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8" r:id="rId3"/>
    <p:sldId id="259" r:id="rId4"/>
    <p:sldId id="262" r:id="rId5"/>
    <p:sldId id="275" r:id="rId6"/>
    <p:sldId id="265" r:id="rId7"/>
    <p:sldId id="266" r:id="rId8"/>
    <p:sldId id="267" r:id="rId9"/>
    <p:sldId id="260" r:id="rId10"/>
    <p:sldId id="263" r:id="rId11"/>
    <p:sldId id="276" r:id="rId12"/>
    <p:sldId id="264" r:id="rId13"/>
    <p:sldId id="268" r:id="rId14"/>
    <p:sldId id="270" r:id="rId15"/>
    <p:sldId id="261" r:id="rId16"/>
    <p:sldId id="271" r:id="rId17"/>
    <p:sldId id="277" r:id="rId18"/>
    <p:sldId id="269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503" autoAdjust="0"/>
  </p:normalViewPr>
  <p:slideViewPr>
    <p:cSldViewPr snapToGrid="0">
      <p:cViewPr varScale="1">
        <p:scale>
          <a:sx n="91" d="100"/>
          <a:sy n="91" d="100"/>
        </p:scale>
        <p:origin x="3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7F5E6-D8A0-4C80-A7D0-617378074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CD893D-CC02-4F6C-9C99-F3546DFE4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2E770-E801-4B27-B9D1-B52759E63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1623-A064-4BED-B073-BA4D61433402}" type="datetime1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39161-995F-422D-94AD-BB2402747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B8F75-1DDE-45E8-BADA-1F6C7C4A3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89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CA6-A8A2-43A9-9BDE-04D272F09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4D9391-8275-4B9C-AA60-ED347D68A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EA20C-46D2-4952-86D9-7930B7DF9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B6EA3-1F58-4FE9-8870-BB4E44A87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4F3EC-105A-409F-A5FD-7F3FB62E4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60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E2CBBB-60AA-41FB-BC00-DF4129CA7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53FFE5-D903-4BA0-AEAE-08C47070F0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E9D6B-60E8-41A8-A024-83A78201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02AB-6034-4B88-BC5A-7C17CB0EF809}" type="datetime1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992CD-A2A7-45F1-AC1C-3BE327151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7E3CC-7E9D-4AA3-9CC8-062DF1765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18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24B81-F52A-4868-A38D-8AB6F829C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2E9AB-F32C-44C5-A75F-052405CF5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70A6A-BB7B-459E-B512-A75C6F4F4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7893F-AE20-4A7D-819D-8BE0E7BA7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49F4A-DC31-4085-A783-464164016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8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28337-68F7-4242-9405-660D495CE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55CE9-679E-439A-81ED-00396DEF0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8451E-DCE1-493F-AC5D-6B8DAD157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B70D-CD01-44DA-83B3-8FEB3383D307}" type="datetime1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1E4A8-D0B0-4B78-BCC7-21D1AA2A1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8B3AC-A149-4DFF-A018-65614A8DC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10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20962-946D-4DB5-B5CC-ABD97A266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3174D-A73F-4FBD-BBBA-B3BC24BB37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EF471-C37C-4934-8EE0-0AEA5B0753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67B3F-607C-4B0D-A8B6-8E1F4B600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8/29/2020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BF5E9-1E1D-40C8-8A91-1804CC528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14A09-93D2-4F5C-BCED-4F8C5AF71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01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4FD-85C0-4929-A1B7-3BF4146C8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9EFA4-0924-44BB-BCC0-90B865B73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9B06B2-1729-41EC-913E-3E4E466CC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68A874-7563-4BD9-BD4D-9AC58CECF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10D067-56C8-4C82-879C-85A3EE4FB4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832CAC-4C89-4AFA-ABCE-E1197E8BD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8/29/2020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E25E97-39AB-48DD-87AF-6FBCA0E13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C5124-0C82-4B79-9FB7-15EB0BE58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8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2A898-2E02-43F0-868B-949A25122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40EFD9-178B-4200-8308-34E35D659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8/29/2020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168702-46F7-408C-AE6F-17B11A039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FF2BE3-4FE9-4902-BAD2-A8BDACD44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48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C3F708-2D41-4E67-B400-F071C89A2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8/29/2020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6B385D-6438-4783-939E-541F250CC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9359AE-5BC4-459D-A861-8D09A274C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956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64730-3C46-47BD-8716-78AB1D1BE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0A35-DAF8-458E-B08A-98E9C3284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CAFB5A-600A-46BA-AF37-A7C47092A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796ED-0B4D-44CD-B562-5D48C2EF0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D0D6-7A82-473E-879B-C6ECD6CCCFEC}" type="datetime1">
              <a:rPr lang="en-US" smtClean="0"/>
              <a:t>8/29/2020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B7081-074D-4190-9AE4-327E2D242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FBF472-B508-4A2C-8E47-525071402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12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EA424-115F-48CE-BE53-3698D09A5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6A43F3-7E28-4F0F-87AB-30D1EA44DA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C38915-54C8-4A59-B94F-294F935E2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8D74D-29FC-463E-8CEB-B3D05CE5C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5E03-BC17-41A7-854C-DFAB672737DC}" type="datetime1">
              <a:rPr lang="en-US" smtClean="0"/>
              <a:t>8/29/2020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120548-336A-49F8-9EA5-0011C11C6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DA74AA-5E17-4C20-9631-A35EFFE5B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218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BB6B50-6193-4F9C-8794-89E75023A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B5581-8692-4D40-8AE2-8496BFE83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E13B0-A38E-403D-B79E-95ABE4A02B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8324-A84C-4A45-93B6-78D079CCE772}" type="datetime1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FA43E-E444-4B09-842E-BAFA2957C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BD877-298D-4052-9B1C-067C6B390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1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hurchleaders.com/news/345664-jack-phillips-anti-religious-bias-second-legal-victory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person standing in front of a birthday cake&#10;&#10;Description automatically generated">
            <a:extLst>
              <a:ext uri="{FF2B5EF4-FFF2-40B4-BE49-F238E27FC236}">
                <a16:creationId xmlns:a16="http://schemas.microsoft.com/office/drawing/2014/main" id="{B1B6A0B5-0EDD-470B-B423-29FBDFFE32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"/>
          <a:stretch/>
        </p:blipFill>
        <p:spPr bwMode="auto">
          <a:xfrm>
            <a:off x="661480" y="10"/>
            <a:ext cx="10293244" cy="6857990"/>
          </a:xfrm>
          <a:custGeom>
            <a:avLst/>
            <a:gdLst/>
            <a:ahLst/>
            <a:cxnLst/>
            <a:rect l="l" t="t" r="r" b="b"/>
            <a:pathLst>
              <a:path w="10293244" h="6858000">
                <a:moveTo>
                  <a:pt x="0" y="0"/>
                </a:moveTo>
                <a:lnTo>
                  <a:pt x="947949" y="0"/>
                </a:lnTo>
                <a:lnTo>
                  <a:pt x="3371353" y="0"/>
                </a:lnTo>
                <a:lnTo>
                  <a:pt x="5289223" y="0"/>
                </a:lnTo>
                <a:lnTo>
                  <a:pt x="5484191" y="0"/>
                </a:lnTo>
                <a:lnTo>
                  <a:pt x="5653963" y="0"/>
                </a:lnTo>
                <a:lnTo>
                  <a:pt x="6142799" y="0"/>
                </a:lnTo>
                <a:lnTo>
                  <a:pt x="6723887" y="0"/>
                </a:lnTo>
                <a:lnTo>
                  <a:pt x="7520328" y="0"/>
                </a:lnTo>
                <a:lnTo>
                  <a:pt x="8636365" y="0"/>
                </a:lnTo>
                <a:lnTo>
                  <a:pt x="8658951" y="14997"/>
                </a:lnTo>
                <a:cubicBezTo>
                  <a:pt x="9707540" y="754641"/>
                  <a:pt x="10293244" y="2093192"/>
                  <a:pt x="10293244" y="3621656"/>
                </a:cubicBezTo>
                <a:cubicBezTo>
                  <a:pt x="10293244" y="4969131"/>
                  <a:pt x="9345146" y="5602839"/>
                  <a:pt x="8379796" y="6374814"/>
                </a:cubicBezTo>
                <a:cubicBezTo>
                  <a:pt x="8204000" y="6515397"/>
                  <a:pt x="8029814" y="6653108"/>
                  <a:pt x="7852370" y="6780599"/>
                </a:cubicBezTo>
                <a:lnTo>
                  <a:pt x="7738283" y="6858000"/>
                </a:lnTo>
                <a:lnTo>
                  <a:pt x="7520328" y="6858000"/>
                </a:lnTo>
                <a:lnTo>
                  <a:pt x="6723887" y="6858000"/>
                </a:lnTo>
                <a:lnTo>
                  <a:pt x="6142799" y="6858000"/>
                </a:lnTo>
                <a:lnTo>
                  <a:pt x="5653963" y="6858000"/>
                </a:lnTo>
                <a:lnTo>
                  <a:pt x="5484191" y="6858000"/>
                </a:lnTo>
                <a:lnTo>
                  <a:pt x="5289223" y="6858000"/>
                </a:lnTo>
                <a:lnTo>
                  <a:pt x="3371353" y="6858000"/>
                </a:lnTo>
                <a:lnTo>
                  <a:pt x="947949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0F9EC4E-785F-4934-8BBE-F1C3E0825CC0}"/>
              </a:ext>
            </a:extLst>
          </p:cNvPr>
          <p:cNvSpPr txBox="1"/>
          <p:nvPr/>
        </p:nvSpPr>
        <p:spPr>
          <a:xfrm>
            <a:off x="729575" y="6342736"/>
            <a:ext cx="447133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Image from: https://churchleaders.com/news/345664-jack-phillips-anti-religious-bias-second-legal-victory.html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36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C05F9-48FF-4354-BD92-E28E400DB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350" y="618687"/>
            <a:ext cx="10897299" cy="5144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sz="3600" b="1" dirty="0">
                <a:solidFill>
                  <a:srgbClr val="0000FF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SimSun" panose="02010600030101010101" pitchFamily="2" charset="-122"/>
              </a:rPr>
              <a:t>那些人就纷纷聚集，见但以理在他神面前祈祷恳求。他们便进到王前，提王的禁令，说：王啊，三十日内不拘何人，若在王以外，或向神或向人求什么，必被扔在狮子坑中。王不是在这禁令上盖了玉玺吗﹖王回答说：实有这事，照玛代和波斯人的例是不可更改的。他们对王说：王啊，那被掳之犹大人中的但以理不理你，也不遵你盖了玉玺的禁令，他竟一日三次祈祷。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7640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C05F9-48FF-4354-BD92-E28E400DB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064" y="419450"/>
            <a:ext cx="10939244" cy="54947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sz="3500" b="1" dirty="0">
                <a:solidFill>
                  <a:srgbClr val="0000FF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SimSun" panose="02010600030101010101" pitchFamily="2" charset="-122"/>
              </a:rPr>
              <a:t>王听见这话，就甚愁烦，一心要救但以理，筹划解救他，直到日落的时候。那些人就纷纷聚集来见王，说：王啊，当知道玛代人和波斯人有例，凡王所立的禁令和律例都不可更改。王下令，人就把但以理带来，扔在狮子坑中。王对但以理说：你所常事奉的神，他必救你。有人搬石头放在坑口，王用自己的玺和大臣的印，封闭那坑，使惩办但以理的事毫无更改。</a:t>
            </a:r>
            <a:r>
              <a:rPr lang="zh-CN" sz="3500" b="1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SimSun" panose="02010600030101010101" pitchFamily="2" charset="-122"/>
              </a:rPr>
              <a:t>（但六：</a:t>
            </a:r>
            <a:r>
              <a:rPr lang="en-US" sz="3500" b="1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SimSun" panose="02010600030101010101" pitchFamily="2" charset="-122"/>
              </a:rPr>
              <a:t>11-17</a:t>
            </a:r>
            <a:r>
              <a:rPr lang="zh-CN" sz="3500" b="1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SimSun" panose="02010600030101010101" pitchFamily="2" charset="-122"/>
              </a:rPr>
              <a:t>）</a:t>
            </a:r>
            <a:endParaRPr lang="en-US" sz="35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8988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reeBibleimages :: Daniel in the den of lions :: When Daniel refuses to stop praying to God he is thrown into a den of lions (Daniel Daniel And The Lions, Biblical Art, Praying To God, Old Testament, Bible Stories, Bible Lessons, Sunday School, Christ, Prayers">
            <a:extLst>
              <a:ext uri="{FF2B5EF4-FFF2-40B4-BE49-F238E27FC236}">
                <a16:creationId xmlns:a16="http://schemas.microsoft.com/office/drawing/2014/main" id="{556F4666-CF73-4E35-A1E9-E093AFB944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1" r="17891"/>
          <a:stretch/>
        </p:blipFill>
        <p:spPr bwMode="auto">
          <a:xfrm>
            <a:off x="5797543" y="1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188CE-F0BC-46E3-B3C6-CA413CABD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849" y="166238"/>
            <a:ext cx="5758774" cy="5110437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波斯帝国法令无比严明</a:t>
            </a:r>
            <a:endParaRPr lang="en-US" altLang="zh-CN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但以理为选择付上代价</a:t>
            </a:r>
            <a:endParaRPr lang="en-US" altLang="zh-CN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代价之一是敬虔地生活</a:t>
            </a:r>
            <a:endParaRPr lang="en-US" altLang="zh-CN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但以理的记载完全正面</a:t>
            </a:r>
            <a:endParaRPr lang="en-US" altLang="zh-CN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敬虔是信徒当背的十架</a:t>
            </a:r>
            <a:endParaRPr lang="en-US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18BF78-F8C3-420C-971F-82C875AF5F9C}"/>
              </a:ext>
            </a:extLst>
          </p:cNvPr>
          <p:cNvSpPr txBox="1"/>
          <p:nvPr/>
        </p:nvSpPr>
        <p:spPr>
          <a:xfrm>
            <a:off x="7359242" y="6483491"/>
            <a:ext cx="426789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 from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https://www.pinterest.com/pin/316870523787667731/</a:t>
            </a:r>
          </a:p>
        </p:txBody>
      </p:sp>
    </p:spTree>
    <p:extLst>
      <p:ext uri="{BB962C8B-B14F-4D97-AF65-F5344CB8AC3E}">
        <p14:creationId xmlns:p14="http://schemas.microsoft.com/office/powerpoint/2010/main" val="367039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188CE-F0BC-46E3-B3C6-CA413CABD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849" y="142613"/>
            <a:ext cx="11542072" cy="5226341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基督徒当尽力不给世界留下话柄</a:t>
            </a:r>
            <a:endParaRPr lang="en-US" altLang="zh-CN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1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我告诉你们，你们的义若不胜于文士和法利赛人的义，断不能进天国。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（太五：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基督徒在行动上必须胜过这世界</a:t>
            </a:r>
            <a:endParaRPr lang="en-US" altLang="zh-CN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但以理所付代价之二是不畏逼迫</a:t>
            </a:r>
            <a:endParaRPr lang="en-US" altLang="zh-CN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世界从未停止过对基督徒的逼迫</a:t>
            </a:r>
            <a:endParaRPr lang="en-US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114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188CE-F0BC-46E3-B3C6-CA413CABD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849" y="142613"/>
            <a:ext cx="10879342" cy="6435898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不但如此，凡立志在基督耶稣里敬虔度日的也都要受逼迫。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（提后三：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因为你们蒙恩，不但得以信服基督，并要为他受苦。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（腓一：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29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但以理作出应对逼迫的美好示范</a:t>
            </a:r>
            <a:endParaRPr lang="en-US" altLang="zh-CN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那杀身体、不能杀灵魂的，不要怕他们；惟有能把身体和灵魂都灭在地狱里的，正要怕他。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（太十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:28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付上勇气的代价可结出生命果实</a:t>
            </a:r>
            <a:endParaRPr lang="en-US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371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D47B4-67FA-4B75-9174-605F0DCE1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en-US" altLang="zh-CN" sz="54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sz="54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勇气的果实</a:t>
            </a:r>
            <a:endParaRPr lang="en-US" sz="5400" b="1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7502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36967-6B33-4B13-9D55-C3A1550F6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603" y="360727"/>
            <a:ext cx="10368793" cy="51592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sz="3600" b="1" dirty="0">
                <a:solidFill>
                  <a:srgbClr val="0000FF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SimSun" panose="02010600030101010101" pitchFamily="2" charset="-122"/>
              </a:rPr>
              <a:t>王回宫，终夜禁食，无人拿乐器到他面前，并且睡不着觉。次日黎明，王就起来，急忙往狮子坑那里去。临近坑边，哀声呼叫但以理，对但以理说：永生神的仆人但以理啊，你所常事奉的神能救你脱离狮子吗﹖但以理对王说：愿王万岁！我的神差遣使者，封住狮子的口，叫狮子不伤我；因我在神面前无辜，我在王面前也没有行过亏损的事。王就甚喜乐，吩咐人将但以理从坑里系上来。于是但以理从坑里被系上来，身上毫无伤损，因为信靠他的神。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51255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36967-6B33-4B13-9D55-C3A1550F6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844" y="260059"/>
            <a:ext cx="10679185" cy="58722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sz="3600" b="1" dirty="0">
                <a:solidFill>
                  <a:srgbClr val="0000FF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SimSun" panose="02010600030101010101" pitchFamily="2" charset="-122"/>
              </a:rPr>
              <a:t>王下令，人就把那些控告但以理的人，连他们的妻子儿女都带来，扔在狮子坑中。他们还没有到坑底，狮子就抓住他们，咬碎他们的骨头。那时，大利乌王传旨，晓谕住在全地各方、各国、各族的人说：愿你们大享平安！现在我降旨晓谕我所统辖的全国人民，要在但以理的神面前，战兢恐惧。因为他是永远长存的活神，他的国永不败坏；他的权柄永存无极！他护庇人，搭救人，在天上地下施行神迹奇事，救了但以理脱离狮子的口。如此，这但以理，当大利乌王在位的时候和波斯王古列在位的时候，大享亨通。</a:t>
            </a:r>
            <a:r>
              <a:rPr lang="zh-CN" sz="3600" b="1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SimSun" panose="02010600030101010101" pitchFamily="2" charset="-122"/>
              </a:rPr>
              <a:t>（但六：</a:t>
            </a:r>
            <a:r>
              <a:rPr lang="en-US" sz="3600" b="1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SimSun" panose="02010600030101010101" pitchFamily="2" charset="-122"/>
              </a:rPr>
              <a:t>18-28</a:t>
            </a:r>
            <a:r>
              <a:rPr lang="zh-CN" sz="3600" b="1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SimSun" panose="02010600030101010101" pitchFamily="2" charset="-122"/>
              </a:rPr>
              <a:t>）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2492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aniel was thrown into the lions pit but wasn't torn to bits. The great faith of Daniel allowed for this saving act by the God of Abraham, Isaac &amp; Jacob. Images Bible, Bible Pictures, Jesus Pictures, Religious Pictures, Religious Art, Bible Art, Bible Scriptures, Image Jesus, Religion Catolica">
            <a:extLst>
              <a:ext uri="{FF2B5EF4-FFF2-40B4-BE49-F238E27FC236}">
                <a16:creationId xmlns:a16="http://schemas.microsoft.com/office/drawing/2014/main" id="{3F77FB72-50E7-411D-9668-14547CF0C8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0" y="136525"/>
            <a:ext cx="4478157" cy="658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EF60C7-D187-4262-A2BC-795FC40A80F9}"/>
              </a:ext>
            </a:extLst>
          </p:cNvPr>
          <p:cNvSpPr txBox="1"/>
          <p:nvPr/>
        </p:nvSpPr>
        <p:spPr>
          <a:xfrm>
            <a:off x="83890" y="6291634"/>
            <a:ext cx="44781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Image from https://www.pinterest.com/pin/541135711459660809/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C027E8D-25AE-4A14-A493-3BBC1DADA15D}"/>
              </a:ext>
            </a:extLst>
          </p:cNvPr>
          <p:cNvSpPr txBox="1">
            <a:spLocks/>
          </p:cNvSpPr>
          <p:nvPr/>
        </p:nvSpPr>
        <p:spPr>
          <a:xfrm>
            <a:off x="5344966" y="136525"/>
            <a:ext cx="6106006" cy="49723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波但以理的信心得到回报</a:t>
            </a:r>
            <a:endParaRPr lang="en-US" altLang="zh-CN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付上代价就定能皆大欢喜？</a:t>
            </a:r>
            <a:endParaRPr lang="en-US" altLang="zh-CN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付上代价果实一：经历神</a:t>
            </a:r>
            <a:endParaRPr lang="en-US" altLang="zh-CN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付上代价果实二：荣耀神</a:t>
            </a:r>
            <a:endParaRPr lang="en-US" altLang="zh-CN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每次的患难都是一个机会</a:t>
            </a:r>
            <a:endParaRPr lang="en-US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364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BB1FA-A6C9-4BC0-BCBC-EC29F0AE2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169" y="140515"/>
            <a:ext cx="10964411" cy="657696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世界之中危机四起，基督徒需要勇气</a:t>
            </a:r>
            <a:endParaRPr lang="en-US" altLang="zh-CN" sz="3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1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弟兄们，我还有话说：请你们为我们祷告，好叫主的道理快快行开，得着荣耀，正如在你们中间一样。也叫我们脱离无理之恶人的手，因为人不都是有信心。但主是信实的，要坚固你们，保护你们脱离那恶者。我们靠主深信，你们现在是遵行我们所吩咐的，后来也必要遵行。愿主引导你们的心，叫你们爱神，并学基督的忍耐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（帖后三：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1-5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6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愿神坚固我们，保护我们，引导我们！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873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695FD1A-9433-4090-981E-08627FB60D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73"/>
          <a:stretch/>
        </p:blipFill>
        <p:spPr bwMode="auto">
          <a:xfrm>
            <a:off x="0" y="0"/>
            <a:ext cx="121920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DFA5D1-2DB5-4F45-B81B-4CC78CA0E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829136"/>
            <a:ext cx="3313164" cy="2927342"/>
          </a:xfrm>
        </p:spPr>
        <p:txBody>
          <a:bodyPr>
            <a:normAutofit/>
          </a:bodyPr>
          <a:lstStyle/>
          <a:p>
            <a:pPr algn="r"/>
            <a:r>
              <a:rPr lang="zh-CN" altLang="en-US" sz="4000" b="1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逆流而上（六）</a:t>
            </a:r>
            <a:br>
              <a:rPr lang="en-US" altLang="zh-CN" sz="4000" b="1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4000" b="1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b="1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但以理书第六章</a:t>
            </a:r>
            <a:endParaRPr lang="en-US" sz="3200" b="1" dirty="0">
              <a:solidFill>
                <a:srgbClr val="FF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9B5E7-2A14-4608-AD9D-072CEE46B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8103" y="1839547"/>
            <a:ext cx="2578110" cy="292734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zh-CN" altLang="en-US" sz="3200" b="1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勇气的选择</a:t>
            </a:r>
            <a:endParaRPr lang="en-US" altLang="zh-CN" sz="3200" b="1" dirty="0">
              <a:solidFill>
                <a:srgbClr val="FF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200" b="1" dirty="0">
              <a:solidFill>
                <a:srgbClr val="FF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勇气的代价</a:t>
            </a:r>
            <a:endParaRPr lang="en-US" altLang="zh-CN" sz="3200" b="1" dirty="0">
              <a:solidFill>
                <a:srgbClr val="FF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200" b="1" dirty="0">
              <a:solidFill>
                <a:srgbClr val="FF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勇气的果实</a:t>
            </a:r>
            <a:endParaRPr lang="en-US" sz="3200" b="1" dirty="0">
              <a:solidFill>
                <a:srgbClr val="FF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8204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D47B4-67FA-4B75-9174-605F0DCE1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</a:t>
            </a:r>
            <a:r>
              <a:rPr lang="en-US" altLang="zh-CN" sz="54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sz="54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勇气的选择</a:t>
            </a:r>
            <a:endParaRPr lang="en-US" sz="5400" b="1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645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D1317-8EC2-41F3-B82D-F915935CD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54" y="421547"/>
            <a:ext cx="11067876" cy="56520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sz="3600" b="1" dirty="0">
                <a:solidFill>
                  <a:srgbClr val="0000FF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SimSun" panose="02010600030101010101" pitchFamily="2" charset="-122"/>
              </a:rPr>
              <a:t>大利乌随心所愿，立一百二十个总督，治理通国。又在他们以上立总长三人（但以理在其中），使总督在他们三人面前回覆事务，免得王受亏损。因这但以理有美好的灵性，所以显然超乎其余的总长和总督，王又想立他治理通国。那时，总长和总督寻找但以理误国的把柄，为要参他；只是找不着他的错误过失，因他忠心办事，毫无错误过失。那些人便说：我们要找参这但以理的把柄，除非在他神的律法中就寻不着。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1615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D1317-8EC2-41F3-B82D-F915935CD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376" y="320879"/>
            <a:ext cx="11051098" cy="60966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sz="3600" b="1" dirty="0">
                <a:solidFill>
                  <a:srgbClr val="0000FF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SimSun" panose="02010600030101010101" pitchFamily="2" charset="-122"/>
              </a:rPr>
              <a:t>于是，总长和总督纷纷聚集来见王，说：愿大利乌王万岁！国中的总长、钦差、总督、谋士，和巡抚彼此商议，要立一条坚定的禁令，三十日内，不拘何人，若在王以外，或向神或向人求什么，就必扔在狮子坑中。王啊，现在求你立这禁令，加盖玉玺，使禁令决不更改；照玛代和波斯人的例是不可更改的。于是大利乌王立这禁令，加盖玉玺。但以理知道这禁令盖了玉玺，就到自己家里（他楼上的窗户开向耶路撒冷），一日三次，双膝跪在他神面前，祷告感谢，与素常一样。</a:t>
            </a:r>
            <a:r>
              <a:rPr lang="zh-CN" sz="3600" b="1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（但六：</a:t>
            </a:r>
            <a:r>
              <a:rPr lang="en-US" sz="3600" b="1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1-10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）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8438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0DFA0FD-AB28-4B25-B870-4D2BBC35B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80A3873-2135-41A8-8710-DBF4AD2C98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29" r="21444"/>
          <a:stretch/>
        </p:blipFill>
        <p:spPr bwMode="auto">
          <a:xfrm>
            <a:off x="6948027" y="1279946"/>
            <a:ext cx="5243668" cy="5359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0D628DFB-9CD1-4E2B-8B44-9FDF7E80F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79564" y="0"/>
            <a:ext cx="6648564" cy="6858000"/>
            <a:chOff x="5705128" y="0"/>
            <a:chExt cx="6648564" cy="6858000"/>
          </a:xfrm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4CB07514-66C4-498E-85FA-6CCDFB2531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8018" y="0"/>
              <a:ext cx="6485674" cy="6858000"/>
            </a:xfrm>
            <a:custGeom>
              <a:avLst/>
              <a:gdLst>
                <a:gd name="connsiteX0" fmla="*/ 1720317 w 6237794"/>
                <a:gd name="connsiteY0" fmla="*/ 0 h 6858000"/>
                <a:gd name="connsiteX1" fmla="*/ 2433560 w 6237794"/>
                <a:gd name="connsiteY1" fmla="*/ 0 h 6858000"/>
                <a:gd name="connsiteX2" fmla="*/ 2351473 w 6237794"/>
                <a:gd name="connsiteY2" fmla="*/ 41605 h 6858000"/>
                <a:gd name="connsiteX3" fmla="*/ 1473152 w 6237794"/>
                <a:gd name="connsiteY3" fmla="*/ 667521 h 6858000"/>
                <a:gd name="connsiteX4" fmla="*/ 982876 w 6237794"/>
                <a:gd name="connsiteY4" fmla="*/ 1193803 h 6858000"/>
                <a:gd name="connsiteX5" fmla="*/ 595242 w 6237794"/>
                <a:gd name="connsiteY5" fmla="*/ 1798192 h 6858000"/>
                <a:gd name="connsiteX6" fmla="*/ 332174 w 6237794"/>
                <a:gd name="connsiteY6" fmla="*/ 2466315 h 6858000"/>
                <a:gd name="connsiteX7" fmla="*/ 236500 w 6237794"/>
                <a:gd name="connsiteY7" fmla="*/ 3178573 h 6858000"/>
                <a:gd name="connsiteX8" fmla="*/ 276860 w 6237794"/>
                <a:gd name="connsiteY8" fmla="*/ 3527298 h 6858000"/>
                <a:gd name="connsiteX9" fmla="*/ 396054 w 6237794"/>
                <a:gd name="connsiteY9" fmla="*/ 3853520 h 6858000"/>
                <a:gd name="connsiteX10" fmla="*/ 479243 w 6237794"/>
                <a:gd name="connsiteY10" fmla="*/ 4007121 h 6858000"/>
                <a:gd name="connsiteX11" fmla="*/ 574772 w 6237794"/>
                <a:gd name="connsiteY11" fmla="*/ 4155787 h 6858000"/>
                <a:gd name="connsiteX12" fmla="*/ 795447 w 6237794"/>
                <a:gd name="connsiteY12" fmla="*/ 4443100 h 6858000"/>
                <a:gd name="connsiteX13" fmla="*/ 1034270 w 6237794"/>
                <a:gd name="connsiteY13" fmla="*/ 4732591 h 6858000"/>
                <a:gd name="connsiteX14" fmla="*/ 1153028 w 6237794"/>
                <a:gd name="connsiteY14" fmla="*/ 4883725 h 6858000"/>
                <a:gd name="connsiteX15" fmla="*/ 1210084 w 6237794"/>
                <a:gd name="connsiteY15" fmla="*/ 4957912 h 6858000"/>
                <a:gd name="connsiteX16" fmla="*/ 1265979 w 6237794"/>
                <a:gd name="connsiteY16" fmla="*/ 5028906 h 6858000"/>
                <a:gd name="connsiteX17" fmla="*/ 1746238 w 6237794"/>
                <a:gd name="connsiteY17" fmla="*/ 5553590 h 6858000"/>
                <a:gd name="connsiteX18" fmla="*/ 2001611 w 6237794"/>
                <a:gd name="connsiteY18" fmla="*/ 5789654 h 6858000"/>
                <a:gd name="connsiteX19" fmla="*/ 2269035 w 6237794"/>
                <a:gd name="connsiteY19" fmla="*/ 6007280 h 6858000"/>
                <a:gd name="connsiteX20" fmla="*/ 2866455 w 6237794"/>
                <a:gd name="connsiteY20" fmla="*/ 6351505 h 6858000"/>
                <a:gd name="connsiteX21" fmla="*/ 3200661 w 6237794"/>
                <a:gd name="connsiteY21" fmla="*/ 6448777 h 6858000"/>
                <a:gd name="connsiteX22" fmla="*/ 3286318 w 6237794"/>
                <a:gd name="connsiteY22" fmla="*/ 6465908 h 6858000"/>
                <a:gd name="connsiteX23" fmla="*/ 3372701 w 6237794"/>
                <a:gd name="connsiteY23" fmla="*/ 6480281 h 6858000"/>
                <a:gd name="connsiteX24" fmla="*/ 3547063 w 6237794"/>
                <a:gd name="connsiteY24" fmla="*/ 6500896 h 6858000"/>
                <a:gd name="connsiteX25" fmla="*/ 3634753 w 6237794"/>
                <a:gd name="connsiteY25" fmla="*/ 6507575 h 6858000"/>
                <a:gd name="connsiteX26" fmla="*/ 3722733 w 6237794"/>
                <a:gd name="connsiteY26" fmla="*/ 6512221 h 6858000"/>
                <a:gd name="connsiteX27" fmla="*/ 3811003 w 6237794"/>
                <a:gd name="connsiteY27" fmla="*/ 6514253 h 6858000"/>
                <a:gd name="connsiteX28" fmla="*/ 3899418 w 6237794"/>
                <a:gd name="connsiteY28" fmla="*/ 6513817 h 6858000"/>
                <a:gd name="connsiteX29" fmla="*/ 3943698 w 6237794"/>
                <a:gd name="connsiteY29" fmla="*/ 6513381 h 6858000"/>
                <a:gd name="connsiteX30" fmla="*/ 3986381 w 6237794"/>
                <a:gd name="connsiteY30" fmla="*/ 6511495 h 6858000"/>
                <a:gd name="connsiteX31" fmla="*/ 4028919 w 6237794"/>
                <a:gd name="connsiteY31" fmla="*/ 6509317 h 6858000"/>
                <a:gd name="connsiteX32" fmla="*/ 4071312 w 6237794"/>
                <a:gd name="connsiteY32" fmla="*/ 6505833 h 6858000"/>
                <a:gd name="connsiteX33" fmla="*/ 4239432 w 6237794"/>
                <a:gd name="connsiteY33" fmla="*/ 6485072 h 6858000"/>
                <a:gd name="connsiteX34" fmla="*/ 4879826 w 6237794"/>
                <a:gd name="connsiteY34" fmla="*/ 6274849 h 6858000"/>
                <a:gd name="connsiteX35" fmla="*/ 5471439 w 6237794"/>
                <a:gd name="connsiteY35" fmla="*/ 5906235 h 6858000"/>
                <a:gd name="connsiteX36" fmla="*/ 5614877 w 6237794"/>
                <a:gd name="connsiteY36" fmla="*/ 5797930 h 6858000"/>
                <a:gd name="connsiteX37" fmla="*/ 5758316 w 6237794"/>
                <a:gd name="connsiteY37" fmla="*/ 5685995 h 6858000"/>
                <a:gd name="connsiteX38" fmla="*/ 6048824 w 6237794"/>
                <a:gd name="connsiteY38" fmla="*/ 5453705 h 6858000"/>
                <a:gd name="connsiteX39" fmla="*/ 6237794 w 6237794"/>
                <a:gd name="connsiteY39" fmla="*/ 5308644 h 6858000"/>
                <a:gd name="connsiteX40" fmla="*/ 6237794 w 6237794"/>
                <a:gd name="connsiteY40" fmla="*/ 6081399 h 6858000"/>
                <a:gd name="connsiteX41" fmla="*/ 6123011 w 6237794"/>
                <a:gd name="connsiteY41" fmla="*/ 6166399 h 6858000"/>
                <a:gd name="connsiteX42" fmla="*/ 5965925 w 6237794"/>
                <a:gd name="connsiteY42" fmla="*/ 6278479 h 6858000"/>
                <a:gd name="connsiteX43" fmla="*/ 5803903 w 6237794"/>
                <a:gd name="connsiteY43" fmla="*/ 6387364 h 6858000"/>
                <a:gd name="connsiteX44" fmla="*/ 5463744 w 6237794"/>
                <a:gd name="connsiteY44" fmla="*/ 6591780 h 6858000"/>
                <a:gd name="connsiteX45" fmla="*/ 5097888 w 6237794"/>
                <a:gd name="connsiteY45" fmla="*/ 6765562 h 6858000"/>
                <a:gd name="connsiteX46" fmla="*/ 4905602 w 6237794"/>
                <a:gd name="connsiteY46" fmla="*/ 6836446 h 6858000"/>
                <a:gd name="connsiteX47" fmla="*/ 4831447 w 6237794"/>
                <a:gd name="connsiteY47" fmla="*/ 6858000 h 6858000"/>
                <a:gd name="connsiteX48" fmla="*/ 3036485 w 6237794"/>
                <a:gd name="connsiteY48" fmla="*/ 6858000 h 6858000"/>
                <a:gd name="connsiteX49" fmla="*/ 2911533 w 6237794"/>
                <a:gd name="connsiteY49" fmla="*/ 6825558 h 6858000"/>
                <a:gd name="connsiteX50" fmla="*/ 2719386 w 6237794"/>
                <a:gd name="connsiteY50" fmla="*/ 6767158 h 6858000"/>
                <a:gd name="connsiteX51" fmla="*/ 1980415 w 6237794"/>
                <a:gd name="connsiteY51" fmla="*/ 6440210 h 6858000"/>
                <a:gd name="connsiteX52" fmla="*/ 1357588 w 6237794"/>
                <a:gd name="connsiteY52" fmla="*/ 5931206 h 6858000"/>
                <a:gd name="connsiteX53" fmla="*/ 1105118 w 6237794"/>
                <a:gd name="connsiteY53" fmla="*/ 5624874 h 6858000"/>
                <a:gd name="connsiteX54" fmla="*/ 884588 w 6237794"/>
                <a:gd name="connsiteY54" fmla="*/ 5300539 h 6858000"/>
                <a:gd name="connsiteX55" fmla="*/ 833049 w 6237794"/>
                <a:gd name="connsiteY55" fmla="*/ 5217931 h 6858000"/>
                <a:gd name="connsiteX56" fmla="*/ 783833 w 6237794"/>
                <a:gd name="connsiteY56" fmla="*/ 5137791 h 6858000"/>
                <a:gd name="connsiteX57" fmla="*/ 686706 w 6237794"/>
                <a:gd name="connsiteY57" fmla="*/ 4982447 h 6858000"/>
                <a:gd name="connsiteX58" fmla="*/ 485485 w 6237794"/>
                <a:gd name="connsiteY58" fmla="*/ 4665082 h 6858000"/>
                <a:gd name="connsiteX59" fmla="*/ 289055 w 6237794"/>
                <a:gd name="connsiteY59" fmla="*/ 4329568 h 6858000"/>
                <a:gd name="connsiteX60" fmla="*/ 200495 w 6237794"/>
                <a:gd name="connsiteY60" fmla="*/ 4151721 h 6858000"/>
                <a:gd name="connsiteX61" fmla="*/ 125291 w 6237794"/>
                <a:gd name="connsiteY61" fmla="*/ 3965600 h 6858000"/>
                <a:gd name="connsiteX62" fmla="*/ 67654 w 6237794"/>
                <a:gd name="connsiteY62" fmla="*/ 3772509 h 6858000"/>
                <a:gd name="connsiteX63" fmla="*/ 46168 w 6237794"/>
                <a:gd name="connsiteY63" fmla="*/ 3674076 h 6858000"/>
                <a:gd name="connsiteX64" fmla="*/ 36731 w 6237794"/>
                <a:gd name="connsiteY64" fmla="*/ 3624714 h 6858000"/>
                <a:gd name="connsiteX65" fmla="*/ 28891 w 6237794"/>
                <a:gd name="connsiteY65" fmla="*/ 3575208 h 6858000"/>
                <a:gd name="connsiteX66" fmla="*/ 0 w 6237794"/>
                <a:gd name="connsiteY66" fmla="*/ 3178573 h 6858000"/>
                <a:gd name="connsiteX67" fmla="*/ 80575 w 6237794"/>
                <a:gd name="connsiteY67" fmla="*/ 2405774 h 6858000"/>
                <a:gd name="connsiteX68" fmla="*/ 322737 w 6237794"/>
                <a:gd name="connsiteY68" fmla="*/ 1665351 h 6858000"/>
                <a:gd name="connsiteX69" fmla="*/ 1230700 w 6237794"/>
                <a:gd name="connsiteY69" fmla="*/ 407938 h 6858000"/>
                <a:gd name="connsiteX70" fmla="*/ 1521825 w 6237794"/>
                <a:gd name="connsiteY70" fmla="*/ 14944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6237794" h="6858000">
                  <a:moveTo>
                    <a:pt x="1720317" y="0"/>
                  </a:moveTo>
                  <a:lnTo>
                    <a:pt x="2433560" y="0"/>
                  </a:lnTo>
                  <a:lnTo>
                    <a:pt x="2351473" y="41605"/>
                  </a:lnTo>
                  <a:cubicBezTo>
                    <a:pt x="2036528" y="216271"/>
                    <a:pt x="1740794" y="426339"/>
                    <a:pt x="1473152" y="667521"/>
                  </a:cubicBezTo>
                  <a:cubicBezTo>
                    <a:pt x="1295305" y="828818"/>
                    <a:pt x="1130525" y="1004777"/>
                    <a:pt x="982876" y="1193803"/>
                  </a:cubicBezTo>
                  <a:cubicBezTo>
                    <a:pt x="834936" y="1382538"/>
                    <a:pt x="704418" y="1584921"/>
                    <a:pt x="595242" y="1798192"/>
                  </a:cubicBezTo>
                  <a:cubicBezTo>
                    <a:pt x="486066" y="2011317"/>
                    <a:pt x="395183" y="2234461"/>
                    <a:pt x="332174" y="2466315"/>
                  </a:cubicBezTo>
                  <a:cubicBezTo>
                    <a:pt x="269166" y="2697588"/>
                    <a:pt x="236355" y="2938008"/>
                    <a:pt x="236500" y="3178573"/>
                  </a:cubicBezTo>
                  <a:cubicBezTo>
                    <a:pt x="237807" y="3296751"/>
                    <a:pt x="249421" y="3414057"/>
                    <a:pt x="276860" y="3527298"/>
                  </a:cubicBezTo>
                  <a:cubicBezTo>
                    <a:pt x="303864" y="3640684"/>
                    <a:pt x="345821" y="3749135"/>
                    <a:pt x="396054" y="3853520"/>
                  </a:cubicBezTo>
                  <a:cubicBezTo>
                    <a:pt x="421461" y="3905640"/>
                    <a:pt x="449626" y="3956743"/>
                    <a:pt x="479243" y="4007121"/>
                  </a:cubicBezTo>
                  <a:cubicBezTo>
                    <a:pt x="509295" y="4057354"/>
                    <a:pt x="541380" y="4106861"/>
                    <a:pt x="574772" y="4155787"/>
                  </a:cubicBezTo>
                  <a:cubicBezTo>
                    <a:pt x="642426" y="4253348"/>
                    <a:pt x="717630" y="4348007"/>
                    <a:pt x="795447" y="4443100"/>
                  </a:cubicBezTo>
                  <a:cubicBezTo>
                    <a:pt x="873264" y="4538339"/>
                    <a:pt x="954565" y="4633577"/>
                    <a:pt x="1034270" y="4732591"/>
                  </a:cubicBezTo>
                  <a:cubicBezTo>
                    <a:pt x="1074195" y="4781952"/>
                    <a:pt x="1113684" y="4832476"/>
                    <a:pt x="1153028" y="4883725"/>
                  </a:cubicBezTo>
                  <a:lnTo>
                    <a:pt x="1210084" y="4957912"/>
                  </a:lnTo>
                  <a:cubicBezTo>
                    <a:pt x="1228813" y="4981576"/>
                    <a:pt x="1246670" y="5005822"/>
                    <a:pt x="1265979" y="5028906"/>
                  </a:cubicBezTo>
                  <a:cubicBezTo>
                    <a:pt x="1416677" y="5216770"/>
                    <a:pt x="1580151" y="5389681"/>
                    <a:pt x="1746238" y="5553590"/>
                  </a:cubicBezTo>
                  <a:cubicBezTo>
                    <a:pt x="1829717" y="5635182"/>
                    <a:pt x="1914648" y="5714015"/>
                    <a:pt x="2001611" y="5789654"/>
                  </a:cubicBezTo>
                  <a:cubicBezTo>
                    <a:pt x="2088575" y="5865293"/>
                    <a:pt x="2177135" y="5938465"/>
                    <a:pt x="2269035" y="6007280"/>
                  </a:cubicBezTo>
                  <a:cubicBezTo>
                    <a:pt x="2452108" y="6145202"/>
                    <a:pt x="2649554" y="6268461"/>
                    <a:pt x="2866455" y="6351505"/>
                  </a:cubicBezTo>
                  <a:cubicBezTo>
                    <a:pt x="2974615" y="6393027"/>
                    <a:pt x="3086694" y="6424821"/>
                    <a:pt x="3200661" y="6448777"/>
                  </a:cubicBezTo>
                  <a:cubicBezTo>
                    <a:pt x="3229262" y="6454438"/>
                    <a:pt x="3257572" y="6460971"/>
                    <a:pt x="3286318" y="6465908"/>
                  </a:cubicBezTo>
                  <a:lnTo>
                    <a:pt x="3372701" y="6480281"/>
                  </a:lnTo>
                  <a:cubicBezTo>
                    <a:pt x="3430628" y="6487975"/>
                    <a:pt x="3488556" y="6496106"/>
                    <a:pt x="3547063" y="6500896"/>
                  </a:cubicBezTo>
                  <a:cubicBezTo>
                    <a:pt x="3576245" y="6503654"/>
                    <a:pt x="3605426" y="6506268"/>
                    <a:pt x="3634753" y="6507575"/>
                  </a:cubicBezTo>
                  <a:cubicBezTo>
                    <a:pt x="3664079" y="6509026"/>
                    <a:pt x="3693261" y="6511350"/>
                    <a:pt x="3722733" y="6512221"/>
                  </a:cubicBezTo>
                  <a:lnTo>
                    <a:pt x="3811003" y="6514253"/>
                  </a:lnTo>
                  <a:cubicBezTo>
                    <a:pt x="3840329" y="6514979"/>
                    <a:pt x="3869946" y="6513963"/>
                    <a:pt x="3899418" y="6513817"/>
                  </a:cubicBezTo>
                  <a:lnTo>
                    <a:pt x="3943698" y="6513381"/>
                  </a:lnTo>
                  <a:cubicBezTo>
                    <a:pt x="3958071" y="6512946"/>
                    <a:pt x="3972154" y="6512075"/>
                    <a:pt x="3986381" y="6511495"/>
                  </a:cubicBezTo>
                  <a:cubicBezTo>
                    <a:pt x="4000609" y="6510768"/>
                    <a:pt x="4014837" y="6510333"/>
                    <a:pt x="4028919" y="6509317"/>
                  </a:cubicBezTo>
                  <a:lnTo>
                    <a:pt x="4071312" y="6505833"/>
                  </a:lnTo>
                  <a:cubicBezTo>
                    <a:pt x="4127788" y="6501332"/>
                    <a:pt x="4183828" y="6493782"/>
                    <a:pt x="4239432" y="6485072"/>
                  </a:cubicBezTo>
                  <a:cubicBezTo>
                    <a:pt x="4461994" y="6448195"/>
                    <a:pt x="4675992" y="6376041"/>
                    <a:pt x="4879826" y="6274849"/>
                  </a:cubicBezTo>
                  <a:cubicBezTo>
                    <a:pt x="5084386" y="6174820"/>
                    <a:pt x="5279074" y="6046770"/>
                    <a:pt x="5471439" y="5906235"/>
                  </a:cubicBezTo>
                  <a:cubicBezTo>
                    <a:pt x="5519494" y="5871246"/>
                    <a:pt x="5567258" y="5834806"/>
                    <a:pt x="5614877" y="5797930"/>
                  </a:cubicBezTo>
                  <a:cubicBezTo>
                    <a:pt x="5662787" y="5761199"/>
                    <a:pt x="5710551" y="5723887"/>
                    <a:pt x="5758316" y="5685995"/>
                  </a:cubicBezTo>
                  <a:lnTo>
                    <a:pt x="6048824" y="5453705"/>
                  </a:lnTo>
                  <a:lnTo>
                    <a:pt x="6237794" y="5308644"/>
                  </a:lnTo>
                  <a:lnTo>
                    <a:pt x="6237794" y="6081399"/>
                  </a:lnTo>
                  <a:lnTo>
                    <a:pt x="6123011" y="6166399"/>
                  </a:lnTo>
                  <a:cubicBezTo>
                    <a:pt x="6071326" y="6204001"/>
                    <a:pt x="6019061" y="6241458"/>
                    <a:pt x="5965925" y="6278479"/>
                  </a:cubicBezTo>
                  <a:cubicBezTo>
                    <a:pt x="5912644" y="6315210"/>
                    <a:pt x="5858927" y="6351650"/>
                    <a:pt x="5803903" y="6387364"/>
                  </a:cubicBezTo>
                  <a:cubicBezTo>
                    <a:pt x="5694437" y="6458938"/>
                    <a:pt x="5581486" y="6528335"/>
                    <a:pt x="5463744" y="6591780"/>
                  </a:cubicBezTo>
                  <a:cubicBezTo>
                    <a:pt x="5346147" y="6655514"/>
                    <a:pt x="5224486" y="6714748"/>
                    <a:pt x="5097888" y="6765562"/>
                  </a:cubicBezTo>
                  <a:cubicBezTo>
                    <a:pt x="5034879" y="6791332"/>
                    <a:pt x="4970700" y="6815005"/>
                    <a:pt x="4905602" y="6836446"/>
                  </a:cubicBezTo>
                  <a:lnTo>
                    <a:pt x="4831447" y="6858000"/>
                  </a:lnTo>
                  <a:lnTo>
                    <a:pt x="3036485" y="6858000"/>
                  </a:lnTo>
                  <a:lnTo>
                    <a:pt x="2911533" y="6825558"/>
                  </a:lnTo>
                  <a:cubicBezTo>
                    <a:pt x="2847182" y="6807410"/>
                    <a:pt x="2783121" y="6787919"/>
                    <a:pt x="2719386" y="6767158"/>
                  </a:cubicBezTo>
                  <a:cubicBezTo>
                    <a:pt x="2464884" y="6683389"/>
                    <a:pt x="2213285" y="6579149"/>
                    <a:pt x="1980415" y="6440210"/>
                  </a:cubicBezTo>
                  <a:cubicBezTo>
                    <a:pt x="1747399" y="6301563"/>
                    <a:pt x="1539355" y="6125749"/>
                    <a:pt x="1357588" y="5931206"/>
                  </a:cubicBezTo>
                  <a:cubicBezTo>
                    <a:pt x="1266269" y="5834080"/>
                    <a:pt x="1183226" y="5730711"/>
                    <a:pt x="1105118" y="5624874"/>
                  </a:cubicBezTo>
                  <a:cubicBezTo>
                    <a:pt x="1027446" y="5518601"/>
                    <a:pt x="953549" y="5410732"/>
                    <a:pt x="884588" y="5300539"/>
                  </a:cubicBezTo>
                  <a:cubicBezTo>
                    <a:pt x="866876" y="5273245"/>
                    <a:pt x="850180" y="5245516"/>
                    <a:pt x="833049" y="5217931"/>
                  </a:cubicBezTo>
                  <a:lnTo>
                    <a:pt x="783833" y="5137791"/>
                  </a:lnTo>
                  <a:cubicBezTo>
                    <a:pt x="752328" y="5085962"/>
                    <a:pt x="719662" y="5034567"/>
                    <a:pt x="686706" y="4982447"/>
                  </a:cubicBezTo>
                  <a:lnTo>
                    <a:pt x="485485" y="4665082"/>
                  </a:lnTo>
                  <a:cubicBezTo>
                    <a:pt x="417976" y="4556922"/>
                    <a:pt x="351338" y="4445568"/>
                    <a:pt x="289055" y="4329568"/>
                  </a:cubicBezTo>
                  <a:cubicBezTo>
                    <a:pt x="257987" y="4271496"/>
                    <a:pt x="227934" y="4212408"/>
                    <a:pt x="200495" y="4151721"/>
                  </a:cubicBezTo>
                  <a:cubicBezTo>
                    <a:pt x="173201" y="4090891"/>
                    <a:pt x="147794" y="4028898"/>
                    <a:pt x="125291" y="3965600"/>
                  </a:cubicBezTo>
                  <a:cubicBezTo>
                    <a:pt x="103224" y="3902155"/>
                    <a:pt x="83624" y="3837840"/>
                    <a:pt x="67654" y="3772509"/>
                  </a:cubicBezTo>
                  <a:cubicBezTo>
                    <a:pt x="60105" y="3739843"/>
                    <a:pt x="52410" y="3707032"/>
                    <a:pt x="46168" y="3674076"/>
                  </a:cubicBezTo>
                  <a:lnTo>
                    <a:pt x="36731" y="3624714"/>
                  </a:lnTo>
                  <a:lnTo>
                    <a:pt x="28891" y="3575208"/>
                  </a:lnTo>
                  <a:cubicBezTo>
                    <a:pt x="8566" y="3442948"/>
                    <a:pt x="0" y="3310252"/>
                    <a:pt x="0" y="3178573"/>
                  </a:cubicBezTo>
                  <a:cubicBezTo>
                    <a:pt x="726" y="2919425"/>
                    <a:pt x="27730" y="2660277"/>
                    <a:pt x="80575" y="2405774"/>
                  </a:cubicBezTo>
                  <a:cubicBezTo>
                    <a:pt x="133276" y="2151417"/>
                    <a:pt x="213997" y="1901996"/>
                    <a:pt x="322737" y="1665351"/>
                  </a:cubicBezTo>
                  <a:cubicBezTo>
                    <a:pt x="541235" y="1192061"/>
                    <a:pt x="857875" y="768568"/>
                    <a:pt x="1230700" y="407938"/>
                  </a:cubicBezTo>
                  <a:cubicBezTo>
                    <a:pt x="1324124" y="317781"/>
                    <a:pt x="1421323" y="231579"/>
                    <a:pt x="1521825" y="149443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13BFB38F-216C-4A75-8C1C-DAF998A5C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698" y="0"/>
              <a:ext cx="6477994" cy="6858000"/>
            </a:xfrm>
            <a:custGeom>
              <a:avLst/>
              <a:gdLst>
                <a:gd name="connsiteX0" fmla="*/ 5634917 w 6230407"/>
                <a:gd name="connsiteY0" fmla="*/ 0 h 6858000"/>
                <a:gd name="connsiteX1" fmla="*/ 6230407 w 6230407"/>
                <a:gd name="connsiteY1" fmla="*/ 0 h 6858000"/>
                <a:gd name="connsiteX2" fmla="*/ 6230407 w 6230407"/>
                <a:gd name="connsiteY2" fmla="*/ 322046 h 6858000"/>
                <a:gd name="connsiteX3" fmla="*/ 6061915 w 6230407"/>
                <a:gd name="connsiteY3" fmla="*/ 206288 h 6858000"/>
                <a:gd name="connsiteX4" fmla="*/ 5814792 w 6230407"/>
                <a:gd name="connsiteY4" fmla="*/ 74312 h 6858000"/>
                <a:gd name="connsiteX5" fmla="*/ 5676576 w 6230407"/>
                <a:gd name="connsiteY5" fmla="*/ 15049 h 6858000"/>
                <a:gd name="connsiteX6" fmla="*/ 1821847 w 6230407"/>
                <a:gd name="connsiteY6" fmla="*/ 0 h 6858000"/>
                <a:gd name="connsiteX7" fmla="*/ 3449591 w 6230407"/>
                <a:gd name="connsiteY7" fmla="*/ 0 h 6858000"/>
                <a:gd name="connsiteX8" fmla="*/ 3354111 w 6230407"/>
                <a:gd name="connsiteY8" fmla="*/ 29819 h 6858000"/>
                <a:gd name="connsiteX9" fmla="*/ 3177287 w 6230407"/>
                <a:gd name="connsiteY9" fmla="*/ 93621 h 6858000"/>
                <a:gd name="connsiteX10" fmla="*/ 1915374 w 6230407"/>
                <a:gd name="connsiteY10" fmla="*/ 844207 h 6858000"/>
                <a:gd name="connsiteX11" fmla="*/ 1042545 w 6230407"/>
                <a:gd name="connsiteY11" fmla="*/ 1926532 h 6858000"/>
                <a:gd name="connsiteX12" fmla="*/ 726050 w 6230407"/>
                <a:gd name="connsiteY12" fmla="*/ 3186123 h 6858000"/>
                <a:gd name="connsiteX13" fmla="*/ 1249864 w 6230407"/>
                <a:gd name="connsiteY13" fmla="*/ 4355701 h 6858000"/>
                <a:gd name="connsiteX14" fmla="*/ 1513803 w 6230407"/>
                <a:gd name="connsiteY14" fmla="*/ 4726929 h 6858000"/>
                <a:gd name="connsiteX15" fmla="*/ 3990446 w 6230407"/>
                <a:gd name="connsiteY15" fmla="*/ 6178014 h 6858000"/>
                <a:gd name="connsiteX16" fmla="*/ 5870541 w 6230407"/>
                <a:gd name="connsiteY16" fmla="*/ 5285296 h 6858000"/>
                <a:gd name="connsiteX17" fmla="*/ 6099347 w 6230407"/>
                <a:gd name="connsiteY17" fmla="*/ 5108030 h 6858000"/>
                <a:gd name="connsiteX18" fmla="*/ 6230407 w 6230407"/>
                <a:gd name="connsiteY18" fmla="*/ 5006078 h 6858000"/>
                <a:gd name="connsiteX19" fmla="*/ 6230407 w 6230407"/>
                <a:gd name="connsiteY19" fmla="*/ 5924458 h 6858000"/>
                <a:gd name="connsiteX20" fmla="*/ 6056186 w 6230407"/>
                <a:gd name="connsiteY20" fmla="*/ 6058925 h 6858000"/>
                <a:gd name="connsiteX21" fmla="*/ 4500343 w 6230407"/>
                <a:gd name="connsiteY21" fmla="*/ 6854086 h 6858000"/>
                <a:gd name="connsiteX22" fmla="*/ 4476760 w 6230407"/>
                <a:gd name="connsiteY22" fmla="*/ 6858000 h 6858000"/>
                <a:gd name="connsiteX23" fmla="*/ 3391617 w 6230407"/>
                <a:gd name="connsiteY23" fmla="*/ 6858000 h 6858000"/>
                <a:gd name="connsiteX24" fmla="*/ 3242986 w 6230407"/>
                <a:gd name="connsiteY24" fmla="*/ 6833894 h 6858000"/>
                <a:gd name="connsiteX25" fmla="*/ 913044 w 6230407"/>
                <a:gd name="connsiteY25" fmla="*/ 5134452 h 6858000"/>
                <a:gd name="connsiteX26" fmla="*/ 0 w 6230407"/>
                <a:gd name="connsiteY26" fmla="*/ 3186123 h 6858000"/>
                <a:gd name="connsiteX27" fmla="*/ 1779764 w 6230407"/>
                <a:gd name="connsiteY27" fmla="*/ 2881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6230407" h="6858000">
                  <a:moveTo>
                    <a:pt x="5634917" y="0"/>
                  </a:moveTo>
                  <a:lnTo>
                    <a:pt x="6230407" y="0"/>
                  </a:lnTo>
                  <a:lnTo>
                    <a:pt x="6230407" y="322046"/>
                  </a:lnTo>
                  <a:lnTo>
                    <a:pt x="6061915" y="206288"/>
                  </a:lnTo>
                  <a:cubicBezTo>
                    <a:pt x="5982213" y="157828"/>
                    <a:pt x="5899796" y="113801"/>
                    <a:pt x="5814792" y="74312"/>
                  </a:cubicBezTo>
                  <a:cubicBezTo>
                    <a:pt x="5769441" y="53261"/>
                    <a:pt x="5723362" y="33505"/>
                    <a:pt x="5676576" y="15049"/>
                  </a:cubicBezTo>
                  <a:close/>
                  <a:moveTo>
                    <a:pt x="1821847" y="0"/>
                  </a:moveTo>
                  <a:lnTo>
                    <a:pt x="3449591" y="0"/>
                  </a:lnTo>
                  <a:lnTo>
                    <a:pt x="3354111" y="29819"/>
                  </a:lnTo>
                  <a:cubicBezTo>
                    <a:pt x="3295072" y="49686"/>
                    <a:pt x="3236122" y="70955"/>
                    <a:pt x="3177287" y="93621"/>
                  </a:cubicBezTo>
                  <a:cubicBezTo>
                    <a:pt x="2718951" y="269871"/>
                    <a:pt x="2282682" y="529455"/>
                    <a:pt x="1915374" y="844207"/>
                  </a:cubicBezTo>
                  <a:cubicBezTo>
                    <a:pt x="1541678" y="1164331"/>
                    <a:pt x="1247976" y="1528591"/>
                    <a:pt x="1042545" y="1926532"/>
                  </a:cubicBezTo>
                  <a:cubicBezTo>
                    <a:pt x="832613" y="2333329"/>
                    <a:pt x="726050" y="2757113"/>
                    <a:pt x="726050" y="3186123"/>
                  </a:cubicBezTo>
                  <a:cubicBezTo>
                    <a:pt x="726050" y="3618181"/>
                    <a:pt x="896057" y="3870506"/>
                    <a:pt x="1249864" y="4355701"/>
                  </a:cubicBezTo>
                  <a:cubicBezTo>
                    <a:pt x="1335230" y="4472717"/>
                    <a:pt x="1423500" y="4593798"/>
                    <a:pt x="1513803" y="4726929"/>
                  </a:cubicBezTo>
                  <a:cubicBezTo>
                    <a:pt x="2203848" y="5744068"/>
                    <a:pt x="2944562" y="6178014"/>
                    <a:pt x="3990446" y="6178014"/>
                  </a:cubicBezTo>
                  <a:cubicBezTo>
                    <a:pt x="4676863" y="6178014"/>
                    <a:pt x="5180496" y="5824498"/>
                    <a:pt x="5870541" y="5285296"/>
                  </a:cubicBezTo>
                  <a:cubicBezTo>
                    <a:pt x="5947632" y="5225046"/>
                    <a:pt x="6024723" y="5165521"/>
                    <a:pt x="6099347" y="5108030"/>
                  </a:cubicBezTo>
                  <a:lnTo>
                    <a:pt x="6230407" y="5006078"/>
                  </a:lnTo>
                  <a:lnTo>
                    <a:pt x="6230407" y="5924458"/>
                  </a:lnTo>
                  <a:lnTo>
                    <a:pt x="6056186" y="6058925"/>
                  </a:lnTo>
                  <a:cubicBezTo>
                    <a:pt x="5577260" y="6421454"/>
                    <a:pt x="5092142" y="6735949"/>
                    <a:pt x="4500343" y="6854086"/>
                  </a:cubicBezTo>
                  <a:lnTo>
                    <a:pt x="4476760" y="6858000"/>
                  </a:lnTo>
                  <a:lnTo>
                    <a:pt x="3391617" y="6858000"/>
                  </a:lnTo>
                  <a:lnTo>
                    <a:pt x="3242986" y="6833894"/>
                  </a:lnTo>
                  <a:cubicBezTo>
                    <a:pt x="2233307" y="6634206"/>
                    <a:pt x="1512986" y="6018796"/>
                    <a:pt x="913044" y="5134452"/>
                  </a:cubicBezTo>
                  <a:cubicBezTo>
                    <a:pt x="469951" y="4481428"/>
                    <a:pt x="0" y="4033545"/>
                    <a:pt x="0" y="3186123"/>
                  </a:cubicBezTo>
                  <a:cubicBezTo>
                    <a:pt x="0" y="1915018"/>
                    <a:pt x="732545" y="779286"/>
                    <a:pt x="1779764" y="28818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4DF24F7D-73CE-4EF0-86BC-1C1C4C5CB7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698" y="0"/>
              <a:ext cx="6477994" cy="6858000"/>
            </a:xfrm>
            <a:custGeom>
              <a:avLst/>
              <a:gdLst>
                <a:gd name="connsiteX0" fmla="*/ 5061392 w 6230408"/>
                <a:gd name="connsiteY0" fmla="*/ 0 h 6858000"/>
                <a:gd name="connsiteX1" fmla="*/ 6230408 w 6230408"/>
                <a:gd name="connsiteY1" fmla="*/ 0 h 6858000"/>
                <a:gd name="connsiteX2" fmla="*/ 6230408 w 6230408"/>
                <a:gd name="connsiteY2" fmla="*/ 502666 h 6858000"/>
                <a:gd name="connsiteX3" fmla="*/ 6204367 w 6230408"/>
                <a:gd name="connsiteY3" fmla="*/ 480166 h 6858000"/>
                <a:gd name="connsiteX4" fmla="*/ 5753525 w 6230408"/>
                <a:gd name="connsiteY4" fmla="*/ 205991 h 6858000"/>
                <a:gd name="connsiteX5" fmla="*/ 5205685 w 6230408"/>
                <a:gd name="connsiteY5" fmla="*/ 25948 h 6858000"/>
                <a:gd name="connsiteX6" fmla="*/ 1821847 w 6230408"/>
                <a:gd name="connsiteY6" fmla="*/ 0 h 6858000"/>
                <a:gd name="connsiteX7" fmla="*/ 4114919 w 6230408"/>
                <a:gd name="connsiteY7" fmla="*/ 0 h 6858000"/>
                <a:gd name="connsiteX8" fmla="*/ 4086206 w 6230408"/>
                <a:gd name="connsiteY8" fmla="*/ 3507 h 6858000"/>
                <a:gd name="connsiteX9" fmla="*/ 3229262 w 6230408"/>
                <a:gd name="connsiteY9" fmla="*/ 229075 h 6858000"/>
                <a:gd name="connsiteX10" fmla="*/ 2009741 w 6230408"/>
                <a:gd name="connsiteY10" fmla="*/ 954400 h 6858000"/>
                <a:gd name="connsiteX11" fmla="*/ 1171466 w 6230408"/>
                <a:gd name="connsiteY11" fmla="*/ 1993025 h 6858000"/>
                <a:gd name="connsiteX12" fmla="*/ 871086 w 6230408"/>
                <a:gd name="connsiteY12" fmla="*/ 3186123 h 6858000"/>
                <a:gd name="connsiteX13" fmla="*/ 1367025 w 6230408"/>
                <a:gd name="connsiteY13" fmla="*/ 4270190 h 6858000"/>
                <a:gd name="connsiteX14" fmla="*/ 1633868 w 6230408"/>
                <a:gd name="connsiteY14" fmla="*/ 4645483 h 6858000"/>
                <a:gd name="connsiteX15" fmla="*/ 2651877 w 6230408"/>
                <a:gd name="connsiteY15" fmla="*/ 5684689 h 6858000"/>
                <a:gd name="connsiteX16" fmla="*/ 3990301 w 6230408"/>
                <a:gd name="connsiteY16" fmla="*/ 6032833 h 6858000"/>
                <a:gd name="connsiteX17" fmla="*/ 4851225 w 6230408"/>
                <a:gd name="connsiteY17" fmla="*/ 5811141 h 6858000"/>
                <a:gd name="connsiteX18" fmla="*/ 5780965 w 6230408"/>
                <a:gd name="connsiteY18" fmla="*/ 5171038 h 6858000"/>
                <a:gd name="connsiteX19" fmla="*/ 6010496 w 6230408"/>
                <a:gd name="connsiteY19" fmla="*/ 4993191 h 6858000"/>
                <a:gd name="connsiteX20" fmla="*/ 6230408 w 6230408"/>
                <a:gd name="connsiteY20" fmla="*/ 4822117 h 6858000"/>
                <a:gd name="connsiteX21" fmla="*/ 6230408 w 6230408"/>
                <a:gd name="connsiteY21" fmla="*/ 5924457 h 6858000"/>
                <a:gd name="connsiteX22" fmla="*/ 6056186 w 6230408"/>
                <a:gd name="connsiteY22" fmla="*/ 6058925 h 6858000"/>
                <a:gd name="connsiteX23" fmla="*/ 4500343 w 6230408"/>
                <a:gd name="connsiteY23" fmla="*/ 6854086 h 6858000"/>
                <a:gd name="connsiteX24" fmla="*/ 4476760 w 6230408"/>
                <a:gd name="connsiteY24" fmla="*/ 6858000 h 6858000"/>
                <a:gd name="connsiteX25" fmla="*/ 3391617 w 6230408"/>
                <a:gd name="connsiteY25" fmla="*/ 6858000 h 6858000"/>
                <a:gd name="connsiteX26" fmla="*/ 3242986 w 6230408"/>
                <a:gd name="connsiteY26" fmla="*/ 6833894 h 6858000"/>
                <a:gd name="connsiteX27" fmla="*/ 913044 w 6230408"/>
                <a:gd name="connsiteY27" fmla="*/ 5134452 h 6858000"/>
                <a:gd name="connsiteX28" fmla="*/ 0 w 6230408"/>
                <a:gd name="connsiteY28" fmla="*/ 3186123 h 6858000"/>
                <a:gd name="connsiteX29" fmla="*/ 1779764 w 6230408"/>
                <a:gd name="connsiteY29" fmla="*/ 2881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6230408" h="6858000">
                  <a:moveTo>
                    <a:pt x="5061392" y="0"/>
                  </a:moveTo>
                  <a:lnTo>
                    <a:pt x="6230408" y="0"/>
                  </a:lnTo>
                  <a:lnTo>
                    <a:pt x="6230408" y="502666"/>
                  </a:lnTo>
                  <a:lnTo>
                    <a:pt x="6204367" y="480166"/>
                  </a:lnTo>
                  <a:cubicBezTo>
                    <a:pt x="6064466" y="372115"/>
                    <a:pt x="5913877" y="280469"/>
                    <a:pt x="5753525" y="205991"/>
                  </a:cubicBezTo>
                  <a:cubicBezTo>
                    <a:pt x="5581848" y="126214"/>
                    <a:pt x="5398775" y="66109"/>
                    <a:pt x="5205685" y="25948"/>
                  </a:cubicBezTo>
                  <a:close/>
                  <a:moveTo>
                    <a:pt x="1821847" y="0"/>
                  </a:moveTo>
                  <a:lnTo>
                    <a:pt x="4114919" y="0"/>
                  </a:lnTo>
                  <a:lnTo>
                    <a:pt x="4086206" y="3507"/>
                  </a:lnTo>
                  <a:cubicBezTo>
                    <a:pt x="3798985" y="45364"/>
                    <a:pt x="3509190" y="121369"/>
                    <a:pt x="3229262" y="229075"/>
                  </a:cubicBezTo>
                  <a:cubicBezTo>
                    <a:pt x="2786315" y="399518"/>
                    <a:pt x="2364564" y="650390"/>
                    <a:pt x="2009741" y="954400"/>
                  </a:cubicBezTo>
                  <a:cubicBezTo>
                    <a:pt x="1655354" y="1257973"/>
                    <a:pt x="1365573" y="1617151"/>
                    <a:pt x="1171466" y="1993025"/>
                  </a:cubicBezTo>
                  <a:cubicBezTo>
                    <a:pt x="972132" y="2379061"/>
                    <a:pt x="871086" y="2780487"/>
                    <a:pt x="871086" y="3186123"/>
                  </a:cubicBezTo>
                  <a:cubicBezTo>
                    <a:pt x="871086" y="3573756"/>
                    <a:pt x="1023091" y="3798642"/>
                    <a:pt x="1367025" y="4270190"/>
                  </a:cubicBezTo>
                  <a:cubicBezTo>
                    <a:pt x="1453117" y="4388222"/>
                    <a:pt x="1542113" y="4510319"/>
                    <a:pt x="1633868" y="4645483"/>
                  </a:cubicBezTo>
                  <a:cubicBezTo>
                    <a:pt x="1958347" y="5123709"/>
                    <a:pt x="2291248" y="5463723"/>
                    <a:pt x="2651877" y="5684689"/>
                  </a:cubicBezTo>
                  <a:cubicBezTo>
                    <a:pt x="3034139" y="5919011"/>
                    <a:pt x="3472005" y="6032833"/>
                    <a:pt x="3990301" y="6032833"/>
                  </a:cubicBezTo>
                  <a:cubicBezTo>
                    <a:pt x="4284438" y="6032833"/>
                    <a:pt x="4557959" y="5962420"/>
                    <a:pt x="4851225" y="5811141"/>
                  </a:cubicBezTo>
                  <a:cubicBezTo>
                    <a:pt x="5152330" y="5655798"/>
                    <a:pt x="5450387" y="5429315"/>
                    <a:pt x="5780965" y="5171038"/>
                  </a:cubicBezTo>
                  <a:cubicBezTo>
                    <a:pt x="5858491" y="5110498"/>
                    <a:pt x="5935727" y="5050828"/>
                    <a:pt x="6010496" y="4993191"/>
                  </a:cubicBezTo>
                  <a:lnTo>
                    <a:pt x="6230408" y="4822117"/>
                  </a:lnTo>
                  <a:lnTo>
                    <a:pt x="6230408" y="5924457"/>
                  </a:lnTo>
                  <a:lnTo>
                    <a:pt x="6056186" y="6058925"/>
                  </a:lnTo>
                  <a:cubicBezTo>
                    <a:pt x="5577260" y="6421454"/>
                    <a:pt x="5092142" y="6735949"/>
                    <a:pt x="4500343" y="6854086"/>
                  </a:cubicBezTo>
                  <a:lnTo>
                    <a:pt x="4476760" y="6858000"/>
                  </a:lnTo>
                  <a:lnTo>
                    <a:pt x="3391617" y="6858000"/>
                  </a:lnTo>
                  <a:lnTo>
                    <a:pt x="3242986" y="6833894"/>
                  </a:lnTo>
                  <a:cubicBezTo>
                    <a:pt x="2233307" y="6634206"/>
                    <a:pt x="1512986" y="6018796"/>
                    <a:pt x="913044" y="5134452"/>
                  </a:cubicBezTo>
                  <a:cubicBezTo>
                    <a:pt x="469951" y="4481428"/>
                    <a:pt x="0" y="4033545"/>
                    <a:pt x="0" y="3186123"/>
                  </a:cubicBezTo>
                  <a:cubicBezTo>
                    <a:pt x="0" y="1915018"/>
                    <a:pt x="732545" y="779286"/>
                    <a:pt x="1779764" y="28818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77" name="Freeform: Shape 76">
              <a:extLst>
                <a:ext uri="{FF2B5EF4-FFF2-40B4-BE49-F238E27FC236}">
                  <a16:creationId xmlns:a16="http://schemas.microsoft.com/office/drawing/2014/main" id="{EC3445B6-9C0D-4865-BF68-CD74892D0E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05128" y="0"/>
              <a:ext cx="6648564" cy="6858000"/>
            </a:xfrm>
            <a:custGeom>
              <a:avLst/>
              <a:gdLst>
                <a:gd name="connsiteX0" fmla="*/ 1242460 w 6394458"/>
                <a:gd name="connsiteY0" fmla="*/ 0 h 6858000"/>
                <a:gd name="connsiteX1" fmla="*/ 2160732 w 6394458"/>
                <a:gd name="connsiteY1" fmla="*/ 0 h 6858000"/>
                <a:gd name="connsiteX2" fmla="*/ 2096124 w 6394458"/>
                <a:gd name="connsiteY2" fmla="*/ 41936 h 6858000"/>
                <a:gd name="connsiteX3" fmla="*/ 1942232 w 6394458"/>
                <a:gd name="connsiteY3" fmla="*/ 154451 h 6858000"/>
                <a:gd name="connsiteX4" fmla="*/ 1941942 w 6394458"/>
                <a:gd name="connsiteY4" fmla="*/ 154741 h 6858000"/>
                <a:gd name="connsiteX5" fmla="*/ 1941652 w 6394458"/>
                <a:gd name="connsiteY5" fmla="*/ 155032 h 6858000"/>
                <a:gd name="connsiteX6" fmla="*/ 1878498 w 6394458"/>
                <a:gd name="connsiteY6" fmla="*/ 203377 h 6858000"/>
                <a:gd name="connsiteX7" fmla="*/ 1865722 w 6394458"/>
                <a:gd name="connsiteY7" fmla="*/ 213395 h 6858000"/>
                <a:gd name="connsiteX8" fmla="*/ 1791679 w 6394458"/>
                <a:gd name="connsiteY8" fmla="*/ 272483 h 6858000"/>
                <a:gd name="connsiteX9" fmla="*/ 1503495 w 6394458"/>
                <a:gd name="connsiteY9" fmla="*/ 525389 h 6858000"/>
                <a:gd name="connsiteX10" fmla="*/ 990135 w 6394458"/>
                <a:gd name="connsiteY10" fmla="*/ 1098128 h 6858000"/>
                <a:gd name="connsiteX11" fmla="*/ 771637 w 6394458"/>
                <a:gd name="connsiteY11" fmla="*/ 1416800 h 6858000"/>
                <a:gd name="connsiteX12" fmla="*/ 585660 w 6394458"/>
                <a:gd name="connsiteY12" fmla="*/ 1756960 h 6858000"/>
                <a:gd name="connsiteX13" fmla="*/ 585515 w 6394458"/>
                <a:gd name="connsiteY13" fmla="*/ 1757395 h 6858000"/>
                <a:gd name="connsiteX14" fmla="*/ 585370 w 6394458"/>
                <a:gd name="connsiteY14" fmla="*/ 1757831 h 6858000"/>
                <a:gd name="connsiteX15" fmla="*/ 544574 w 6394458"/>
                <a:gd name="connsiteY15" fmla="*/ 1845230 h 6858000"/>
                <a:gd name="connsiteX16" fmla="*/ 524539 w 6394458"/>
                <a:gd name="connsiteY16" fmla="*/ 1889510 h 6858000"/>
                <a:gd name="connsiteX17" fmla="*/ 505666 w 6394458"/>
                <a:gd name="connsiteY17" fmla="*/ 1933935 h 6858000"/>
                <a:gd name="connsiteX18" fmla="*/ 502762 w 6394458"/>
                <a:gd name="connsiteY18" fmla="*/ 1940904 h 6858000"/>
                <a:gd name="connsiteX19" fmla="*/ 469661 w 6394458"/>
                <a:gd name="connsiteY19" fmla="*/ 2023512 h 6858000"/>
                <a:gd name="connsiteX20" fmla="*/ 456885 w 6394458"/>
                <a:gd name="connsiteY20" fmla="*/ 2057049 h 6858000"/>
                <a:gd name="connsiteX21" fmla="*/ 435688 w 6394458"/>
                <a:gd name="connsiteY21" fmla="*/ 2114395 h 6858000"/>
                <a:gd name="connsiteX22" fmla="*/ 435543 w 6394458"/>
                <a:gd name="connsiteY22" fmla="*/ 2114976 h 6858000"/>
                <a:gd name="connsiteX23" fmla="*/ 435253 w 6394458"/>
                <a:gd name="connsiteY23" fmla="*/ 2115557 h 6858000"/>
                <a:gd name="connsiteX24" fmla="*/ 324770 w 6394458"/>
                <a:gd name="connsiteY24" fmla="*/ 2488382 h 6858000"/>
                <a:gd name="connsiteX25" fmla="*/ 235338 w 6394458"/>
                <a:gd name="connsiteY25" fmla="*/ 3261036 h 6858000"/>
                <a:gd name="connsiteX26" fmla="*/ 272505 w 6394458"/>
                <a:gd name="connsiteY26" fmla="*/ 3641991 h 6858000"/>
                <a:gd name="connsiteX27" fmla="*/ 385891 w 6394458"/>
                <a:gd name="connsiteY27" fmla="*/ 4006104 h 6858000"/>
                <a:gd name="connsiteX28" fmla="*/ 386182 w 6394458"/>
                <a:gd name="connsiteY28" fmla="*/ 4006685 h 6858000"/>
                <a:gd name="connsiteX29" fmla="*/ 386472 w 6394458"/>
                <a:gd name="connsiteY29" fmla="*/ 4007266 h 6858000"/>
                <a:gd name="connsiteX30" fmla="*/ 413911 w 6394458"/>
                <a:gd name="connsiteY30" fmla="*/ 4068823 h 6858000"/>
                <a:gd name="connsiteX31" fmla="*/ 425380 w 6394458"/>
                <a:gd name="connsiteY31" fmla="*/ 4093794 h 6858000"/>
                <a:gd name="connsiteX32" fmla="*/ 435834 w 6394458"/>
                <a:gd name="connsiteY32" fmla="*/ 4114845 h 6858000"/>
                <a:gd name="connsiteX33" fmla="*/ 468644 w 6394458"/>
                <a:gd name="connsiteY33" fmla="*/ 4178435 h 6858000"/>
                <a:gd name="connsiteX34" fmla="*/ 468935 w 6394458"/>
                <a:gd name="connsiteY34" fmla="*/ 4179015 h 6858000"/>
                <a:gd name="connsiteX35" fmla="*/ 469225 w 6394458"/>
                <a:gd name="connsiteY35" fmla="*/ 4179596 h 6858000"/>
                <a:gd name="connsiteX36" fmla="*/ 566496 w 6394458"/>
                <a:gd name="connsiteY36" fmla="*/ 4345828 h 6858000"/>
                <a:gd name="connsiteX37" fmla="*/ 674366 w 6394458"/>
                <a:gd name="connsiteY37" fmla="*/ 4507124 h 6858000"/>
                <a:gd name="connsiteX38" fmla="*/ 790946 w 6394458"/>
                <a:gd name="connsiteY38" fmla="*/ 4665372 h 6858000"/>
                <a:gd name="connsiteX39" fmla="*/ 938015 w 6394458"/>
                <a:gd name="connsiteY39" fmla="*/ 4855559 h 6858000"/>
                <a:gd name="connsiteX40" fmla="*/ 1035286 w 6394458"/>
                <a:gd name="connsiteY40" fmla="*/ 4980269 h 6858000"/>
                <a:gd name="connsiteX41" fmla="*/ 1158254 w 6394458"/>
                <a:gd name="connsiteY41" fmla="*/ 5140985 h 6858000"/>
                <a:gd name="connsiteX42" fmla="*/ 1221118 w 6394458"/>
                <a:gd name="connsiteY42" fmla="*/ 5226351 h 6858000"/>
                <a:gd name="connsiteX43" fmla="*/ 1277448 w 6394458"/>
                <a:gd name="connsiteY43" fmla="*/ 5303007 h 6858000"/>
                <a:gd name="connsiteX44" fmla="*/ 1277739 w 6394458"/>
                <a:gd name="connsiteY44" fmla="*/ 5303297 h 6858000"/>
                <a:gd name="connsiteX45" fmla="*/ 1278029 w 6394458"/>
                <a:gd name="connsiteY45" fmla="*/ 5303588 h 6858000"/>
                <a:gd name="connsiteX46" fmla="*/ 1376607 w 6394458"/>
                <a:gd name="connsiteY46" fmla="*/ 5433525 h 6858000"/>
                <a:gd name="connsiteX47" fmla="*/ 1395625 w 6394458"/>
                <a:gd name="connsiteY47" fmla="*/ 5458060 h 6858000"/>
                <a:gd name="connsiteX48" fmla="*/ 1405207 w 6394458"/>
                <a:gd name="connsiteY48" fmla="*/ 5469965 h 6858000"/>
                <a:gd name="connsiteX49" fmla="*/ 1518739 w 6394458"/>
                <a:gd name="connsiteY49" fmla="*/ 5607597 h 6858000"/>
                <a:gd name="connsiteX50" fmla="*/ 1779194 w 6394458"/>
                <a:gd name="connsiteY50" fmla="*/ 5888957 h 6858000"/>
                <a:gd name="connsiteX51" fmla="*/ 2361805 w 6394458"/>
                <a:gd name="connsiteY51" fmla="*/ 6356876 h 6858000"/>
                <a:gd name="connsiteX52" fmla="*/ 2682656 w 6394458"/>
                <a:gd name="connsiteY52" fmla="*/ 6532110 h 6858000"/>
                <a:gd name="connsiteX53" fmla="*/ 2682946 w 6394458"/>
                <a:gd name="connsiteY53" fmla="*/ 6532255 h 6858000"/>
                <a:gd name="connsiteX54" fmla="*/ 2683236 w 6394458"/>
                <a:gd name="connsiteY54" fmla="*/ 6532400 h 6858000"/>
                <a:gd name="connsiteX55" fmla="*/ 3021944 w 6394458"/>
                <a:gd name="connsiteY55" fmla="*/ 6664805 h 6858000"/>
                <a:gd name="connsiteX56" fmla="*/ 3375605 w 6394458"/>
                <a:gd name="connsiteY56" fmla="*/ 6756415 h 6858000"/>
                <a:gd name="connsiteX57" fmla="*/ 3555048 w 6394458"/>
                <a:gd name="connsiteY57" fmla="*/ 6786612 h 6858000"/>
                <a:gd name="connsiteX58" fmla="*/ 3735218 w 6394458"/>
                <a:gd name="connsiteY58" fmla="*/ 6807083 h 6858000"/>
                <a:gd name="connsiteX59" fmla="*/ 4108188 w 6394458"/>
                <a:gd name="connsiteY59" fmla="*/ 6823343 h 6858000"/>
                <a:gd name="connsiteX60" fmla="*/ 4126917 w 6394458"/>
                <a:gd name="connsiteY60" fmla="*/ 6823343 h 6858000"/>
                <a:gd name="connsiteX61" fmla="*/ 4151597 w 6394458"/>
                <a:gd name="connsiteY61" fmla="*/ 6823488 h 6858000"/>
                <a:gd name="connsiteX62" fmla="*/ 4199652 w 6394458"/>
                <a:gd name="connsiteY62" fmla="*/ 6822763 h 6858000"/>
                <a:gd name="connsiteX63" fmla="*/ 4200088 w 6394458"/>
                <a:gd name="connsiteY63" fmla="*/ 6822763 h 6858000"/>
                <a:gd name="connsiteX64" fmla="*/ 4200523 w 6394458"/>
                <a:gd name="connsiteY64" fmla="*/ 6822763 h 6858000"/>
                <a:gd name="connsiteX65" fmla="*/ 4245675 w 6394458"/>
                <a:gd name="connsiteY65" fmla="*/ 6821601 h 6858000"/>
                <a:gd name="connsiteX66" fmla="*/ 4291117 w 6394458"/>
                <a:gd name="connsiteY66" fmla="*/ 6819277 h 6858000"/>
                <a:gd name="connsiteX67" fmla="*/ 4469108 w 6394458"/>
                <a:gd name="connsiteY67" fmla="*/ 6803743 h 6858000"/>
                <a:gd name="connsiteX68" fmla="*/ 5157267 w 6394458"/>
                <a:gd name="connsiteY68" fmla="*/ 6617766 h 6858000"/>
                <a:gd name="connsiteX69" fmla="*/ 5484069 w 6394458"/>
                <a:gd name="connsiteY69" fmla="*/ 6455744 h 6858000"/>
                <a:gd name="connsiteX70" fmla="*/ 5801144 w 6394458"/>
                <a:gd name="connsiteY70" fmla="*/ 6257717 h 6858000"/>
                <a:gd name="connsiteX71" fmla="*/ 6111106 w 6394458"/>
                <a:gd name="connsiteY71" fmla="*/ 6032542 h 6858000"/>
                <a:gd name="connsiteX72" fmla="*/ 6264127 w 6394458"/>
                <a:gd name="connsiteY72" fmla="*/ 5913203 h 6858000"/>
                <a:gd name="connsiteX73" fmla="*/ 6394458 w 6394458"/>
                <a:gd name="connsiteY73" fmla="*/ 5808939 h 6858000"/>
                <a:gd name="connsiteX74" fmla="*/ 6394458 w 6394458"/>
                <a:gd name="connsiteY74" fmla="*/ 6858000 h 6858000"/>
                <a:gd name="connsiteX75" fmla="*/ 2234128 w 6394458"/>
                <a:gd name="connsiteY75" fmla="*/ 6858000 h 6858000"/>
                <a:gd name="connsiteX76" fmla="*/ 2151583 w 6394458"/>
                <a:gd name="connsiteY76" fmla="*/ 6802146 h 6858000"/>
                <a:gd name="connsiteX77" fmla="*/ 593791 w 6394458"/>
                <a:gd name="connsiteY77" fmla="*/ 5241450 h 6858000"/>
                <a:gd name="connsiteX78" fmla="*/ 0 w 6394458"/>
                <a:gd name="connsiteY78" fmla="*/ 3044861 h 6858000"/>
                <a:gd name="connsiteX79" fmla="*/ 342337 w 6394458"/>
                <a:gd name="connsiteY79" fmla="*/ 1349581 h 6858000"/>
                <a:gd name="connsiteX80" fmla="*/ 1129762 w 6394458"/>
                <a:gd name="connsiteY80" fmla="*/ 11818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6394458" h="6858000">
                  <a:moveTo>
                    <a:pt x="1242460" y="0"/>
                  </a:moveTo>
                  <a:lnTo>
                    <a:pt x="2160732" y="0"/>
                  </a:lnTo>
                  <a:lnTo>
                    <a:pt x="2096124" y="41936"/>
                  </a:lnTo>
                  <a:cubicBezTo>
                    <a:pt x="2053586" y="71988"/>
                    <a:pt x="1997691" y="111913"/>
                    <a:pt x="1942232" y="154451"/>
                  </a:cubicBezTo>
                  <a:lnTo>
                    <a:pt x="1941942" y="154741"/>
                  </a:lnTo>
                  <a:lnTo>
                    <a:pt x="1941652" y="155032"/>
                  </a:lnTo>
                  <a:cubicBezTo>
                    <a:pt x="1920455" y="170711"/>
                    <a:pt x="1899113" y="187262"/>
                    <a:pt x="1878498" y="203377"/>
                  </a:cubicBezTo>
                  <a:lnTo>
                    <a:pt x="1865722" y="213395"/>
                  </a:lnTo>
                  <a:cubicBezTo>
                    <a:pt x="1838863" y="233865"/>
                    <a:pt x="1813311" y="254771"/>
                    <a:pt x="1791679" y="272483"/>
                  </a:cubicBezTo>
                  <a:cubicBezTo>
                    <a:pt x="1684245" y="360463"/>
                    <a:pt x="1590023" y="443216"/>
                    <a:pt x="1503495" y="525389"/>
                  </a:cubicBezTo>
                  <a:cubicBezTo>
                    <a:pt x="1315050" y="703090"/>
                    <a:pt x="1142430" y="895746"/>
                    <a:pt x="990135" y="1098128"/>
                  </a:cubicBezTo>
                  <a:cubicBezTo>
                    <a:pt x="911301" y="1202949"/>
                    <a:pt x="837695" y="1310238"/>
                    <a:pt x="771637" y="1416800"/>
                  </a:cubicBezTo>
                  <a:cubicBezTo>
                    <a:pt x="697595" y="1538898"/>
                    <a:pt x="636764" y="1650106"/>
                    <a:pt x="585660" y="1756960"/>
                  </a:cubicBezTo>
                  <a:lnTo>
                    <a:pt x="585515" y="1757395"/>
                  </a:lnTo>
                  <a:lnTo>
                    <a:pt x="585370" y="1757831"/>
                  </a:lnTo>
                  <a:cubicBezTo>
                    <a:pt x="570271" y="1788174"/>
                    <a:pt x="556334" y="1818952"/>
                    <a:pt x="544574" y="1845230"/>
                  </a:cubicBezTo>
                  <a:lnTo>
                    <a:pt x="524539" y="1889510"/>
                  </a:lnTo>
                  <a:lnTo>
                    <a:pt x="505666" y="1933935"/>
                  </a:lnTo>
                  <a:lnTo>
                    <a:pt x="502762" y="1940904"/>
                  </a:lnTo>
                  <a:cubicBezTo>
                    <a:pt x="491002" y="1969214"/>
                    <a:pt x="479823" y="1996073"/>
                    <a:pt x="469661" y="2023512"/>
                  </a:cubicBezTo>
                  <a:cubicBezTo>
                    <a:pt x="465450" y="2034691"/>
                    <a:pt x="461240" y="2045870"/>
                    <a:pt x="456885" y="2057049"/>
                  </a:cubicBezTo>
                  <a:cubicBezTo>
                    <a:pt x="449190" y="2076794"/>
                    <a:pt x="442076" y="2095522"/>
                    <a:pt x="435688" y="2114395"/>
                  </a:cubicBezTo>
                  <a:lnTo>
                    <a:pt x="435543" y="2114976"/>
                  </a:lnTo>
                  <a:lnTo>
                    <a:pt x="435253" y="2115557"/>
                  </a:lnTo>
                  <a:cubicBezTo>
                    <a:pt x="390392" y="2239687"/>
                    <a:pt x="353226" y="2365123"/>
                    <a:pt x="324770" y="2488382"/>
                  </a:cubicBezTo>
                  <a:cubicBezTo>
                    <a:pt x="265391" y="2742158"/>
                    <a:pt x="235193" y="3002178"/>
                    <a:pt x="235338" y="3261036"/>
                  </a:cubicBezTo>
                  <a:cubicBezTo>
                    <a:pt x="236210" y="3391989"/>
                    <a:pt x="248695" y="3520474"/>
                    <a:pt x="272505" y="3641991"/>
                  </a:cubicBezTo>
                  <a:cubicBezTo>
                    <a:pt x="299073" y="3770621"/>
                    <a:pt x="337110" y="3893154"/>
                    <a:pt x="385891" y="4006104"/>
                  </a:cubicBezTo>
                  <a:lnTo>
                    <a:pt x="386182" y="4006685"/>
                  </a:lnTo>
                  <a:lnTo>
                    <a:pt x="386472" y="4007266"/>
                  </a:lnTo>
                  <a:cubicBezTo>
                    <a:pt x="394747" y="4027591"/>
                    <a:pt x="404039" y="4047626"/>
                    <a:pt x="413911" y="4068823"/>
                  </a:cubicBezTo>
                  <a:cubicBezTo>
                    <a:pt x="417686" y="4077098"/>
                    <a:pt x="421606" y="4085374"/>
                    <a:pt x="425380" y="4093794"/>
                  </a:cubicBezTo>
                  <a:cubicBezTo>
                    <a:pt x="428865" y="4100908"/>
                    <a:pt x="432349" y="4107876"/>
                    <a:pt x="435834" y="4114845"/>
                  </a:cubicBezTo>
                  <a:cubicBezTo>
                    <a:pt x="446867" y="4136913"/>
                    <a:pt x="457320" y="4157819"/>
                    <a:pt x="468644" y="4178435"/>
                  </a:cubicBezTo>
                  <a:lnTo>
                    <a:pt x="468935" y="4179015"/>
                  </a:lnTo>
                  <a:lnTo>
                    <a:pt x="469225" y="4179596"/>
                  </a:lnTo>
                  <a:cubicBezTo>
                    <a:pt x="495213" y="4229103"/>
                    <a:pt x="525120" y="4280352"/>
                    <a:pt x="566496" y="4345828"/>
                  </a:cubicBezTo>
                  <a:cubicBezTo>
                    <a:pt x="598727" y="4397368"/>
                    <a:pt x="633135" y="4447745"/>
                    <a:pt x="674366" y="4507124"/>
                  </a:cubicBezTo>
                  <a:cubicBezTo>
                    <a:pt x="713129" y="4561713"/>
                    <a:pt x="753199" y="4615139"/>
                    <a:pt x="790946" y="4665372"/>
                  </a:cubicBezTo>
                  <a:cubicBezTo>
                    <a:pt x="839001" y="4729106"/>
                    <a:pt x="889379" y="4793421"/>
                    <a:pt x="938015" y="4855559"/>
                  </a:cubicBezTo>
                  <a:cubicBezTo>
                    <a:pt x="969955" y="4896355"/>
                    <a:pt x="1003056" y="4938457"/>
                    <a:pt x="1035286" y="4980269"/>
                  </a:cubicBezTo>
                  <a:cubicBezTo>
                    <a:pt x="1069113" y="5023969"/>
                    <a:pt x="1113684" y="5081606"/>
                    <a:pt x="1158254" y="5140985"/>
                  </a:cubicBezTo>
                  <a:cubicBezTo>
                    <a:pt x="1179451" y="5169005"/>
                    <a:pt x="1200647" y="5198186"/>
                    <a:pt x="1221118" y="5226351"/>
                  </a:cubicBezTo>
                  <a:cubicBezTo>
                    <a:pt x="1240572" y="5253065"/>
                    <a:pt x="1259010" y="5278471"/>
                    <a:pt x="1277448" y="5303007"/>
                  </a:cubicBezTo>
                  <a:lnTo>
                    <a:pt x="1277739" y="5303297"/>
                  </a:lnTo>
                  <a:lnTo>
                    <a:pt x="1278029" y="5303588"/>
                  </a:lnTo>
                  <a:cubicBezTo>
                    <a:pt x="1309824" y="5347287"/>
                    <a:pt x="1343796" y="5391132"/>
                    <a:pt x="1376607" y="5433525"/>
                  </a:cubicBezTo>
                  <a:lnTo>
                    <a:pt x="1395625" y="5458060"/>
                  </a:lnTo>
                  <a:lnTo>
                    <a:pt x="1405207" y="5469965"/>
                  </a:lnTo>
                  <a:cubicBezTo>
                    <a:pt x="1442083" y="5515552"/>
                    <a:pt x="1479976" y="5562736"/>
                    <a:pt x="1518739" y="5607597"/>
                  </a:cubicBezTo>
                  <a:cubicBezTo>
                    <a:pt x="1603960" y="5707481"/>
                    <a:pt x="1691650" y="5802139"/>
                    <a:pt x="1779194" y="5888957"/>
                  </a:cubicBezTo>
                  <a:cubicBezTo>
                    <a:pt x="1965606" y="6072902"/>
                    <a:pt x="2161746" y="6230423"/>
                    <a:pt x="2361805" y="6356876"/>
                  </a:cubicBezTo>
                  <a:cubicBezTo>
                    <a:pt x="2475047" y="6427870"/>
                    <a:pt x="2579867" y="6485217"/>
                    <a:pt x="2682656" y="6532110"/>
                  </a:cubicBezTo>
                  <a:lnTo>
                    <a:pt x="2682946" y="6532255"/>
                  </a:lnTo>
                  <a:lnTo>
                    <a:pt x="2683236" y="6532400"/>
                  </a:lnTo>
                  <a:cubicBezTo>
                    <a:pt x="2787767" y="6581616"/>
                    <a:pt x="2901734" y="6626187"/>
                    <a:pt x="3021944" y="6664805"/>
                  </a:cubicBezTo>
                  <a:cubicBezTo>
                    <a:pt x="3132572" y="6700374"/>
                    <a:pt x="3251620" y="6731298"/>
                    <a:pt x="3375605" y="6756415"/>
                  </a:cubicBezTo>
                  <a:cubicBezTo>
                    <a:pt x="3432661" y="6767738"/>
                    <a:pt x="3493201" y="6777901"/>
                    <a:pt x="3555048" y="6786612"/>
                  </a:cubicBezTo>
                  <a:cubicBezTo>
                    <a:pt x="3613121" y="6794742"/>
                    <a:pt x="3673807" y="6801566"/>
                    <a:pt x="3735218" y="6807083"/>
                  </a:cubicBezTo>
                  <a:cubicBezTo>
                    <a:pt x="3852670" y="6817826"/>
                    <a:pt x="3974622" y="6823052"/>
                    <a:pt x="4108188" y="6823343"/>
                  </a:cubicBezTo>
                  <a:lnTo>
                    <a:pt x="4126917" y="6823343"/>
                  </a:lnTo>
                  <a:cubicBezTo>
                    <a:pt x="4135192" y="6823488"/>
                    <a:pt x="4143322" y="6823488"/>
                    <a:pt x="4151597" y="6823488"/>
                  </a:cubicBezTo>
                  <a:cubicBezTo>
                    <a:pt x="4171487" y="6823488"/>
                    <a:pt x="4186296" y="6823343"/>
                    <a:pt x="4199652" y="6822763"/>
                  </a:cubicBezTo>
                  <a:lnTo>
                    <a:pt x="4200088" y="6822763"/>
                  </a:lnTo>
                  <a:lnTo>
                    <a:pt x="4200523" y="6822763"/>
                  </a:lnTo>
                  <a:lnTo>
                    <a:pt x="4245675" y="6821601"/>
                  </a:lnTo>
                  <a:lnTo>
                    <a:pt x="4291117" y="6819277"/>
                  </a:lnTo>
                  <a:cubicBezTo>
                    <a:pt x="4342801" y="6816955"/>
                    <a:pt x="4397825" y="6812164"/>
                    <a:pt x="4469108" y="6803743"/>
                  </a:cubicBezTo>
                  <a:cubicBezTo>
                    <a:pt x="4700672" y="6775433"/>
                    <a:pt x="4932236" y="6712860"/>
                    <a:pt x="5157267" y="6617766"/>
                  </a:cubicBezTo>
                  <a:cubicBezTo>
                    <a:pt x="5260490" y="6574648"/>
                    <a:pt x="5367344" y="6521656"/>
                    <a:pt x="5484069" y="6455744"/>
                  </a:cubicBezTo>
                  <a:cubicBezTo>
                    <a:pt x="5584535" y="6399414"/>
                    <a:pt x="5688194" y="6334663"/>
                    <a:pt x="5801144" y="6257717"/>
                  </a:cubicBezTo>
                  <a:cubicBezTo>
                    <a:pt x="5894061" y="6194419"/>
                    <a:pt x="5992638" y="6122844"/>
                    <a:pt x="6111106" y="6032542"/>
                  </a:cubicBezTo>
                  <a:cubicBezTo>
                    <a:pt x="6163081" y="5993052"/>
                    <a:pt x="6215491" y="5951676"/>
                    <a:pt x="6264127" y="5913203"/>
                  </a:cubicBezTo>
                  <a:lnTo>
                    <a:pt x="6394458" y="5808939"/>
                  </a:lnTo>
                  <a:lnTo>
                    <a:pt x="6394458" y="6858000"/>
                  </a:lnTo>
                  <a:lnTo>
                    <a:pt x="2234128" y="6858000"/>
                  </a:lnTo>
                  <a:lnTo>
                    <a:pt x="2151583" y="6802146"/>
                  </a:lnTo>
                  <a:cubicBezTo>
                    <a:pt x="1509012" y="6424386"/>
                    <a:pt x="970245" y="5884748"/>
                    <a:pt x="593791" y="5241450"/>
                  </a:cubicBezTo>
                  <a:cubicBezTo>
                    <a:pt x="205286" y="4577683"/>
                    <a:pt x="0" y="3818240"/>
                    <a:pt x="0" y="3044861"/>
                  </a:cubicBezTo>
                  <a:cubicBezTo>
                    <a:pt x="0" y="2457023"/>
                    <a:pt x="115129" y="1886606"/>
                    <a:pt x="342337" y="1349581"/>
                  </a:cubicBezTo>
                  <a:cubicBezTo>
                    <a:pt x="534284" y="895692"/>
                    <a:pt x="798705" y="482372"/>
                    <a:pt x="1129762" y="118183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78" name="Freeform: Shape 77">
              <a:extLst>
                <a:ext uri="{FF2B5EF4-FFF2-40B4-BE49-F238E27FC236}">
                  <a16:creationId xmlns:a16="http://schemas.microsoft.com/office/drawing/2014/main" id="{1905757E-C772-4187-BD34-A12DC33F3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4266" y="0"/>
              <a:ext cx="6419426" cy="6858000"/>
            </a:xfrm>
            <a:custGeom>
              <a:avLst/>
              <a:gdLst>
                <a:gd name="connsiteX0" fmla="*/ 6419426 w 6419426"/>
                <a:gd name="connsiteY0" fmla="*/ 6276207 h 6858000"/>
                <a:gd name="connsiteX1" fmla="*/ 6419426 w 6419426"/>
                <a:gd name="connsiteY1" fmla="*/ 6858000 h 6858000"/>
                <a:gd name="connsiteX2" fmla="*/ 5377226 w 6419426"/>
                <a:gd name="connsiteY2" fmla="*/ 6858000 h 6858000"/>
                <a:gd name="connsiteX3" fmla="*/ 5526079 w 6419426"/>
                <a:gd name="connsiteY3" fmla="*/ 6799309 h 6858000"/>
                <a:gd name="connsiteX4" fmla="*/ 6372097 w 6419426"/>
                <a:gd name="connsiteY4" fmla="*/ 6313400 h 6858000"/>
                <a:gd name="connsiteX5" fmla="*/ 0 w 6419426"/>
                <a:gd name="connsiteY5" fmla="*/ 3944218 h 6858000"/>
                <a:gd name="connsiteX6" fmla="*/ 31811 w 6419426"/>
                <a:gd name="connsiteY6" fmla="*/ 4082046 h 6858000"/>
                <a:gd name="connsiteX7" fmla="*/ 2375871 w 6419426"/>
                <a:gd name="connsiteY7" fmla="*/ 6799309 h 6858000"/>
                <a:gd name="connsiteX8" fmla="*/ 2524724 w 6419426"/>
                <a:gd name="connsiteY8" fmla="*/ 6858000 h 6858000"/>
                <a:gd name="connsiteX9" fmla="*/ 0 w 6419426"/>
                <a:gd name="connsiteY9" fmla="*/ 6858000 h 6858000"/>
                <a:gd name="connsiteX10" fmla="*/ 0 w 6419426"/>
                <a:gd name="connsiteY10" fmla="*/ 0 h 6858000"/>
                <a:gd name="connsiteX11" fmla="*/ 1320019 w 6419426"/>
                <a:gd name="connsiteY11" fmla="*/ 0 h 6858000"/>
                <a:gd name="connsiteX12" fmla="*/ 1089625 w 6419426"/>
                <a:gd name="connsiteY12" fmla="*/ 209396 h 6858000"/>
                <a:gd name="connsiteX13" fmla="*/ 31811 w 6419426"/>
                <a:gd name="connsiteY13" fmla="*/ 2059448 h 6858000"/>
                <a:gd name="connsiteX14" fmla="*/ 0 w 6419426"/>
                <a:gd name="connsiteY14" fmla="*/ 219727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19426" h="6858000">
                  <a:moveTo>
                    <a:pt x="6419426" y="6276207"/>
                  </a:moveTo>
                  <a:lnTo>
                    <a:pt x="6419426" y="6858000"/>
                  </a:lnTo>
                  <a:lnTo>
                    <a:pt x="5377226" y="6858000"/>
                  </a:lnTo>
                  <a:lnTo>
                    <a:pt x="5526079" y="6799309"/>
                  </a:lnTo>
                  <a:cubicBezTo>
                    <a:pt x="5828657" y="6671330"/>
                    <a:pt x="6112428" y="6507594"/>
                    <a:pt x="6372097" y="6313400"/>
                  </a:cubicBezTo>
                  <a:close/>
                  <a:moveTo>
                    <a:pt x="0" y="3944218"/>
                  </a:moveTo>
                  <a:lnTo>
                    <a:pt x="31811" y="4082046"/>
                  </a:lnTo>
                  <a:cubicBezTo>
                    <a:pt x="347839" y="5310348"/>
                    <a:pt x="1226077" y="6312987"/>
                    <a:pt x="2375871" y="6799309"/>
                  </a:cubicBezTo>
                  <a:lnTo>
                    <a:pt x="2524724" y="6858000"/>
                  </a:lnTo>
                  <a:lnTo>
                    <a:pt x="0" y="6858000"/>
                  </a:lnTo>
                  <a:close/>
                  <a:moveTo>
                    <a:pt x="0" y="0"/>
                  </a:moveTo>
                  <a:lnTo>
                    <a:pt x="1320019" y="0"/>
                  </a:lnTo>
                  <a:lnTo>
                    <a:pt x="1089625" y="209396"/>
                  </a:lnTo>
                  <a:cubicBezTo>
                    <a:pt x="586180" y="712841"/>
                    <a:pt x="214775" y="1348326"/>
                    <a:pt x="31811" y="2059448"/>
                  </a:cubicBezTo>
                  <a:lnTo>
                    <a:pt x="0" y="2197276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BB1FA-A6C9-4BC0-BCBC-EC29F0AE2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212" y="300729"/>
            <a:ext cx="6419425" cy="4598442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波斯帝国登上世界中心舞台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1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但以理因其灵性被新朝重用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但以理因其品行被奸臣陷害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但以理必须作出勇气的选择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2D3314-BDCF-4D9F-9F36-46B8ABFE4E45}"/>
              </a:ext>
            </a:extLst>
          </p:cNvPr>
          <p:cNvSpPr txBox="1"/>
          <p:nvPr/>
        </p:nvSpPr>
        <p:spPr>
          <a:xfrm>
            <a:off x="7043029" y="6362887"/>
            <a:ext cx="524366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 from</a:t>
            </a:r>
            <a:r>
              <a:rPr lang="zh-CN" alt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https://lenbilen.com/2017/09/25/daniel-6-daniel-in-the-lions-den/</a:t>
            </a:r>
          </a:p>
        </p:txBody>
      </p:sp>
    </p:spTree>
    <p:extLst>
      <p:ext uri="{BB962C8B-B14F-4D97-AF65-F5344CB8AC3E}">
        <p14:creationId xmlns:p14="http://schemas.microsoft.com/office/powerpoint/2010/main" val="106659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BB1FA-A6C9-4BC0-BCBC-EC29F0AE2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613" y="151002"/>
            <a:ext cx="10964411" cy="657696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在上有权柄的，人人当顺服他，因为没有权柄不是出于神的。凡掌权的都是神所命的。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（罗十三：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基督徒当遵纪守法和尊重掌权者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基督徒还要遵守更高权威的旨意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听从你们，不听从神，这在神面前合理不合理，你们自己酌量吧！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（徒四：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683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BB1FA-A6C9-4BC0-BCBC-EC29F0AE2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902" y="359924"/>
            <a:ext cx="6123963" cy="49495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听从神而不听从人需要勇气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世界借平等之名行去神之实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加图研究所的问卷调查结果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坚持真理极可能要付出代价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1026" name="Picture 2" descr="BLM Activists Are Now Accosting White People While They Eat at Restaurants ">
            <a:extLst>
              <a:ext uri="{FF2B5EF4-FFF2-40B4-BE49-F238E27FC236}">
                <a16:creationId xmlns:a16="http://schemas.microsoft.com/office/drawing/2014/main" id="{1B13A7AC-1890-4D0A-934C-83FA50B1E7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378" y="989098"/>
            <a:ext cx="5590221" cy="306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8E66A0-7060-4EC1-943D-B6A31B8C7AFF}"/>
              </a:ext>
            </a:extLst>
          </p:cNvPr>
          <p:cNvSpPr txBox="1"/>
          <p:nvPr/>
        </p:nvSpPr>
        <p:spPr>
          <a:xfrm>
            <a:off x="6449378" y="4081244"/>
            <a:ext cx="559022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>
                    <a:lumMod val="75000"/>
                  </a:schemeClr>
                </a:solidFill>
              </a:rPr>
              <a:t>Image from: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</a:rPr>
              <a:t>https://townhall.com/</a:t>
            </a:r>
          </a:p>
        </p:txBody>
      </p:sp>
    </p:spTree>
    <p:extLst>
      <p:ext uri="{BB962C8B-B14F-4D97-AF65-F5344CB8AC3E}">
        <p14:creationId xmlns:p14="http://schemas.microsoft.com/office/powerpoint/2010/main" val="74026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D47B4-67FA-4B75-9174-605F0DCE1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en-US" altLang="zh-CN" sz="54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sz="54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勇气的代价</a:t>
            </a:r>
            <a:endParaRPr lang="en-US" sz="5400" b="1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0401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1995</Words>
  <Application>Microsoft Office PowerPoint</Application>
  <PresentationFormat>Widescreen</PresentationFormat>
  <Paragraphs>83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KaiTi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逆流而上（六）  但以理书第六章</vt:lpstr>
      <vt:lpstr>一. 勇气的选择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二. 勇气的代价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三. 勇气的果实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Tennyson</dc:creator>
  <cp:lastModifiedBy>Chen, Tennyson</cp:lastModifiedBy>
  <cp:revision>13</cp:revision>
  <dcterms:created xsi:type="dcterms:W3CDTF">2020-08-26T20:21:42Z</dcterms:created>
  <dcterms:modified xsi:type="dcterms:W3CDTF">2020-08-30T02:26:42Z</dcterms:modified>
</cp:coreProperties>
</file>