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368" r:id="rId2"/>
    <p:sldId id="256" r:id="rId3"/>
    <p:sldId id="270" r:id="rId4"/>
    <p:sldId id="369" r:id="rId5"/>
    <p:sldId id="376" r:id="rId6"/>
    <p:sldId id="378" r:id="rId7"/>
    <p:sldId id="377" r:id="rId8"/>
    <p:sldId id="379" r:id="rId9"/>
    <p:sldId id="380" r:id="rId10"/>
    <p:sldId id="381" r:id="rId11"/>
    <p:sldId id="382" r:id="rId12"/>
    <p:sldId id="383" r:id="rId13"/>
    <p:sldId id="31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E7530-1CD5-43A4-8577-8CA78F419E66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B71BA-E922-4587-A892-ADDF2EEDE1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90D6570-5EEE-409E-A24C-328002E96E77}" type="datetimeFigureOut">
              <a:rPr lang="en-US"/>
              <a:pPr>
                <a:defRPr/>
              </a:pPr>
              <a:t>7/26/2020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F7DC56-79B3-4BA8-9D83-792FBF99A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A2A233-0656-4F91-912F-5C0E155B1FE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66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4146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49215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36543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02AB7C-CA04-404D-B55B-A422F5BB359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898E44-5E5F-4F13-8A08-76B91D28C3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898E44-5E5F-4F13-8A08-76B91D28C3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1964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3344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1601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7697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4749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19745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14231-4DE9-4595-988B-478E64A080B2}" type="datetimeFigureOut">
              <a:rPr lang="en-US"/>
              <a:pPr>
                <a:defRPr/>
              </a:pPr>
              <a:t>7/26/2020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A0E3-CDB2-4910-8C31-BD037B57A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6CAB0-48EB-4A80-B5F3-BA972E6E19CD}" type="datetimeFigureOut">
              <a:rPr lang="en-US"/>
              <a:pPr>
                <a:defRPr/>
              </a:pPr>
              <a:t>7/26/2020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B0FEA-DA51-4739-8141-CA5634D9C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C1B49-7145-4F7E-B494-9CDD42063983}" type="datetimeFigureOut">
              <a:rPr lang="en-US"/>
              <a:pPr>
                <a:defRPr/>
              </a:pPr>
              <a:t>7/26/2020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DB784-E473-4ADE-B336-889B371BC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82ADF-D176-4279-A95F-18ACA8A86B13}" type="datetimeFigureOut">
              <a:rPr lang="en-US"/>
              <a:pPr>
                <a:defRPr/>
              </a:pPr>
              <a:t>7/26/2020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10F5A-BAE0-4084-8877-5B4781A4A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8884A-8C15-4E94-9741-424B110E987F}" type="datetimeFigureOut">
              <a:rPr lang="en-US"/>
              <a:pPr>
                <a:defRPr/>
              </a:pPr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65F74-5114-4C4A-B8BB-C614653AA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2F447-2CD6-4E89-B113-E65F3164C98B}" type="datetimeFigureOut">
              <a:rPr lang="en-US"/>
              <a:pPr>
                <a:defRPr/>
              </a:pPr>
              <a:t>7/26/2020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E6213-1FFA-4BEA-AFD9-5917A0E66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62FE9-6776-4C1B-B7F8-9C8B5C7BD2CF}" type="datetimeFigureOut">
              <a:rPr lang="en-US"/>
              <a:pPr>
                <a:defRPr/>
              </a:pPr>
              <a:t>7/26/2020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B2558-60E1-48D8-BA30-9FCB2AA35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0B5DB-5C80-42D5-98A6-A898A7E3CE0D}" type="datetimeFigureOut">
              <a:rPr lang="en-US"/>
              <a:pPr>
                <a:defRPr/>
              </a:pPr>
              <a:t>7/26/2020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E7B57-134D-44F3-AA3A-5F98ACA79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B7DAF-62D3-44E2-BA48-4C5891C944A7}" type="datetimeFigureOut">
              <a:rPr lang="en-US"/>
              <a:pPr>
                <a:defRPr/>
              </a:pPr>
              <a:t>7/26/2020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2501A-12BE-4A4D-B9AC-F69DA8ECF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DE845-26FB-4CF0-94BB-D2C296F7D1F6}" type="datetimeFigureOut">
              <a:rPr lang="en-US"/>
              <a:pPr>
                <a:defRPr/>
              </a:pPr>
              <a:t>7/26/2020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7EC2F-88C6-40D8-BE18-3312EEB8B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A1A00-5901-412B-B39B-2F984F714C66}" type="datetimeFigureOut">
              <a:rPr lang="en-US"/>
              <a:pPr>
                <a:defRPr/>
              </a:pPr>
              <a:t>7/26/2020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A984E-AD3F-42D1-A205-39EFC5A00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B99541-B99C-459F-9279-7361986228F2}" type="datetimeFigureOut">
              <a:rPr lang="en-US"/>
              <a:pPr>
                <a:defRPr/>
              </a:pPr>
              <a:t>7/26/2020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BDBAC5-647D-4660-A87F-7CE40D654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5" r:id="rId2"/>
    <p:sldLayoutId id="2147483724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5" r:id="rId9"/>
    <p:sldLayoutId id="2147483721" r:id="rId10"/>
    <p:sldLayoutId id="21474837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096000"/>
          </a:xfrm>
        </p:spPr>
        <p:txBody>
          <a:bodyPr/>
          <a:lstStyle/>
          <a:p>
            <a:pPr>
              <a:buNone/>
            </a:pPr>
            <a:r>
              <a:rPr lang="zh-CN" altLang="en-US" sz="2800" b="1" u="sng" dirty="0"/>
              <a:t>約書</a:t>
            </a:r>
            <a:r>
              <a:rPr lang="zh-CN" altLang="en-US" sz="2800" b="1" u="sng" dirty="0" smtClean="0"/>
              <a:t>亞記 </a:t>
            </a:r>
            <a:r>
              <a:rPr lang="en-US" altLang="zh-CN" sz="2800" b="1" u="sng" dirty="0"/>
              <a:t>Joshua</a:t>
            </a:r>
            <a:r>
              <a:rPr lang="en-US" altLang="zh-CN" sz="2800" b="1" u="sng" dirty="0" smtClean="0"/>
              <a:t> </a:t>
            </a:r>
            <a:r>
              <a:rPr lang="en-US" altLang="zh-CN" sz="2800" b="1" u="sng" dirty="0"/>
              <a:t>2</a:t>
            </a:r>
            <a:r>
              <a:rPr lang="en-US" altLang="zh-CN" sz="2800" b="1" u="sng" dirty="0" smtClean="0"/>
              <a:t>: 1-6</a:t>
            </a:r>
            <a:r>
              <a:rPr lang="en-US" altLang="zh-CN" sz="2800" b="1" dirty="0" smtClean="0"/>
              <a:t>    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zh-CN" altLang="en-US" sz="2800" b="1" dirty="0"/>
              <a:t>当下，嫩的儿子约书亚从什亭暗暗打发两个人作探子，吩咐说，你们去窥探那地和耶利哥。于是二人去了，来到一个妓女名叫喇合的家里，就在那里躺卧</a:t>
            </a:r>
            <a:r>
              <a:rPr lang="zh-CN" altLang="en-US" sz="2800" b="1" dirty="0" smtClean="0"/>
              <a:t>。</a:t>
            </a:r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有人</a:t>
            </a:r>
            <a:r>
              <a:rPr lang="zh-CN" altLang="en-US" sz="2800" b="1" dirty="0"/>
              <a:t>告诉耶利哥王说，今夜有以色列人来到这里窥探此地</a:t>
            </a:r>
            <a:r>
              <a:rPr lang="zh-CN" altLang="en-US" sz="2800" b="1" dirty="0" smtClean="0"/>
              <a:t>。</a:t>
            </a: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耶</a:t>
            </a:r>
            <a:r>
              <a:rPr lang="zh-CN" altLang="en-US" sz="2800" b="1" dirty="0"/>
              <a:t>利哥王打发人去见喇合说，那来到你这里，进了你家的人要交出来，因为他们来窥探全地</a:t>
            </a:r>
            <a:r>
              <a:rPr lang="zh-CN" altLang="en-US" sz="2800" b="1" dirty="0" smtClean="0"/>
              <a:t>。</a:t>
            </a:r>
            <a:r>
              <a:rPr lang="en-US" altLang="zh-CN" sz="2800" b="1" dirty="0" smtClean="0"/>
              <a:t>4</a:t>
            </a:r>
            <a:r>
              <a:rPr lang="zh-CN" altLang="en-US" sz="2800" b="1" dirty="0" smtClean="0"/>
              <a:t>女人</a:t>
            </a:r>
            <a:r>
              <a:rPr lang="zh-CN" altLang="en-US" sz="2800" b="1" dirty="0"/>
              <a:t>将二人隐藏，就回答说，那人果然到我这里来。他们是哪里来的我却不知道</a:t>
            </a:r>
            <a:r>
              <a:rPr lang="zh-CN" altLang="en-US" sz="2800" b="1" dirty="0" smtClean="0"/>
              <a:t>。</a:t>
            </a:r>
            <a:r>
              <a:rPr lang="en-US" altLang="zh-CN" sz="2800" b="1" dirty="0" smtClean="0"/>
              <a:t>5</a:t>
            </a:r>
            <a:r>
              <a:rPr lang="zh-CN" altLang="en-US" sz="2800" b="1" dirty="0" smtClean="0"/>
              <a:t>天黑</a:t>
            </a:r>
            <a:r>
              <a:rPr lang="zh-CN" altLang="en-US" sz="2800" b="1" dirty="0"/>
              <a:t>，要关城门的时候，他们出去了，往哪里去我却不知道。你们快快地去追赶，就必追上</a:t>
            </a:r>
            <a:r>
              <a:rPr lang="zh-CN" altLang="en-US" sz="2800" b="1" dirty="0" smtClean="0"/>
              <a:t>。</a:t>
            </a:r>
            <a:r>
              <a:rPr lang="en-US" altLang="zh-CN" sz="2800" b="1" dirty="0" smtClean="0"/>
              <a:t>6</a:t>
            </a:r>
            <a:r>
              <a:rPr lang="zh-CN" altLang="en-US" sz="2800" b="1" dirty="0" smtClean="0"/>
              <a:t>（</a:t>
            </a:r>
            <a:r>
              <a:rPr lang="zh-CN" altLang="en-US" sz="2800" b="1" dirty="0"/>
              <a:t>先是女人领二人上了房顶，将他们藏在那里所摆的麻秸中。</a:t>
            </a:r>
            <a:r>
              <a:rPr lang="zh-CN" altLang="en-US" sz="2800" b="1" dirty="0" smtClean="0"/>
              <a:t>）</a:t>
            </a:r>
            <a:r>
              <a:rPr lang="zh-CN" altLang="en-US" sz="2800" b="1" dirty="0" smtClean="0"/>
              <a:t>。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559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</a:t>
            </a:r>
            <a:r>
              <a:rPr lang="en-US" altLang="zh-CN" sz="2800" b="1" dirty="0" smtClean="0"/>
              <a:t>II</a:t>
            </a:r>
            <a:r>
              <a:rPr lang="en-US" sz="2800" b="1" dirty="0" smtClean="0"/>
              <a:t>. </a:t>
            </a:r>
            <a:r>
              <a:rPr lang="zh-CN" altLang="en-US" sz="2800" b="1" dirty="0" smtClean="0"/>
              <a:t>喇合的</a:t>
            </a:r>
            <a:r>
              <a:rPr lang="en-US" altLang="zh-CN" sz="2800" b="1" dirty="0"/>
              <a:t> </a:t>
            </a:r>
            <a:r>
              <a:rPr lang="zh-CN" altLang="en-US" sz="2800" b="1" dirty="0" smtClean="0"/>
              <a:t>“说谎”</a:t>
            </a:r>
            <a:r>
              <a:rPr lang="en-US" sz="2800" b="1" dirty="0" smtClean="0"/>
              <a:t>– </a:t>
            </a:r>
            <a:r>
              <a:rPr lang="en-US" altLang="zh-CN" sz="2800" b="1" dirty="0" smtClean="0"/>
              <a:t>The “Lie” of Rahab</a:t>
            </a:r>
            <a:endParaRPr lang="en-US" sz="2800" b="1" dirty="0" smtClean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- </a:t>
            </a:r>
            <a:r>
              <a:rPr lang="zh-CN" altLang="en-US" sz="2800" b="1" dirty="0" smtClean="0"/>
              <a:t>兵不厌诈？</a:t>
            </a:r>
            <a:r>
              <a:rPr lang="en-US" altLang="zh-CN" sz="2800" b="1" dirty="0" smtClean="0"/>
              <a:t>I</a:t>
            </a:r>
            <a:r>
              <a:rPr lang="en-US" sz="2800" b="1" dirty="0" smtClean="0"/>
              <a:t>n </a:t>
            </a:r>
            <a:r>
              <a:rPr lang="en-US" sz="2800" b="1" dirty="0"/>
              <a:t>war nothing is too </a:t>
            </a:r>
            <a:r>
              <a:rPr lang="en-US" sz="2800" b="1" dirty="0" smtClean="0"/>
              <a:t>deceitful</a:t>
            </a:r>
            <a:r>
              <a:rPr lang="zh-CN" altLang="en-US" sz="2800" b="1" dirty="0" smtClean="0"/>
              <a:t>？</a:t>
            </a:r>
            <a:endParaRPr lang="en-US" altLang="zh-CN" sz="2800" b="1" dirty="0" smtClean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 smtClean="0"/>
              <a:t>	</a:t>
            </a:r>
            <a:r>
              <a:rPr lang="en-US" altLang="zh-CN" sz="2800" b="1" dirty="0" smtClean="0"/>
              <a:t>- </a:t>
            </a:r>
            <a:r>
              <a:rPr lang="zh-CN" altLang="en-US" sz="2800" b="1" dirty="0" smtClean="0"/>
              <a:t>白色谎言？</a:t>
            </a:r>
            <a:r>
              <a:rPr lang="en-US" altLang="zh-CN" sz="2800" b="1" dirty="0" smtClean="0"/>
              <a:t>White Lie?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 smtClean="0"/>
              <a:t>	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8469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</a:t>
            </a:r>
            <a:r>
              <a:rPr lang="en-US" sz="2800" b="1" dirty="0"/>
              <a:t>V</a:t>
            </a:r>
            <a:r>
              <a:rPr lang="en-US" sz="2800" b="1" dirty="0" smtClean="0"/>
              <a:t>. </a:t>
            </a:r>
            <a:r>
              <a:rPr lang="zh-CN" altLang="en-US" sz="2800" b="1" dirty="0"/>
              <a:t>喇合</a:t>
            </a:r>
            <a:r>
              <a:rPr lang="zh-CN" altLang="en-US" sz="2800" b="1" dirty="0" smtClean="0"/>
              <a:t>的信心</a:t>
            </a:r>
            <a:r>
              <a:rPr lang="en-US" sz="2800" b="1" dirty="0" smtClean="0"/>
              <a:t>– </a:t>
            </a:r>
            <a:r>
              <a:rPr lang="en-US" altLang="zh-CN" sz="2800" b="1" dirty="0" smtClean="0"/>
              <a:t>The Faith of Rahab</a:t>
            </a:r>
            <a:endParaRPr lang="en-US" sz="2800" b="1" dirty="0" smtClean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zh-CN" altLang="en-US" b="1" dirty="0"/>
              <a:t>约书亚</a:t>
            </a:r>
            <a:r>
              <a:rPr lang="zh-CN" altLang="en-US" b="1" dirty="0" smtClean="0"/>
              <a:t>记 </a:t>
            </a:r>
            <a:r>
              <a:rPr lang="en-US" altLang="zh-CN" b="1" dirty="0" smtClean="0"/>
              <a:t>Joshua 2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9-13 </a:t>
            </a:r>
          </a:p>
          <a:p>
            <a:pPr marL="0" indent="0">
              <a:buNone/>
            </a:pPr>
            <a:r>
              <a:rPr lang="zh-CN" altLang="en-US" b="1" dirty="0" smtClean="0"/>
              <a:t>对</a:t>
            </a:r>
            <a:r>
              <a:rPr lang="zh-CN" altLang="en-US" b="1" dirty="0"/>
              <a:t>他们说，我知道耶和华已经把这地赐给你们，并且因你们的缘故我们都惊慌了。这地的一切居民在你们面前心都消化了</a:t>
            </a:r>
            <a:r>
              <a:rPr lang="zh-CN" altLang="en-US" b="1" dirty="0" smtClean="0"/>
              <a:t>。</a:t>
            </a:r>
            <a:r>
              <a:rPr lang="en-US" altLang="zh-CN" b="1" dirty="0" smtClean="0"/>
              <a:t>10</a:t>
            </a:r>
            <a:r>
              <a:rPr lang="zh-CN" altLang="en-US" b="1" dirty="0" smtClean="0"/>
              <a:t>因为</a:t>
            </a:r>
            <a:r>
              <a:rPr lang="zh-CN" altLang="en-US" b="1" dirty="0"/>
              <a:t>我们听见你们出埃及的时候，耶和华怎样在你们前面使红海的水干了，并且你们怎样待约旦河东的两个亚摩利王西宏和噩，将他们尽行毁灭</a:t>
            </a:r>
            <a:r>
              <a:rPr lang="zh-CN" altLang="en-US" b="1" dirty="0" smtClean="0"/>
              <a:t>。</a:t>
            </a:r>
            <a:r>
              <a:rPr lang="en-US" altLang="zh-CN" b="1" dirty="0" smtClean="0"/>
              <a:t>11</a:t>
            </a:r>
            <a:r>
              <a:rPr lang="zh-CN" altLang="en-US" b="1" dirty="0" smtClean="0"/>
              <a:t>我们</a:t>
            </a:r>
            <a:r>
              <a:rPr lang="zh-CN" altLang="en-US" b="1" dirty="0"/>
              <a:t>一听见这些事，心就消化了。因你们的缘故，并无一人有胆气。耶和华你们的神本是上天下地的神</a:t>
            </a:r>
            <a:r>
              <a:rPr lang="zh-CN" altLang="en-US" b="1" dirty="0" smtClean="0"/>
              <a:t>。</a:t>
            </a:r>
            <a:r>
              <a:rPr lang="en-US" altLang="zh-CN" b="1" dirty="0" smtClean="0"/>
              <a:t>12</a:t>
            </a:r>
            <a:r>
              <a:rPr lang="zh-CN" altLang="en-US" b="1" dirty="0" smtClean="0"/>
              <a:t>现在</a:t>
            </a:r>
            <a:r>
              <a:rPr lang="zh-CN" altLang="en-US" b="1" dirty="0"/>
              <a:t>我既是恩待你们，求你们指着耶和华向我起誓，也要恩待我父家，并给我一个实在的证据</a:t>
            </a:r>
            <a:r>
              <a:rPr lang="zh-CN" altLang="en-US" b="1" dirty="0" smtClean="0"/>
              <a:t>，</a:t>
            </a:r>
            <a:r>
              <a:rPr lang="en-US" altLang="zh-CN" b="1" dirty="0" smtClean="0"/>
              <a:t>13</a:t>
            </a:r>
            <a:r>
              <a:rPr lang="zh-CN" altLang="en-US" b="1" dirty="0" smtClean="0"/>
              <a:t>要</a:t>
            </a:r>
            <a:r>
              <a:rPr lang="zh-CN" altLang="en-US" b="1" dirty="0"/>
              <a:t>救活我的父母，弟兄，姐妹，和一切属他们的，拯救我们性命不死。</a:t>
            </a:r>
          </a:p>
          <a:p>
            <a:pPr marL="0" indent="0">
              <a:buNone/>
            </a:pPr>
            <a:r>
              <a:rPr lang="en-US" altLang="zh-CN" sz="2800" b="1" dirty="0"/>
              <a:t>	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5416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V</a:t>
            </a:r>
            <a:r>
              <a:rPr lang="en-US" sz="2800" b="1" dirty="0" smtClean="0"/>
              <a:t>. </a:t>
            </a:r>
            <a:r>
              <a:rPr lang="zh-CN" altLang="en-US" sz="2800" b="1" dirty="0"/>
              <a:t>朱红</a:t>
            </a:r>
            <a:r>
              <a:rPr lang="zh-CN" altLang="en-US" sz="2800" b="1" dirty="0" smtClean="0"/>
              <a:t>的线绳</a:t>
            </a:r>
            <a:r>
              <a:rPr lang="en-US" sz="2800" b="1" dirty="0" smtClean="0"/>
              <a:t>– </a:t>
            </a:r>
            <a:r>
              <a:rPr lang="en-US" altLang="zh-CN" sz="2800" b="1" dirty="0" smtClean="0"/>
              <a:t>The Scarlet Cord</a:t>
            </a:r>
            <a:endParaRPr lang="en-US" sz="2800" b="1" dirty="0" smtClean="0"/>
          </a:p>
          <a:p>
            <a:pPr marL="0" indent="0">
              <a:buNone/>
            </a:pPr>
            <a:r>
              <a:rPr lang="zh-CN" altLang="en-US" sz="2400" b="1" dirty="0"/>
              <a:t>约书亚</a:t>
            </a:r>
            <a:r>
              <a:rPr lang="zh-CN" altLang="en-US" sz="2400" b="1" dirty="0" smtClean="0"/>
              <a:t>记 </a:t>
            </a:r>
            <a:r>
              <a:rPr lang="en-US" altLang="zh-CN" sz="2400" b="1" dirty="0" smtClean="0"/>
              <a:t>Joshua 2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9-13 </a:t>
            </a:r>
          </a:p>
          <a:p>
            <a:pPr marL="0" indent="0">
              <a:buNone/>
            </a:pPr>
            <a:r>
              <a:rPr lang="zh-CN" altLang="en-US" sz="2400" b="1" dirty="0"/>
              <a:t>二人对她说，你若不泄漏我们这件事，我们情愿替你们死。耶和华将这地赐给我们的时候，我们必以慈爱诚实待你</a:t>
            </a:r>
            <a:r>
              <a:rPr lang="zh-CN" altLang="en-US" sz="2400" b="1" dirty="0" smtClean="0"/>
              <a:t>。</a:t>
            </a:r>
            <a:r>
              <a:rPr lang="en-US" altLang="zh-CN" sz="2400" b="1" dirty="0" smtClean="0"/>
              <a:t>15</a:t>
            </a:r>
            <a:r>
              <a:rPr lang="zh-CN" altLang="en-US" sz="2400" b="1" dirty="0" smtClean="0"/>
              <a:t>于是</a:t>
            </a:r>
            <a:r>
              <a:rPr lang="zh-CN" altLang="en-US" sz="2400" b="1" dirty="0"/>
              <a:t>女人用绳子将二人从窗户里缒下去。因她的房子是在城墙边上，她也住在城墙上</a:t>
            </a:r>
            <a:r>
              <a:rPr lang="zh-CN" altLang="en-US" sz="2400" b="1" dirty="0" smtClean="0"/>
              <a:t>。</a:t>
            </a:r>
            <a:r>
              <a:rPr lang="en-US" altLang="zh-CN" sz="2400" b="1" dirty="0" smtClean="0"/>
              <a:t>16</a:t>
            </a:r>
            <a:r>
              <a:rPr lang="zh-CN" altLang="en-US" sz="2400" b="1" dirty="0" smtClean="0"/>
              <a:t>她</a:t>
            </a:r>
            <a:r>
              <a:rPr lang="zh-CN" altLang="en-US" sz="2400" b="1" dirty="0"/>
              <a:t>对他们说，你们且往山上去，恐怕追赶的人碰见你们。要在那里隐藏三天，等追赶的人回来，然后才可以走你们的路</a:t>
            </a:r>
            <a:r>
              <a:rPr lang="zh-CN" altLang="en-US" sz="2400" b="1" dirty="0" smtClean="0"/>
              <a:t>。</a:t>
            </a:r>
            <a:r>
              <a:rPr lang="en-US" altLang="zh-CN" sz="2400" b="1" dirty="0" smtClean="0"/>
              <a:t>17</a:t>
            </a:r>
            <a:r>
              <a:rPr lang="zh-CN" altLang="en-US" sz="2400" b="1" dirty="0" smtClean="0"/>
              <a:t>二</a:t>
            </a:r>
            <a:r>
              <a:rPr lang="zh-CN" altLang="en-US" sz="2400" b="1" dirty="0"/>
              <a:t>人对她说，你要这样行。不然，你叫我们所起的誓就与我们无干了</a:t>
            </a:r>
            <a:r>
              <a:rPr lang="zh-CN" altLang="en-US" sz="2400" b="1" dirty="0" smtClean="0"/>
              <a:t>。</a:t>
            </a:r>
            <a:r>
              <a:rPr lang="en-US" altLang="zh-CN" sz="2400" b="1" dirty="0" smtClean="0"/>
              <a:t>18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我们</a:t>
            </a:r>
            <a:r>
              <a:rPr lang="zh-CN" altLang="en-US" sz="2400" b="1" dirty="0">
                <a:solidFill>
                  <a:srgbClr val="00B050"/>
                </a:solidFill>
              </a:rPr>
              <a:t>来到这地的时候，你要把这条朱红线绳系在缒我们下去的窗户上，并要使你的父母，弟兄，和你父的全家都聚集在你家中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。</a:t>
            </a:r>
            <a:r>
              <a:rPr lang="en-US" altLang="zh-CN" sz="2400" b="1" dirty="0" smtClean="0"/>
              <a:t>19</a:t>
            </a:r>
            <a:r>
              <a:rPr lang="zh-CN" altLang="en-US" sz="2400" b="1" dirty="0" smtClean="0"/>
              <a:t>凡</a:t>
            </a:r>
            <a:r>
              <a:rPr lang="zh-CN" altLang="en-US" sz="2400" b="1" dirty="0"/>
              <a:t>出了你家门往街上去的，他的罪必归到自己的头上（罪原文作血），与我们无干了。凡在你家里的，若有人下手害他，流他血的罪就归到我们的头上</a:t>
            </a:r>
            <a:r>
              <a:rPr lang="zh-CN" altLang="en-US" sz="2400" b="1" dirty="0" smtClean="0"/>
              <a:t>。</a:t>
            </a:r>
            <a:r>
              <a:rPr lang="en-US" altLang="zh-CN" sz="2400" b="1" dirty="0" smtClean="0"/>
              <a:t>20</a:t>
            </a:r>
            <a:r>
              <a:rPr lang="zh-CN" altLang="en-US" sz="2400" b="1" dirty="0" smtClean="0"/>
              <a:t>你</a:t>
            </a:r>
            <a:r>
              <a:rPr lang="zh-CN" altLang="en-US" sz="2400" b="1" dirty="0"/>
              <a:t>若泄漏我们这件事，你叫我们所起的誓就与我们无干了</a:t>
            </a:r>
            <a:r>
              <a:rPr lang="zh-CN" altLang="en-US" sz="2400" b="1" dirty="0" smtClean="0"/>
              <a:t>。</a:t>
            </a:r>
            <a:r>
              <a:rPr lang="en-US" altLang="zh-CN" sz="2400" b="1" dirty="0" smtClean="0"/>
              <a:t>21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女人</a:t>
            </a:r>
            <a:r>
              <a:rPr lang="zh-CN" altLang="en-US" sz="2400" b="1" dirty="0">
                <a:solidFill>
                  <a:srgbClr val="00B050"/>
                </a:solidFill>
              </a:rPr>
              <a:t>说，照你们的话行吧。于是打发他们去了，又把朱红线绳系在窗户上</a:t>
            </a:r>
            <a:r>
              <a:rPr lang="zh-CN" altLang="en-US" sz="2400" b="1" dirty="0" smtClean="0"/>
              <a:t>。</a:t>
            </a:r>
            <a:endParaRPr lang="zh-CN" altLang="en-US" sz="2400" b="1" dirty="0"/>
          </a:p>
          <a:p>
            <a:pPr marL="0" indent="0">
              <a:buNone/>
            </a:pPr>
            <a:r>
              <a:rPr lang="en-US" altLang="zh-CN" sz="2400" b="1" dirty="0"/>
              <a:t>	</a:t>
            </a:r>
            <a:endParaRPr lang="en-US" sz="2400" b="1" dirty="0"/>
          </a:p>
          <a:p>
            <a:pPr marL="0" indent="0">
              <a:buNone/>
            </a:pPr>
            <a:r>
              <a:rPr lang="en-US" b="1" dirty="0" smtClean="0"/>
              <a:t>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201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628650"/>
          </a:xfrm>
        </p:spPr>
        <p:txBody>
          <a:bodyPr/>
          <a:lstStyle/>
          <a:p>
            <a:pPr eaLnBrk="1" hangingPunct="1"/>
            <a:r>
              <a:rPr lang="zh-CN" altLang="en-US" sz="3600" b="1" dirty="0" smtClean="0">
                <a:cs typeface="隶书"/>
              </a:rPr>
              <a:t>結論与应用 </a:t>
            </a:r>
            <a:r>
              <a:rPr lang="en-US" sz="3600" b="1" dirty="0" smtClean="0"/>
              <a:t>Conclusion and </a:t>
            </a:r>
            <a:r>
              <a:rPr lang="en-US" altLang="zh-CN" sz="3600" b="1" dirty="0" smtClean="0"/>
              <a:t>Response</a:t>
            </a:r>
            <a:r>
              <a:rPr lang="en-US" sz="3600" b="1" dirty="0" smtClean="0"/>
              <a:t>: </a:t>
            </a:r>
            <a:endParaRPr lang="en-US" sz="3600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4953000"/>
          </a:xfrm>
        </p:spPr>
        <p:txBody>
          <a:bodyPr/>
          <a:lstStyle/>
          <a:p>
            <a:pPr>
              <a:buNone/>
            </a:pPr>
            <a:r>
              <a:rPr lang="en-US" altLang="zh-CN" b="1" dirty="0" smtClean="0"/>
              <a:t>1. </a:t>
            </a:r>
            <a:r>
              <a:rPr lang="zh-CN" altLang="en-US" b="1" dirty="0" smtClean="0"/>
              <a:t>喇合的身份与信心给今天的我们什么启发？</a:t>
            </a:r>
            <a:r>
              <a:rPr lang="en-US" altLang="zh-CN" b="1" dirty="0" smtClean="0"/>
              <a:t>- What does the identity and faith of Rahab teach us today?</a:t>
            </a:r>
            <a:endParaRPr lang="en-US" altLang="zh-CN" b="1" dirty="0" smtClean="0"/>
          </a:p>
          <a:p>
            <a:pPr>
              <a:buNone/>
            </a:pPr>
            <a:r>
              <a:rPr lang="en-US" altLang="zh-CN" b="1" dirty="0" smtClean="0"/>
              <a:t>2. </a:t>
            </a:r>
            <a:r>
              <a:rPr lang="zh-CN" altLang="en-US" b="1" dirty="0" smtClean="0"/>
              <a:t>默想并</a:t>
            </a:r>
            <a:r>
              <a:rPr lang="zh-CN" altLang="en-US" b="1" dirty="0" smtClean="0"/>
              <a:t>背诵</a:t>
            </a:r>
            <a:r>
              <a:rPr lang="zh-CN" altLang="en-US" sz="2400" b="1" dirty="0"/>
              <a:t>希伯来书</a:t>
            </a:r>
            <a:r>
              <a:rPr lang="en-US" altLang="zh-CN" sz="2400" b="1" dirty="0" smtClean="0"/>
              <a:t> </a:t>
            </a:r>
            <a:r>
              <a:rPr lang="en-US" altLang="zh-CN" sz="2400" b="1" dirty="0" smtClean="0"/>
              <a:t>11</a:t>
            </a:r>
            <a:r>
              <a:rPr lang="en-US" altLang="zh-CN" sz="2400" b="1" dirty="0" smtClean="0"/>
              <a:t>:1 </a:t>
            </a:r>
            <a:r>
              <a:rPr lang="zh-CN" altLang="en-US" sz="2400" b="1" dirty="0" smtClean="0"/>
              <a:t>“</a:t>
            </a:r>
            <a:r>
              <a:rPr lang="zh-CN" altLang="en-US" b="1" dirty="0"/>
              <a:t>信就是所望之事的实底，是未见之事的确</a:t>
            </a:r>
            <a:r>
              <a:rPr lang="zh-CN" altLang="en-US" b="1" dirty="0" smtClean="0"/>
              <a:t>据</a:t>
            </a:r>
            <a:r>
              <a:rPr lang="zh-TW" altLang="en-US" sz="2400" b="1" dirty="0" smtClean="0"/>
              <a:t>。</a:t>
            </a:r>
            <a:r>
              <a:rPr lang="zh-CN" altLang="en-US" b="1" dirty="0" smtClean="0"/>
              <a:t>”</a:t>
            </a:r>
            <a:endParaRPr lang="en-US" altLang="zh-CN" b="1" dirty="0" smtClean="0"/>
          </a:p>
          <a:p>
            <a:pPr>
              <a:buNone/>
            </a:pPr>
            <a:r>
              <a:rPr lang="en-US" b="1" dirty="0" smtClean="0"/>
              <a:t>    Meditate and Memorize </a:t>
            </a:r>
            <a:r>
              <a:rPr lang="en-US" altLang="zh-CN" sz="2800" b="1" dirty="0"/>
              <a:t>Hebrews</a:t>
            </a:r>
            <a:r>
              <a:rPr lang="en-US" altLang="zh-CN" sz="2800" b="1" dirty="0" smtClean="0"/>
              <a:t> 11: 1 </a:t>
            </a:r>
            <a:r>
              <a:rPr lang="en-US" b="1" baseline="30000" dirty="0" smtClean="0"/>
              <a:t> </a:t>
            </a:r>
            <a:r>
              <a:rPr lang="en-US" b="1" dirty="0" smtClean="0"/>
              <a:t>“</a:t>
            </a:r>
            <a:r>
              <a:rPr lang="en-US" b="1" dirty="0"/>
              <a:t>Now faith is the </a:t>
            </a:r>
            <a:r>
              <a:rPr lang="en-US" b="1" dirty="0" smtClean="0"/>
              <a:t>substance </a:t>
            </a:r>
            <a:r>
              <a:rPr lang="en-US" b="1" dirty="0"/>
              <a:t>of things hoped for, the </a:t>
            </a:r>
            <a:r>
              <a:rPr lang="en-US" b="1" dirty="0" smtClean="0"/>
              <a:t>evidence</a:t>
            </a:r>
            <a:r>
              <a:rPr lang="en-US" b="1" dirty="0"/>
              <a:t> of things not seen</a:t>
            </a:r>
            <a:r>
              <a:rPr lang="en-US" b="1" dirty="0" smtClean="0"/>
              <a:t>” </a:t>
            </a:r>
            <a:r>
              <a:rPr lang="en-US" b="1" dirty="0" smtClean="0"/>
              <a:t>(</a:t>
            </a:r>
            <a:r>
              <a:rPr lang="en-US" b="1" dirty="0" smtClean="0"/>
              <a:t>NKJV)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9725"/>
            <a:ext cx="7696200" cy="1828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CN" altLang="en-US" sz="5100" dirty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一</a:t>
            </a:r>
            <a:r>
              <a:rPr lang="zh-CN" altLang="en-US" sz="51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个“失足妇女”的信心</a:t>
            </a:r>
            <a:r>
              <a:rPr lang="en-US" altLang="zh-CN" sz="51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/>
            </a:r>
            <a:br>
              <a:rPr lang="en-US" altLang="zh-CN" sz="51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</a:br>
            <a:r>
              <a:rPr lang="en-US" altLang="zh-CN" sz="51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  -</a:t>
            </a:r>
            <a:r>
              <a:rPr lang="zh-CN" altLang="en-US" sz="51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進入應許之地</a:t>
            </a:r>
            <a:r>
              <a:rPr lang="zh-CN" altLang="en-US" sz="51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（二）</a:t>
            </a:r>
            <a:r>
              <a:rPr lang="en-US" altLang="zh-CN" sz="53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/>
            </a:r>
            <a:br>
              <a:rPr lang="en-US" altLang="zh-CN" sz="53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</a:br>
            <a:r>
              <a:rPr lang="en-US" altLang="zh-CN" sz="53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 </a:t>
            </a:r>
            <a:r>
              <a:rPr lang="en-US" altLang="zh-CN" sz="4000" dirty="0" smtClean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The Faith of a Harlot</a:t>
            </a:r>
            <a:r>
              <a:rPr lang="en-US" altLang="zh-CN" sz="4000" dirty="0" smtClean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lang="en-US" altLang="zh-CN" sz="4000" dirty="0" smtClean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r>
              <a:rPr lang="en-US" altLang="zh-CN" sz="4000" dirty="0" smtClean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-Entering the Promised Land (</a:t>
            </a:r>
            <a:r>
              <a:rPr lang="en-US" altLang="zh-CN" sz="4000" dirty="0" smtClean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II) </a:t>
            </a:r>
            <a:endParaRPr lang="en-US" sz="4000" b="0" dirty="0">
              <a:solidFill>
                <a:srgbClr val="FFC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3581400"/>
            <a:ext cx="8686800" cy="2286000"/>
          </a:xfrm>
        </p:spPr>
        <p:txBody>
          <a:bodyPr/>
          <a:lstStyle/>
          <a:p>
            <a:pPr marR="0" algn="ctr" eaLnBrk="1" hangingPunct="1"/>
            <a:endParaRPr lang="en-US" altLang="zh-CN" dirty="0" smtClean="0"/>
          </a:p>
          <a:p>
            <a:pPr marR="0" algn="ctr" eaLnBrk="1" hangingPunct="1"/>
            <a:r>
              <a:rPr lang="zh-CN" altLang="en-US" sz="3600" b="1" dirty="0">
                <a:solidFill>
                  <a:srgbClr val="FFFF00"/>
                </a:solidFill>
              </a:rPr>
              <a:t>約書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亞記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第</a:t>
            </a:r>
            <a:r>
              <a:rPr lang="zh-CN" altLang="en-US" sz="3600" b="1" dirty="0">
                <a:solidFill>
                  <a:srgbClr val="FFFF00"/>
                </a:solidFill>
              </a:rPr>
              <a:t>二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章 </a:t>
            </a:r>
            <a:r>
              <a:rPr lang="en-US" sz="3600" b="1" dirty="0" smtClean="0">
                <a:solidFill>
                  <a:srgbClr val="FFFF00"/>
                </a:solidFill>
              </a:rPr>
              <a:t>Joshua </a:t>
            </a:r>
            <a:r>
              <a:rPr lang="en-US" altLang="zh-CN" sz="3600" b="1" dirty="0" smtClean="0">
                <a:solidFill>
                  <a:srgbClr val="FFFF00"/>
                </a:solidFill>
              </a:rPr>
              <a:t>2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marR="0" algn="ctr" eaLnBrk="1" hangingPunct="1"/>
            <a:endParaRPr lang="en-US" altLang="zh-CN" sz="2000" dirty="0" smtClean="0">
              <a:solidFill>
                <a:srgbClr val="FFFF00"/>
              </a:solidFill>
            </a:endParaRPr>
          </a:p>
          <a:p>
            <a:pPr marR="0" algn="ctr" eaLnBrk="1" hangingPunct="1"/>
            <a:r>
              <a:rPr lang="zh-CN" altLang="en-US" sz="2800" b="1" dirty="0" smtClean="0">
                <a:solidFill>
                  <a:srgbClr val="FFFF00"/>
                </a:solidFill>
              </a:rPr>
              <a:t>讲员：冯伟牧师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pPr marR="0" algn="ctr" eaLnBrk="1" hangingPunct="1"/>
            <a:r>
              <a:rPr lang="en-US" sz="2800" b="1" dirty="0" smtClean="0">
                <a:solidFill>
                  <a:srgbClr val="FFFF00"/>
                </a:solidFill>
              </a:rPr>
              <a:t>Preacher: Rev. Wei </a:t>
            </a:r>
            <a:r>
              <a:rPr lang="en-US" sz="2800" b="1" dirty="0" err="1" smtClean="0">
                <a:solidFill>
                  <a:srgbClr val="FFFF00"/>
                </a:solidFill>
              </a:rPr>
              <a:t>Feng</a:t>
            </a:r>
            <a:endParaRPr lang="en-US" sz="2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652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dirty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/>
            </a:r>
            <a:br>
              <a:rPr lang="en-US" dirty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</a:br>
            <a:endParaRPr lang="en-US" sz="6000" dirty="0">
              <a:solidFill>
                <a:srgbClr val="FFFF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915400" cy="5791200"/>
          </a:xfrm>
        </p:spPr>
        <p:txBody>
          <a:bodyPr/>
          <a:lstStyle/>
          <a:p>
            <a:pPr algn="l"/>
            <a:r>
              <a:rPr lang="zh-CN" altLang="en-US" sz="2800" b="1" u="sng" dirty="0" smtClean="0"/>
              <a:t>前言</a:t>
            </a:r>
            <a:r>
              <a:rPr lang="en-US" sz="2800" b="1" u="sng" dirty="0" smtClean="0"/>
              <a:t>Introduction</a:t>
            </a:r>
            <a:r>
              <a:rPr lang="en-US" sz="2800" b="1" dirty="0" smtClean="0"/>
              <a:t>:</a:t>
            </a:r>
          </a:p>
          <a:p>
            <a:pPr algn="l"/>
            <a:endParaRPr lang="en-US" altLang="zh-CN" sz="2800" b="1" dirty="0" smtClean="0"/>
          </a:p>
          <a:p>
            <a:pPr algn="l"/>
            <a:r>
              <a:rPr lang="zh-CN" altLang="en-US" b="1" dirty="0" smtClean="0"/>
              <a:t>喇合的身份是一个妓女</a:t>
            </a:r>
            <a:r>
              <a:rPr lang="zh-CN" altLang="en-US" b="1" dirty="0" smtClean="0"/>
              <a:t>。谁能想到，她居然成为一位信心的伟人？</a:t>
            </a:r>
            <a:endParaRPr lang="en-US" altLang="zh-CN" b="1" dirty="0" smtClean="0"/>
          </a:p>
          <a:p>
            <a:pPr algn="l"/>
            <a:r>
              <a:rPr lang="en-US" altLang="zh-CN" b="1" dirty="0" smtClean="0"/>
              <a:t>Rahab was a prostitute. Who would imagine that she became a spiritual giant of faith?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I. </a:t>
            </a:r>
            <a:r>
              <a:rPr lang="zh-CN" altLang="en-US" sz="2800" b="1" dirty="0"/>
              <a:t>探子</a:t>
            </a:r>
            <a:r>
              <a:rPr lang="zh-CN" altLang="en-US" sz="2800" b="1" dirty="0" smtClean="0"/>
              <a:t>的历险</a:t>
            </a:r>
            <a:r>
              <a:rPr lang="en-US" b="1" dirty="0" smtClean="0"/>
              <a:t>– </a:t>
            </a:r>
            <a:r>
              <a:rPr lang="en-US" altLang="zh-CN" b="1" dirty="0" smtClean="0"/>
              <a:t>The Adventure of the Spies</a:t>
            </a:r>
            <a:r>
              <a:rPr lang="en-US" b="1" dirty="0"/>
              <a:t> 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885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</a:t>
            </a:r>
            <a:r>
              <a:rPr lang="en-US" altLang="zh-CN" sz="2800" b="1" dirty="0" smtClean="0"/>
              <a:t>I</a:t>
            </a:r>
            <a:r>
              <a:rPr lang="en-US" sz="2800" b="1" dirty="0" smtClean="0"/>
              <a:t>. </a:t>
            </a:r>
            <a:r>
              <a:rPr lang="zh-CN" altLang="en-US" sz="2800" b="1" dirty="0" smtClean="0"/>
              <a:t>喇合的身份</a:t>
            </a:r>
            <a:r>
              <a:rPr lang="en-US" sz="2800" b="1" dirty="0" smtClean="0"/>
              <a:t>– </a:t>
            </a:r>
            <a:r>
              <a:rPr lang="en-US" altLang="zh-CN" sz="2800" b="1" dirty="0" smtClean="0"/>
              <a:t>The Identity of Rahab</a:t>
            </a:r>
            <a:r>
              <a:rPr lang="en-US" sz="2800" b="1" dirty="0"/>
              <a:t> </a:t>
            </a:r>
            <a:endParaRPr lang="en-US" sz="2800" b="1" dirty="0" smtClean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1. </a:t>
            </a:r>
            <a:r>
              <a:rPr lang="zh-CN" altLang="en-US" sz="2800" b="1" dirty="0" smtClean="0"/>
              <a:t>外邦人 </a:t>
            </a:r>
            <a:r>
              <a:rPr lang="en-US" altLang="zh-CN" sz="2800" b="1" dirty="0" smtClean="0"/>
              <a:t>A Gentile</a:t>
            </a:r>
          </a:p>
          <a:p>
            <a:pPr marL="0" indent="0">
              <a:buNone/>
            </a:pPr>
            <a:endParaRPr lang="en-US" altLang="zh-CN" sz="2800" b="1" dirty="0" smtClean="0"/>
          </a:p>
          <a:p>
            <a:pPr marL="0" indent="0">
              <a:buNone/>
            </a:pPr>
            <a:r>
              <a:rPr lang="zh-CN" altLang="en-US" sz="2800" b="1" dirty="0"/>
              <a:t>使徒行</a:t>
            </a:r>
            <a:r>
              <a:rPr lang="zh-CN" altLang="en-US" sz="2800" b="1" dirty="0" smtClean="0"/>
              <a:t>传 </a:t>
            </a:r>
            <a:r>
              <a:rPr lang="en-US" altLang="zh-CN" sz="2800" b="1" dirty="0" smtClean="0"/>
              <a:t>Acts 10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34-35  </a:t>
            </a:r>
            <a:r>
              <a:rPr lang="zh-CN" altLang="en-US" b="1" dirty="0" smtClean="0"/>
              <a:t>彼</a:t>
            </a:r>
            <a:r>
              <a:rPr lang="zh-CN" altLang="en-US" b="1" dirty="0"/>
              <a:t>得就开口说，我真看出神是不偏待人</a:t>
            </a:r>
            <a:r>
              <a:rPr lang="zh-CN" altLang="en-US" b="1" dirty="0" smtClean="0"/>
              <a:t>。原来</a:t>
            </a:r>
            <a:r>
              <a:rPr lang="zh-CN" altLang="en-US" b="1" dirty="0"/>
              <a:t>各国中，那敬畏主行义的人，都为主所悦纳。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9109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</a:t>
            </a:r>
            <a:r>
              <a:rPr lang="en-US" altLang="zh-CN" sz="2800" b="1" dirty="0" smtClean="0"/>
              <a:t>I</a:t>
            </a:r>
            <a:r>
              <a:rPr lang="en-US" sz="2800" b="1" dirty="0" smtClean="0"/>
              <a:t>. </a:t>
            </a:r>
            <a:r>
              <a:rPr lang="zh-CN" altLang="en-US" sz="2800" b="1" dirty="0" smtClean="0"/>
              <a:t>喇合的身份</a:t>
            </a:r>
            <a:r>
              <a:rPr lang="en-US" sz="2800" b="1" dirty="0" smtClean="0"/>
              <a:t>– </a:t>
            </a:r>
            <a:r>
              <a:rPr lang="en-US" altLang="zh-CN" sz="2800" b="1" dirty="0" smtClean="0"/>
              <a:t>The Identity of Rahab</a:t>
            </a:r>
            <a:r>
              <a:rPr lang="en-US" sz="2800" b="1" dirty="0"/>
              <a:t> </a:t>
            </a:r>
            <a:endParaRPr lang="en-US" sz="2800" b="1" dirty="0" smtClean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altLang="zh-CN" sz="2800" b="1" dirty="0"/>
              <a:t>2</a:t>
            </a:r>
            <a:r>
              <a:rPr lang="en-US" sz="2800" b="1" dirty="0" smtClean="0"/>
              <a:t>. </a:t>
            </a:r>
            <a:r>
              <a:rPr lang="zh-CN" altLang="en-US" sz="2800" b="1" dirty="0" smtClean="0"/>
              <a:t>旅馆主人？</a:t>
            </a:r>
            <a:r>
              <a:rPr lang="en-US" altLang="zh-CN" sz="2800" b="1" dirty="0" smtClean="0"/>
              <a:t>Inn Keeper?</a:t>
            </a:r>
          </a:p>
          <a:p>
            <a:pPr marL="0" indent="0">
              <a:buNone/>
            </a:pPr>
            <a:endParaRPr lang="en-US" altLang="zh-CN" sz="2800" b="1" dirty="0"/>
          </a:p>
          <a:p>
            <a:pPr marL="0" indent="0">
              <a:buNone/>
            </a:pPr>
            <a:r>
              <a:rPr lang="zh-CN" altLang="en-US" sz="2800" b="1" dirty="0"/>
              <a:t>希伯来</a:t>
            </a:r>
            <a:r>
              <a:rPr lang="zh-CN" altLang="en-US" sz="2800" b="1" dirty="0" smtClean="0"/>
              <a:t>书 </a:t>
            </a:r>
            <a:r>
              <a:rPr lang="en-US" altLang="zh-CN" sz="2800" b="1" dirty="0" smtClean="0"/>
              <a:t>Hebrews 11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31 </a:t>
            </a:r>
            <a:r>
              <a:rPr lang="zh-CN" altLang="en-US" sz="2800" b="1" u="sng" dirty="0" smtClean="0"/>
              <a:t>妓女</a:t>
            </a:r>
            <a:r>
              <a:rPr lang="zh-CN" altLang="en-US" sz="2800" b="1" dirty="0"/>
              <a:t>喇合因着信，曾和和平平的接待探子，就不与那些不顺从的人一同灭亡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>
              <a:buNone/>
            </a:pP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/>
              <a:t>	</a:t>
            </a:r>
            <a:r>
              <a:rPr lang="en-US" altLang="zh-CN" sz="2800" b="1" dirty="0" smtClean="0"/>
              <a:t>-</a:t>
            </a:r>
            <a:r>
              <a:rPr lang="el-GR" sz="2800" b="1" dirty="0" err="1" smtClean="0"/>
              <a:t>πόρνη</a:t>
            </a:r>
            <a:r>
              <a:rPr lang="en-US" sz="2800" b="1" dirty="0" smtClean="0"/>
              <a:t>  </a:t>
            </a:r>
            <a:r>
              <a:rPr lang="en-US" sz="2800" b="1" dirty="0"/>
              <a:t>(</a:t>
            </a:r>
            <a:r>
              <a:rPr lang="en-US" sz="2800" b="1" i="1" dirty="0" err="1" smtClean="0"/>
              <a:t>pornē</a:t>
            </a:r>
            <a:r>
              <a:rPr lang="en-US" sz="2800" b="1" i="1" dirty="0" smtClean="0"/>
              <a:t>)</a:t>
            </a:r>
          </a:p>
          <a:p>
            <a:pPr marL="0" indent="0">
              <a:buNone/>
            </a:pPr>
            <a:endParaRPr lang="en-US" altLang="zh-CN" sz="2800" b="1" i="1" dirty="0"/>
          </a:p>
          <a:p>
            <a:pPr marL="0" indent="0">
              <a:buNone/>
            </a:pPr>
            <a:r>
              <a:rPr lang="en-US" altLang="zh-CN" sz="2800" b="1" i="1" dirty="0" smtClean="0"/>
              <a:t>	-</a:t>
            </a:r>
            <a:r>
              <a:rPr lang="zh-CN" altLang="en-US" sz="2800" b="1" dirty="0" smtClean="0"/>
              <a:t>当今社会的“政治正确”与 教会里的“政治正确”</a:t>
            </a:r>
            <a:r>
              <a:rPr lang="en-US" altLang="zh-CN" sz="2800" b="1" dirty="0" smtClean="0"/>
              <a:t>Political Correctness in Society and in Church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5025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</a:t>
            </a:r>
            <a:r>
              <a:rPr lang="en-US" altLang="zh-CN" sz="2800" b="1" dirty="0" smtClean="0"/>
              <a:t>I</a:t>
            </a:r>
            <a:r>
              <a:rPr lang="en-US" sz="2800" b="1" dirty="0" smtClean="0"/>
              <a:t>. </a:t>
            </a:r>
            <a:r>
              <a:rPr lang="zh-CN" altLang="en-US" sz="2800" b="1" dirty="0" smtClean="0"/>
              <a:t>喇合的身份</a:t>
            </a:r>
            <a:r>
              <a:rPr lang="en-US" sz="2800" b="1" dirty="0" smtClean="0"/>
              <a:t>– </a:t>
            </a:r>
            <a:r>
              <a:rPr lang="en-US" altLang="zh-CN" sz="2800" b="1" dirty="0" smtClean="0"/>
              <a:t>The Identity of Rahab</a:t>
            </a:r>
            <a:r>
              <a:rPr lang="en-US" sz="2800" b="1" dirty="0"/>
              <a:t> </a:t>
            </a:r>
            <a:endParaRPr lang="en-US" sz="2800" b="1" dirty="0" smtClean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altLang="zh-CN" sz="2800" b="1" dirty="0" smtClean="0"/>
              <a:t>3</a:t>
            </a:r>
            <a:r>
              <a:rPr lang="en-US" sz="2800" b="1" dirty="0" smtClean="0"/>
              <a:t>. </a:t>
            </a:r>
            <a:r>
              <a:rPr lang="zh-CN" altLang="en-US" sz="2800" b="1" dirty="0" smtClean="0"/>
              <a:t>耶稣的先祖</a:t>
            </a:r>
            <a:r>
              <a:rPr lang="en-US" altLang="zh-CN" sz="2800" b="1" dirty="0"/>
              <a:t> </a:t>
            </a:r>
            <a:r>
              <a:rPr lang="en-US" altLang="zh-CN" sz="2800" b="1" dirty="0" smtClean="0"/>
              <a:t>An Ancestor of Jesus</a:t>
            </a:r>
          </a:p>
          <a:p>
            <a:pPr marL="0" indent="0">
              <a:buNone/>
            </a:pPr>
            <a:endParaRPr lang="en-US" altLang="zh-CN" sz="2800" b="1" dirty="0"/>
          </a:p>
          <a:p>
            <a:pPr marL="0" indent="0">
              <a:buNone/>
            </a:pPr>
            <a:r>
              <a:rPr lang="zh-CN" altLang="en-US" b="1" dirty="0"/>
              <a:t>马太福音 </a:t>
            </a:r>
            <a:r>
              <a:rPr lang="en-US" altLang="zh-CN" b="1" dirty="0" smtClean="0"/>
              <a:t>Matthew 1:5</a:t>
            </a:r>
            <a:r>
              <a:rPr lang="zh-CN" altLang="en-US" sz="2800" b="1" dirty="0"/>
              <a:t/>
            </a:r>
            <a:br>
              <a:rPr lang="zh-CN" altLang="en-US" sz="2800" b="1" dirty="0"/>
            </a:br>
            <a:r>
              <a:rPr lang="zh-CN" altLang="en-US" b="1" dirty="0"/>
              <a:t>撒门从喇合氏生波阿斯。波阿斯从路得氏生俄备得。俄备得生耶西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>
              <a:buNone/>
            </a:pP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/>
              <a:t>	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292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</a:t>
            </a:r>
            <a:r>
              <a:rPr lang="en-US" altLang="zh-CN" sz="2800" b="1" dirty="0" smtClean="0"/>
              <a:t>I</a:t>
            </a:r>
            <a:r>
              <a:rPr lang="en-US" sz="2800" b="1" dirty="0" smtClean="0"/>
              <a:t>. </a:t>
            </a:r>
            <a:r>
              <a:rPr lang="zh-CN" altLang="en-US" sz="2800" b="1" dirty="0" smtClean="0"/>
              <a:t>喇合的身份</a:t>
            </a:r>
            <a:r>
              <a:rPr lang="en-US" sz="2800" b="1" dirty="0" smtClean="0"/>
              <a:t>– </a:t>
            </a:r>
            <a:r>
              <a:rPr lang="en-US" altLang="zh-CN" sz="2800" b="1" dirty="0" smtClean="0"/>
              <a:t>The Identity of Rahab</a:t>
            </a:r>
            <a:r>
              <a:rPr lang="en-US" sz="2800" b="1" dirty="0"/>
              <a:t> </a:t>
            </a:r>
            <a:endParaRPr lang="en-US" sz="2800" b="1" dirty="0" smtClean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/>
              <a:t>	4</a:t>
            </a:r>
            <a:r>
              <a:rPr lang="en-US" sz="2800" b="1" dirty="0" smtClean="0"/>
              <a:t>. </a:t>
            </a:r>
            <a:r>
              <a:rPr lang="zh-CN" altLang="en-US" sz="2800" b="1" dirty="0"/>
              <a:t>信心</a:t>
            </a:r>
            <a:r>
              <a:rPr lang="zh-CN" altLang="en-US" sz="2800" b="1" dirty="0" smtClean="0"/>
              <a:t>的伟人</a:t>
            </a:r>
            <a:r>
              <a:rPr lang="en-US" altLang="zh-CN" sz="2800" b="1" dirty="0" smtClean="0"/>
              <a:t> A Spiritual Giant of Faith</a:t>
            </a:r>
          </a:p>
          <a:p>
            <a:pPr marL="0" indent="0">
              <a:buNone/>
            </a:pPr>
            <a:endParaRPr lang="en-US" altLang="zh-CN" sz="2800" b="1" dirty="0"/>
          </a:p>
          <a:p>
            <a:pPr marL="0" indent="0">
              <a:buNone/>
            </a:pPr>
            <a:r>
              <a:rPr lang="zh-CN" altLang="en-US" b="1" dirty="0"/>
              <a:t>希伯来书</a:t>
            </a:r>
            <a:r>
              <a:rPr lang="zh-CN" altLang="en-US" b="1" dirty="0" smtClean="0"/>
              <a:t> </a:t>
            </a:r>
            <a:r>
              <a:rPr lang="en-US" altLang="zh-CN" b="1" dirty="0"/>
              <a:t>Hebrews</a:t>
            </a:r>
            <a:r>
              <a:rPr lang="en-US" altLang="zh-CN" b="1" dirty="0" smtClean="0"/>
              <a:t> 11:31</a:t>
            </a:r>
            <a:r>
              <a:rPr lang="zh-CN" altLang="en-US" sz="2800" b="1" dirty="0"/>
              <a:t/>
            </a:r>
            <a:br>
              <a:rPr lang="zh-CN" altLang="en-US" sz="2800" b="1" dirty="0"/>
            </a:br>
            <a:r>
              <a:rPr lang="zh-CN" altLang="en-US" b="1" dirty="0"/>
              <a:t>妓女喇合因着信，曾和和平平的接待探子，就不与那些不顺从的人一同</a:t>
            </a:r>
            <a:r>
              <a:rPr lang="zh-CN" altLang="en-US" b="1" dirty="0" smtClean="0"/>
              <a:t>灭亡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>
              <a:buNone/>
            </a:pP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/>
              <a:t>	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677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</a:t>
            </a:r>
            <a:r>
              <a:rPr lang="en-US" altLang="zh-CN" sz="2800" b="1" dirty="0" smtClean="0"/>
              <a:t>I</a:t>
            </a:r>
            <a:r>
              <a:rPr lang="en-US" sz="2800" b="1" dirty="0" smtClean="0"/>
              <a:t>. </a:t>
            </a:r>
            <a:r>
              <a:rPr lang="zh-CN" altLang="en-US" sz="2800" b="1" dirty="0" smtClean="0"/>
              <a:t>喇合的身份</a:t>
            </a:r>
            <a:r>
              <a:rPr lang="en-US" sz="2800" b="1" dirty="0" smtClean="0"/>
              <a:t>– </a:t>
            </a:r>
            <a:r>
              <a:rPr lang="en-US" altLang="zh-CN" sz="2800" b="1" dirty="0" smtClean="0"/>
              <a:t>The Identity of Rahab</a:t>
            </a:r>
            <a:r>
              <a:rPr lang="en-US" sz="2800" b="1" dirty="0"/>
              <a:t> </a:t>
            </a:r>
            <a:endParaRPr lang="en-US" sz="2800" b="1" dirty="0" smtClean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5. </a:t>
            </a:r>
            <a:r>
              <a:rPr lang="zh-CN" altLang="en-US" sz="2800" b="1" dirty="0"/>
              <a:t>行为</a:t>
            </a:r>
            <a:r>
              <a:rPr lang="zh-CN" altLang="en-US" sz="2800" b="1" dirty="0" smtClean="0"/>
              <a:t>的伟人</a:t>
            </a:r>
            <a:r>
              <a:rPr lang="en-US" altLang="zh-CN" sz="2800" b="1" dirty="0" smtClean="0"/>
              <a:t> A Spiritual Giant of Works</a:t>
            </a:r>
          </a:p>
          <a:p>
            <a:pPr marL="0" indent="0">
              <a:buNone/>
            </a:pPr>
            <a:endParaRPr lang="en-US" altLang="zh-CN" sz="2800" b="1" dirty="0"/>
          </a:p>
          <a:p>
            <a:pPr marL="0" indent="0">
              <a:buNone/>
            </a:pPr>
            <a:r>
              <a:rPr lang="zh-CN" altLang="en-US" b="1" u="sng" dirty="0"/>
              <a:t>雅各书 </a:t>
            </a:r>
            <a:r>
              <a:rPr lang="en-US" altLang="zh-CN" b="1" u="sng" dirty="0" smtClean="0"/>
              <a:t>James 2: 25</a:t>
            </a:r>
            <a:r>
              <a:rPr lang="zh-CN" altLang="en-US" b="1" dirty="0"/>
              <a:t/>
            </a:r>
            <a:br>
              <a:rPr lang="zh-CN" altLang="en-US" b="1" dirty="0"/>
            </a:br>
            <a:r>
              <a:rPr lang="zh-CN" altLang="en-US" b="1" dirty="0"/>
              <a:t>妓女喇合接待使者，又放他们从别的路上出去，不也是一样因行为称义吗？</a:t>
            </a: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/>
              <a:t>	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7248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45573</TotalTime>
  <Words>916</Words>
  <Application>Microsoft Office PowerPoint</Application>
  <PresentationFormat>On-screen Show (4:3)</PresentationFormat>
  <Paragraphs>92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隶书</vt:lpstr>
      <vt:lpstr>微軟正黑體</vt:lpstr>
      <vt:lpstr>新細明體</vt:lpstr>
      <vt:lpstr>宋体</vt:lpstr>
      <vt:lpstr>楷体</vt:lpstr>
      <vt:lpstr>Arial</vt:lpstr>
      <vt:lpstr>Calibri</vt:lpstr>
      <vt:lpstr>Constantia</vt:lpstr>
      <vt:lpstr>Times New Roman</vt:lpstr>
      <vt:lpstr>Wingdings 2</vt:lpstr>
      <vt:lpstr>Flow</vt:lpstr>
      <vt:lpstr>PowerPoint Presentation</vt:lpstr>
      <vt:lpstr>   一个“失足妇女”的信心   -進入應許之地（二）  The Faith of a Harlot -Entering the Promised Land (II) </vt:lpstr>
      <vt:lpstr>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結論与应用 Conclusion and Response: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伐木 [詩經 · 小雅]</dc:title>
  <dc:creator>Pastor Wei</dc:creator>
  <cp:lastModifiedBy>WeiFeng</cp:lastModifiedBy>
  <cp:revision>128</cp:revision>
  <dcterms:created xsi:type="dcterms:W3CDTF">2010-09-06T05:33:25Z</dcterms:created>
  <dcterms:modified xsi:type="dcterms:W3CDTF">2020-07-26T13:59:32Z</dcterms:modified>
</cp:coreProperties>
</file>