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9"/>
  </p:notesMasterIdLst>
  <p:sldIdLst>
    <p:sldId id="256" r:id="rId3"/>
    <p:sldId id="309" r:id="rId4"/>
    <p:sldId id="275" r:id="rId5"/>
    <p:sldId id="279" r:id="rId6"/>
    <p:sldId id="276" r:id="rId7"/>
    <p:sldId id="308" r:id="rId8"/>
    <p:sldId id="283" r:id="rId9"/>
    <p:sldId id="306" r:id="rId10"/>
    <p:sldId id="280" r:id="rId11"/>
    <p:sldId id="286" r:id="rId12"/>
    <p:sldId id="287" r:id="rId13"/>
    <p:sldId id="288" r:id="rId14"/>
    <p:sldId id="289" r:id="rId15"/>
    <p:sldId id="290" r:id="rId16"/>
    <p:sldId id="296" r:id="rId17"/>
    <p:sldId id="293" r:id="rId18"/>
    <p:sldId id="294" r:id="rId19"/>
    <p:sldId id="295" r:id="rId20"/>
    <p:sldId id="302" r:id="rId21"/>
    <p:sldId id="303" r:id="rId22"/>
    <p:sldId id="304" r:id="rId23"/>
    <p:sldId id="305" r:id="rId24"/>
    <p:sldId id="310" r:id="rId25"/>
    <p:sldId id="284" r:id="rId26"/>
    <p:sldId id="285" r:id="rId27"/>
    <p:sldId id="307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643AC2-8CF9-489B-879F-6EA63EFFFBC4}" v="385" dt="2020-07-19T03:37:12.6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161" autoAdjust="0"/>
    <p:restoredTop sz="94660"/>
  </p:normalViewPr>
  <p:slideViewPr>
    <p:cSldViewPr snapToGrid="0">
      <p:cViewPr varScale="1">
        <p:scale>
          <a:sx n="81" d="100"/>
          <a:sy n="81" d="100"/>
        </p:scale>
        <p:origin x="566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microsoft.com/office/2016/11/relationships/changesInfo" Target="changesInfos/changesInfo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f Huang" userId="2b19acc49884122e" providerId="LiveId" clId="{F7643AC2-8CF9-489B-879F-6EA63EFFFBC4}"/>
    <pc:docChg chg="custSel addSld delSld modSld sldOrd">
      <pc:chgData name="Leaf Huang" userId="2b19acc49884122e" providerId="LiveId" clId="{F7643AC2-8CF9-489B-879F-6EA63EFFFBC4}" dt="2020-07-19T03:37:12.604" v="702" actId="14100"/>
      <pc:docMkLst>
        <pc:docMk/>
      </pc:docMkLst>
      <pc:sldChg chg="modSp add mod">
        <pc:chgData name="Leaf Huang" userId="2b19acc49884122e" providerId="LiveId" clId="{F7643AC2-8CF9-489B-879F-6EA63EFFFBC4}" dt="2020-07-11T19:29:46.433" v="104"/>
        <pc:sldMkLst>
          <pc:docMk/>
          <pc:sldMk cId="0" sldId="275"/>
        </pc:sldMkLst>
        <pc:spChg chg="mod">
          <ac:chgData name="Leaf Huang" userId="2b19acc49884122e" providerId="LiveId" clId="{F7643AC2-8CF9-489B-879F-6EA63EFFFBC4}" dt="2020-07-11T19:29:12.555" v="78" actId="113"/>
          <ac:spMkLst>
            <pc:docMk/>
            <pc:sldMk cId="0" sldId="275"/>
            <ac:spMk id="7170" creationId="{0C0929BE-CB5F-4B63-A962-BF3984334631}"/>
          </ac:spMkLst>
        </pc:spChg>
        <pc:spChg chg="mod">
          <ac:chgData name="Leaf Huang" userId="2b19acc49884122e" providerId="LiveId" clId="{F7643AC2-8CF9-489B-879F-6EA63EFFFBC4}" dt="2020-07-11T19:29:46.433" v="104"/>
          <ac:spMkLst>
            <pc:docMk/>
            <pc:sldMk cId="0" sldId="275"/>
            <ac:spMk id="7171" creationId="{0DFC29E4-8975-496B-B80E-D84538AE6383}"/>
          </ac:spMkLst>
        </pc:spChg>
      </pc:sldChg>
      <pc:sldChg chg="addSp modSp add modAnim">
        <pc:chgData name="Leaf Huang" userId="2b19acc49884122e" providerId="LiveId" clId="{F7643AC2-8CF9-489B-879F-6EA63EFFFBC4}" dt="2020-07-19T02:53:25.568" v="265" actId="20577"/>
        <pc:sldMkLst>
          <pc:docMk/>
          <pc:sldMk cId="0" sldId="276"/>
        </pc:sldMkLst>
        <pc:spChg chg="add mod">
          <ac:chgData name="Leaf Huang" userId="2b19acc49884122e" providerId="LiveId" clId="{F7643AC2-8CF9-489B-879F-6EA63EFFFBC4}" dt="2020-07-19T02:53:25.568" v="265" actId="20577"/>
          <ac:spMkLst>
            <pc:docMk/>
            <pc:sldMk cId="0" sldId="276"/>
            <ac:spMk id="4" creationId="{CC7AD217-FCE5-4B48-BBD7-FE0EAECC7D9B}"/>
          </ac:spMkLst>
        </pc:spChg>
        <pc:spChg chg="mod">
          <ac:chgData name="Leaf Huang" userId="2b19acc49884122e" providerId="LiveId" clId="{F7643AC2-8CF9-489B-879F-6EA63EFFFBC4}" dt="2020-07-11T19:20:23.063" v="22" actId="1076"/>
          <ac:spMkLst>
            <pc:docMk/>
            <pc:sldMk cId="0" sldId="276"/>
            <ac:spMk id="9219" creationId="{0F5911A5-E70D-4178-9DBA-FCFED603AB06}"/>
          </ac:spMkLst>
        </pc:spChg>
        <pc:spChg chg="mod">
          <ac:chgData name="Leaf Huang" userId="2b19acc49884122e" providerId="LiveId" clId="{F7643AC2-8CF9-489B-879F-6EA63EFFFBC4}" dt="2020-07-11T19:23:43.991" v="42" actId="1076"/>
          <ac:spMkLst>
            <pc:docMk/>
            <pc:sldMk cId="0" sldId="276"/>
            <ac:spMk id="23554" creationId="{D34810E8-9FFC-4896-8076-E9B36B2D370A}"/>
          </ac:spMkLst>
        </pc:spChg>
      </pc:sldChg>
      <pc:sldChg chg="modSp add mod ord">
        <pc:chgData name="Leaf Huang" userId="2b19acc49884122e" providerId="LiveId" clId="{F7643AC2-8CF9-489B-879F-6EA63EFFFBC4}" dt="2020-07-11T19:40:09.403" v="142" actId="255"/>
        <pc:sldMkLst>
          <pc:docMk/>
          <pc:sldMk cId="0" sldId="279"/>
        </pc:sldMkLst>
        <pc:spChg chg="mod">
          <ac:chgData name="Leaf Huang" userId="2b19acc49884122e" providerId="LiveId" clId="{F7643AC2-8CF9-489B-879F-6EA63EFFFBC4}" dt="2020-07-11T19:40:09.403" v="142" actId="255"/>
          <ac:spMkLst>
            <pc:docMk/>
            <pc:sldMk cId="0" sldId="279"/>
            <ac:spMk id="11266" creationId="{5E66B99E-1591-4D58-9134-CDE94F6EC147}"/>
          </ac:spMkLst>
        </pc:spChg>
        <pc:spChg chg="mod">
          <ac:chgData name="Leaf Huang" userId="2b19acc49884122e" providerId="LiveId" clId="{F7643AC2-8CF9-489B-879F-6EA63EFFFBC4}" dt="2020-07-11T19:39:47.347" v="141"/>
          <ac:spMkLst>
            <pc:docMk/>
            <pc:sldMk cId="0" sldId="279"/>
            <ac:spMk id="26627" creationId="{D607885B-5211-4AF2-80D6-193B164963B2}"/>
          </ac:spMkLst>
        </pc:spChg>
      </pc:sldChg>
      <pc:sldChg chg="modSp mod">
        <pc:chgData name="Leaf Huang" userId="2b19acc49884122e" providerId="LiveId" clId="{F7643AC2-8CF9-489B-879F-6EA63EFFFBC4}" dt="2020-07-11T19:42:39.897" v="181" actId="255"/>
        <pc:sldMkLst>
          <pc:docMk/>
          <pc:sldMk cId="0" sldId="280"/>
        </pc:sldMkLst>
        <pc:spChg chg="mod">
          <ac:chgData name="Leaf Huang" userId="2b19acc49884122e" providerId="LiveId" clId="{F7643AC2-8CF9-489B-879F-6EA63EFFFBC4}" dt="2020-07-11T19:42:39.897" v="181" actId="255"/>
          <ac:spMkLst>
            <pc:docMk/>
            <pc:sldMk cId="0" sldId="280"/>
            <ac:spMk id="22531" creationId="{55F5CA3E-DCEA-440B-B37C-5C22F08162A1}"/>
          </ac:spMkLst>
        </pc:spChg>
      </pc:sldChg>
      <pc:sldChg chg="modSp modAnim">
        <pc:chgData name="Leaf Huang" userId="2b19acc49884122e" providerId="LiveId" clId="{F7643AC2-8CF9-489B-879F-6EA63EFFFBC4}" dt="2020-07-19T02:57:28.387" v="285"/>
        <pc:sldMkLst>
          <pc:docMk/>
          <pc:sldMk cId="0" sldId="283"/>
        </pc:sldMkLst>
        <pc:spChg chg="mod">
          <ac:chgData name="Leaf Huang" userId="2b19acc49884122e" providerId="LiveId" clId="{F7643AC2-8CF9-489B-879F-6EA63EFFFBC4}" dt="2020-07-19T02:57:28.387" v="285"/>
          <ac:spMkLst>
            <pc:docMk/>
            <pc:sldMk cId="0" sldId="283"/>
            <ac:spMk id="3" creationId="{0B9F8C75-D4E2-415D-971C-751C9D6A4C76}"/>
          </ac:spMkLst>
        </pc:spChg>
      </pc:sldChg>
      <pc:sldChg chg="modSp">
        <pc:chgData name="Leaf Huang" userId="2b19acc49884122e" providerId="LiveId" clId="{F7643AC2-8CF9-489B-879F-6EA63EFFFBC4}" dt="2020-07-19T03:04:18.260" v="307" actId="20577"/>
        <pc:sldMkLst>
          <pc:docMk/>
          <pc:sldMk cId="3651410899" sldId="286"/>
        </pc:sldMkLst>
        <pc:spChg chg="mod">
          <ac:chgData name="Leaf Huang" userId="2b19acc49884122e" providerId="LiveId" clId="{F7643AC2-8CF9-489B-879F-6EA63EFFFBC4}" dt="2020-07-19T03:04:18.260" v="307" actId="20577"/>
          <ac:spMkLst>
            <pc:docMk/>
            <pc:sldMk cId="3651410899" sldId="286"/>
            <ac:spMk id="3" creationId="{A6A14D2F-C63A-444A-A59A-25E7A8F35150}"/>
          </ac:spMkLst>
        </pc:spChg>
      </pc:sldChg>
      <pc:sldChg chg="modSp">
        <pc:chgData name="Leaf Huang" userId="2b19acc49884122e" providerId="LiveId" clId="{F7643AC2-8CF9-489B-879F-6EA63EFFFBC4}" dt="2020-07-19T03:00:06.270" v="305" actId="20577"/>
        <pc:sldMkLst>
          <pc:docMk/>
          <pc:sldMk cId="1060200769" sldId="289"/>
        </pc:sldMkLst>
        <pc:spChg chg="mod">
          <ac:chgData name="Leaf Huang" userId="2b19acc49884122e" providerId="LiveId" clId="{F7643AC2-8CF9-489B-879F-6EA63EFFFBC4}" dt="2020-07-19T03:00:06.270" v="305" actId="20577"/>
          <ac:spMkLst>
            <pc:docMk/>
            <pc:sldMk cId="1060200769" sldId="289"/>
            <ac:spMk id="3" creationId="{F3E57D30-16AC-4420-A908-B993513BD37B}"/>
          </ac:spMkLst>
        </pc:spChg>
      </pc:sldChg>
      <pc:sldChg chg="del">
        <pc:chgData name="Leaf Huang" userId="2b19acc49884122e" providerId="LiveId" clId="{F7643AC2-8CF9-489B-879F-6EA63EFFFBC4}" dt="2020-07-11T19:16:20.696" v="9" actId="47"/>
        <pc:sldMkLst>
          <pc:docMk/>
          <pc:sldMk cId="1242482995" sldId="291"/>
        </pc:sldMkLst>
      </pc:sldChg>
      <pc:sldChg chg="del">
        <pc:chgData name="Leaf Huang" userId="2b19acc49884122e" providerId="LiveId" clId="{F7643AC2-8CF9-489B-879F-6EA63EFFFBC4}" dt="2020-07-11T19:16:25.350" v="10" actId="47"/>
        <pc:sldMkLst>
          <pc:docMk/>
          <pc:sldMk cId="605377092" sldId="292"/>
        </pc:sldMkLst>
      </pc:sldChg>
      <pc:sldChg chg="modSp">
        <pc:chgData name="Leaf Huang" userId="2b19acc49884122e" providerId="LiveId" clId="{F7643AC2-8CF9-489B-879F-6EA63EFFFBC4}" dt="2020-07-11T19:44:04.517" v="197"/>
        <pc:sldMkLst>
          <pc:docMk/>
          <pc:sldMk cId="1899537137" sldId="293"/>
        </pc:sldMkLst>
        <pc:spChg chg="mod">
          <ac:chgData name="Leaf Huang" userId="2b19acc49884122e" providerId="LiveId" clId="{F7643AC2-8CF9-489B-879F-6EA63EFFFBC4}" dt="2020-07-11T19:44:04.517" v="197"/>
          <ac:spMkLst>
            <pc:docMk/>
            <pc:sldMk cId="1899537137" sldId="293"/>
            <ac:spMk id="3" creationId="{99FA2AA8-35EE-4D7C-9CE2-642C2AB8D8E0}"/>
          </ac:spMkLst>
        </pc:spChg>
      </pc:sldChg>
      <pc:sldChg chg="del">
        <pc:chgData name="Leaf Huang" userId="2b19acc49884122e" providerId="LiveId" clId="{F7643AC2-8CF9-489B-879F-6EA63EFFFBC4}" dt="2020-07-11T19:16:26.795" v="11" actId="47"/>
        <pc:sldMkLst>
          <pc:docMk/>
          <pc:sldMk cId="745189282" sldId="297"/>
        </pc:sldMkLst>
      </pc:sldChg>
      <pc:sldChg chg="del">
        <pc:chgData name="Leaf Huang" userId="2b19acc49884122e" providerId="LiveId" clId="{F7643AC2-8CF9-489B-879F-6EA63EFFFBC4}" dt="2020-07-11T19:15:55.837" v="8" actId="47"/>
        <pc:sldMkLst>
          <pc:docMk/>
          <pc:sldMk cId="4045423202" sldId="298"/>
        </pc:sldMkLst>
      </pc:sldChg>
      <pc:sldChg chg="modSp modAnim">
        <pc:chgData name="Leaf Huang" userId="2b19acc49884122e" providerId="LiveId" clId="{F7643AC2-8CF9-489B-879F-6EA63EFFFBC4}" dt="2020-07-19T03:37:12.604" v="702" actId="14100"/>
        <pc:sldMkLst>
          <pc:docMk/>
          <pc:sldMk cId="3117014977" sldId="306"/>
        </pc:sldMkLst>
        <pc:spChg chg="mod">
          <ac:chgData name="Leaf Huang" userId="2b19acc49884122e" providerId="LiveId" clId="{F7643AC2-8CF9-489B-879F-6EA63EFFFBC4}" dt="2020-07-19T03:37:12.604" v="702" actId="14100"/>
          <ac:spMkLst>
            <pc:docMk/>
            <pc:sldMk cId="3117014977" sldId="306"/>
            <ac:spMk id="3" creationId="{1EEB34AF-2B9A-488D-9BCB-4DB787021CE7}"/>
          </ac:spMkLst>
        </pc:spChg>
      </pc:sldChg>
      <pc:sldChg chg="modSp add mod">
        <pc:chgData name="Leaf Huang" userId="2b19acc49884122e" providerId="LiveId" clId="{F7643AC2-8CF9-489B-879F-6EA63EFFFBC4}" dt="2020-07-11T19:26:53.851" v="51" actId="1076"/>
        <pc:sldMkLst>
          <pc:docMk/>
          <pc:sldMk cId="0" sldId="308"/>
        </pc:sldMkLst>
        <pc:spChg chg="mod">
          <ac:chgData name="Leaf Huang" userId="2b19acc49884122e" providerId="LiveId" clId="{F7643AC2-8CF9-489B-879F-6EA63EFFFBC4}" dt="2020-07-11T19:26:47.246" v="50" actId="14100"/>
          <ac:spMkLst>
            <pc:docMk/>
            <pc:sldMk cId="0" sldId="308"/>
            <ac:spMk id="13314" creationId="{FAC49BC5-994F-4878-AFE9-751CABA310D8}"/>
          </ac:spMkLst>
        </pc:spChg>
        <pc:spChg chg="mod">
          <ac:chgData name="Leaf Huang" userId="2b19acc49884122e" providerId="LiveId" clId="{F7643AC2-8CF9-489B-879F-6EA63EFFFBC4}" dt="2020-07-11T19:26:53.851" v="51" actId="1076"/>
          <ac:spMkLst>
            <pc:docMk/>
            <pc:sldMk cId="0" sldId="308"/>
            <ac:spMk id="25603" creationId="{C3B817AE-0178-465A-BD97-5726FAB3ACCC}"/>
          </ac:spMkLst>
        </pc:spChg>
      </pc:sldChg>
      <pc:sldChg chg="addSp delSp modSp new mod modAnim">
        <pc:chgData name="Leaf Huang" userId="2b19acc49884122e" providerId="LiveId" clId="{F7643AC2-8CF9-489B-879F-6EA63EFFFBC4}" dt="2020-07-19T03:27:07.257" v="608"/>
        <pc:sldMkLst>
          <pc:docMk/>
          <pc:sldMk cId="2374488741" sldId="309"/>
        </pc:sldMkLst>
        <pc:spChg chg="add mod">
          <ac:chgData name="Leaf Huang" userId="2b19acc49884122e" providerId="LiveId" clId="{F7643AC2-8CF9-489B-879F-6EA63EFFFBC4}" dt="2020-07-19T02:52:07.106" v="234" actId="113"/>
          <ac:spMkLst>
            <pc:docMk/>
            <pc:sldMk cId="2374488741" sldId="309"/>
            <ac:spMk id="2" creationId="{58817DD5-3D47-410F-9C9A-9E49E7BBE363}"/>
          </ac:spMkLst>
        </pc:spChg>
        <pc:spChg chg="add del mod">
          <ac:chgData name="Leaf Huang" userId="2b19acc49884122e" providerId="LiveId" clId="{F7643AC2-8CF9-489B-879F-6EA63EFFFBC4}" dt="2020-07-19T02:52:14.963" v="236"/>
          <ac:spMkLst>
            <pc:docMk/>
            <pc:sldMk cId="2374488741" sldId="309"/>
            <ac:spMk id="3" creationId="{EF5A6E76-A3DF-4E99-96E0-D51ABB1C80B4}"/>
          </ac:spMkLst>
        </pc:spChg>
        <pc:spChg chg="add mod">
          <ac:chgData name="Leaf Huang" userId="2b19acc49884122e" providerId="LiveId" clId="{F7643AC2-8CF9-489B-879F-6EA63EFFFBC4}" dt="2020-07-19T03:26:58.004" v="607" actId="255"/>
          <ac:spMkLst>
            <pc:docMk/>
            <pc:sldMk cId="2374488741" sldId="309"/>
            <ac:spMk id="4" creationId="{B8929497-894E-427F-A6EC-3717A7773D04}"/>
          </ac:spMkLst>
        </pc:spChg>
      </pc:sldChg>
      <pc:sldChg chg="modSp new mod modAnim">
        <pc:chgData name="Leaf Huang" userId="2b19acc49884122e" providerId="LiveId" clId="{F7643AC2-8CF9-489B-879F-6EA63EFFFBC4}" dt="2020-07-19T03:24:51.120" v="570"/>
        <pc:sldMkLst>
          <pc:docMk/>
          <pc:sldMk cId="1218833652" sldId="310"/>
        </pc:sldMkLst>
        <pc:spChg chg="mod">
          <ac:chgData name="Leaf Huang" userId="2b19acc49884122e" providerId="LiveId" clId="{F7643AC2-8CF9-489B-879F-6EA63EFFFBC4}" dt="2020-07-19T03:10:48.349" v="323" actId="1076"/>
          <ac:spMkLst>
            <pc:docMk/>
            <pc:sldMk cId="1218833652" sldId="310"/>
            <ac:spMk id="2" creationId="{1F23EA7A-DBE1-471A-9335-B32DC0A47E69}"/>
          </ac:spMkLst>
        </pc:spChg>
        <pc:spChg chg="mod">
          <ac:chgData name="Leaf Huang" userId="2b19acc49884122e" providerId="LiveId" clId="{F7643AC2-8CF9-489B-879F-6EA63EFFFBC4}" dt="2020-07-19T03:22:14.237" v="561" actId="255"/>
          <ac:spMkLst>
            <pc:docMk/>
            <pc:sldMk cId="1218833652" sldId="310"/>
            <ac:spMk id="3" creationId="{FAA8E8DE-3B3A-4927-83D8-355632670CD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611FD8-7FD4-49B0-B0CA-461C562ECD2C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3CCD16-32ED-4F0A-8123-ED45869DF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341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37285237-054B-4BFF-813A-7544489081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611E97D-F625-4AD6-868D-BC181BD9EA0C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95E57FBB-3119-41C0-B8CB-535C843FF2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AF140678-9C64-4C6C-BB69-D615F5FD4B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1600B14B-4858-4D4A-8084-F74F9138C05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728C4C0-747B-41F1-846C-69F512D9E661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76CF915E-3B14-457F-BBD7-A87718C928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FC162365-6404-45FA-9FFC-ABA88B7018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3331F532-D0A9-4CE8-B76D-FB881289BC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CFF0CFC-5F4B-4A1D-AC45-8D927C024B7B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25750557-C9F0-46CB-920C-C12AF71398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5B0A64F7-B873-4EF3-A90D-5376CC0D23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3501EAC9-EF17-4607-BD71-89235F329D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E70A1B5-2563-40A8-A2FD-648FAEF12AF3}" type="slidenum">
              <a:rPr lang="en-US" altLang="en-US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489C881D-7631-4DAC-BC55-EF2EB0AC26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F2CF5A14-56DA-4428-A18F-124F3376E7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054AB-F747-4245-9EB6-83AA90FF90D5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9218-82B9-4B23-AD6C-1C2D2C016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479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054AB-F747-4245-9EB6-83AA90FF90D5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9218-82B9-4B23-AD6C-1C2D2C016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511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054AB-F747-4245-9EB6-83AA90FF90D5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9218-82B9-4B23-AD6C-1C2D2C016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443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C56388-7189-4180-8DED-5F893DD81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A78959E-06A0-44B1-8890-E1543947BCB4}" type="datetimeFigureOut">
              <a:rPr lang="en-US"/>
              <a:pPr>
                <a:defRPr/>
              </a:pPr>
              <a:t>7/18/2020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F5F9F-C976-4E07-9007-AF40B4542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7BAE19-F1E1-4E3D-9A28-2BE651B05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7DE76B81-8375-4C59-A007-168FB6583F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07993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006D6C-D357-4313-A632-2E32259C8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22E907D-5C66-47CC-AD17-4AA94940B895}" type="datetimeFigureOut">
              <a:rPr lang="en-US"/>
              <a:pPr>
                <a:defRPr/>
              </a:pPr>
              <a:t>7/18/2020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9B315D-21C3-41B7-B588-025BD76A5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BF5463-210E-45E9-8381-737CB566F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34D72F0B-319D-4A87-8246-E8A98EF231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12608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A9245F-C464-4551-8A20-7E1629940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8F6908B-8B8D-4FEA-940E-D921CA3312D8}" type="datetimeFigureOut">
              <a:rPr lang="en-US"/>
              <a:pPr>
                <a:defRPr/>
              </a:pPr>
              <a:t>7/18/2020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2112E3-6E7A-4CBD-9238-1EF3B15C0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97F11-35A9-498B-9813-24DA447AD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AEACCAD0-60CE-400E-B212-5A3A241AA6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46250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2C9E9F-89A4-4A49-9B1A-64D064DA5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1443D22-C1F5-4BA0-87CF-E909BAD7CCA4}" type="datetimeFigureOut">
              <a:rPr lang="en-US"/>
              <a:pPr>
                <a:defRPr/>
              </a:pPr>
              <a:t>7/18/2020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ADCC92-8CCF-4960-96A3-0A49FF2C2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9FA9A3-9C45-497E-817F-58D9469EA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E7078E17-DECC-4713-B58E-749E5B3662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75837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CB9809-4403-49FF-B19B-877070DDC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8F01174-950C-4D37-BDB0-82879F1AE525}" type="datetimeFigureOut">
              <a:rPr lang="en-US"/>
              <a:pPr>
                <a:defRPr/>
              </a:pPr>
              <a:t>7/18/2020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1FEBB3-A28B-450E-86D0-A88373920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28DE30-4FB7-47C8-A808-0565EF497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4089A481-FCC9-4804-A472-6832BB9817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32561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967152-5DC6-49F4-AA11-FFDEA7A83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2B6EEC2-E9D6-4911-B1C2-838B497D4F51}" type="datetimeFigureOut">
              <a:rPr lang="en-US"/>
              <a:pPr>
                <a:defRPr/>
              </a:pPr>
              <a:t>7/18/2020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BB01CB-5368-43BE-9F34-B46F2DA65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FA20C5-5CEA-48ED-B2D6-931420372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9ED67399-E110-4AD7-9B2D-780492C2B0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95838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5169A6-40A0-4D68-AE9D-38778C6F2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88DC75E-1A06-4210-9BAD-F43B3A507882}" type="datetimeFigureOut">
              <a:rPr lang="en-US"/>
              <a:pPr>
                <a:defRPr/>
              </a:pPr>
              <a:t>7/18/2020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45261A-56AB-42B1-8945-440990F90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3AC4E9-A256-4BDE-A25F-77B58304B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7CD0D0D6-38CA-4608-AA95-8F7FC47828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60145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82D842-147D-4C0E-BB83-0F99E87D3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F6966F7-94C2-410E-92B8-55D2409189E9}" type="datetimeFigureOut">
              <a:rPr lang="en-US"/>
              <a:pPr>
                <a:defRPr/>
              </a:pPr>
              <a:t>7/18/2020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8E8ADB-A2E8-4013-ABCC-00B207D8F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993ADA-CD2E-432E-BDE0-58ED7769F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B65251CE-D0ED-4EE9-BDBD-5427388592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3212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054AB-F747-4245-9EB6-83AA90FF90D5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9218-82B9-4B23-AD6C-1C2D2C016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9655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6BAB7C-6510-4CCC-B92F-77A6DBAEE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74E613D-E1D6-46F0-A5FD-3E21F8AC79AB}" type="datetimeFigureOut">
              <a:rPr lang="en-US"/>
              <a:pPr>
                <a:defRPr/>
              </a:pPr>
              <a:t>7/18/2020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471F65-A16F-45B7-8792-BFA536856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C9B3A8-A59B-4DB3-B5F0-916A30D68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23C97602-D174-4DAE-8E80-42DEF86834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54191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1AF69E-4229-4EC0-805B-CAE062F3D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1BEE796-C6C4-42FD-A797-B82A65B7CDC3}" type="datetimeFigureOut">
              <a:rPr lang="en-US"/>
              <a:pPr>
                <a:defRPr/>
              </a:pPr>
              <a:t>7/18/2020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820AE3-113E-4A37-B7C2-DA2E2E6C7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C9F2B9-20AE-4608-92EA-21C5E958A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1DAF3336-50E5-45CD-B5C2-3EE039CC13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42345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089FD2-59CA-4F82-A4DE-0735C641D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71F9B44-3E23-41A9-816D-DA7CF86EE91B}" type="datetimeFigureOut">
              <a:rPr lang="en-US"/>
              <a:pPr>
                <a:defRPr/>
              </a:pPr>
              <a:t>7/18/2020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28515B-1498-4D74-ADF0-A5A8D71D0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7AB2B2-4DAF-4BE9-B7D7-FFD8253F6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E9CC7E81-0449-4C89-9034-F29C948F2B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0553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054AB-F747-4245-9EB6-83AA90FF90D5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9218-82B9-4B23-AD6C-1C2D2C016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36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054AB-F747-4245-9EB6-83AA90FF90D5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9218-82B9-4B23-AD6C-1C2D2C016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334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054AB-F747-4245-9EB6-83AA90FF90D5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9218-82B9-4B23-AD6C-1C2D2C016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497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054AB-F747-4245-9EB6-83AA90FF90D5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9218-82B9-4B23-AD6C-1C2D2C016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632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054AB-F747-4245-9EB6-83AA90FF90D5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9218-82B9-4B23-AD6C-1C2D2C016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942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054AB-F747-4245-9EB6-83AA90FF90D5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9218-82B9-4B23-AD6C-1C2D2C016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070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054AB-F747-4245-9EB6-83AA90FF90D5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9218-82B9-4B23-AD6C-1C2D2C016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817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054AB-F747-4245-9EB6-83AA90FF90D5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59218-82B9-4B23-AD6C-1C2D2C016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24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F37ECE27-44F9-4E92-85D3-49101A058D1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77447943-E001-4A92-B661-92F2CCBFF65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184E1E-2B47-462E-85E1-D7D7B6B0FC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2DF7B481-6B88-4EE8-8562-8EE891E34E71}" type="datetimeFigureOut">
              <a:rPr lang="en-US"/>
              <a:pPr>
                <a:defRPr/>
              </a:pPr>
              <a:t>7/18/2020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69B79-8141-43C2-A326-D20A8A9498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C5F6B9-4396-4E6E-B89C-55910946DC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1BC87B89-31FA-4E86-87AC-F4D56AA8E6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9878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3EE1B-E769-4699-B130-5935251662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4363" y="565151"/>
            <a:ext cx="7772400" cy="2387600"/>
          </a:xfrm>
        </p:spPr>
        <p:txBody>
          <a:bodyPr/>
          <a:lstStyle/>
          <a:p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職場事奉的呼召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838258-984F-44BA-B065-C55E16F003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黃力夫弟兄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北卡華人福音基督教會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302495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4B815-ADFF-42B0-AB5E-7705452EE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4614"/>
            <a:ext cx="8229600" cy="930274"/>
          </a:xfrm>
        </p:spPr>
        <p:txBody>
          <a:bodyPr/>
          <a:lstStyle/>
          <a:p>
            <a:r>
              <a:rPr lang="zh-CN" altLang="en-US" b="1" dirty="0"/>
              <a:t>我的研究生涯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A14D2F-C63A-444A-A59A-25E7A8F351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95376"/>
            <a:ext cx="8229600" cy="5167312"/>
          </a:xfrm>
        </p:spPr>
        <p:txBody>
          <a:bodyPr/>
          <a:lstStyle/>
          <a:p>
            <a:r>
              <a:rPr 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Drug Delivery 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藥物遞送。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納米醫學。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在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90-00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年代，設計了幾種不同的納米粒，遞送傳統抗癌藥，及基因藥。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發表了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600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多篇論文，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H-index 126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特別是最近幾年，發了比較多的高分文章。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完全是主的恩典。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51410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CD133-9860-4457-925D-E08DC30A7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9376"/>
            <a:ext cx="8229600" cy="963612"/>
          </a:xfrm>
        </p:spPr>
        <p:txBody>
          <a:bodyPr/>
          <a:lstStyle/>
          <a:p>
            <a:r>
              <a:rPr lang="zh-CN" altLang="en-US" b="1" dirty="0"/>
              <a:t>研究經費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A8AB6-06FF-4E52-9560-DF89DC0DFA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814"/>
            <a:ext cx="8229600" cy="4959350"/>
          </a:xfrm>
        </p:spPr>
        <p:txBody>
          <a:bodyPr/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主要從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NIH 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來。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從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1976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年至今，沒有間斷過。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過去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5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年，還拿到一個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U54 Center Grant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。我是牽頭的。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全是主的恩典。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06754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C199D-642D-4084-9394-4DD1B1634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9851"/>
            <a:ext cx="8229600" cy="911225"/>
          </a:xfrm>
        </p:spPr>
        <p:txBody>
          <a:bodyPr/>
          <a:lstStyle/>
          <a:p>
            <a:r>
              <a:rPr lang="zh-CN" altLang="en-US" b="1" dirty="0"/>
              <a:t>但情況變了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08561-D3C9-421C-8BED-27DA2F778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4914"/>
            <a:ext cx="8229600" cy="4921250"/>
          </a:xfrm>
        </p:spPr>
        <p:txBody>
          <a:bodyPr/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過去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3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年多，一個新課題也沒拿過。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試過無數次，一次也沒成功。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I lost my touch?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老得不行了？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81621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61551-F037-4AC6-97C1-508D84F82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5088"/>
            <a:ext cx="8229600" cy="930275"/>
          </a:xfrm>
        </p:spPr>
        <p:txBody>
          <a:bodyPr/>
          <a:lstStyle/>
          <a:p>
            <a:r>
              <a:rPr lang="zh-CN" altLang="en-US" b="1" dirty="0"/>
              <a:t>解讀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57D30-16AC-4420-A908-B993513BD3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76326"/>
            <a:ext cx="8229600" cy="5049838"/>
          </a:xfrm>
        </p:spPr>
        <p:txBody>
          <a:bodyPr/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喜聆姐：主要你退休了。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有可能。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但是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..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60200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52AC5-6766-4445-B443-ED96D884C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1275"/>
            <a:ext cx="8229600" cy="939800"/>
          </a:xfrm>
        </p:spPr>
        <p:txBody>
          <a:bodyPr/>
          <a:lstStyle/>
          <a:p>
            <a:r>
              <a:rPr lang="zh-CN" altLang="en-US" b="1" dirty="0"/>
              <a:t>研究方向的改變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B118C6-1250-475A-9F6B-85551C278C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81100"/>
            <a:ext cx="8229600" cy="4945063"/>
          </a:xfrm>
        </p:spPr>
        <p:txBody>
          <a:bodyPr/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更傾向免疫。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新課題都送免疫方面的審核組審核。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分數很差。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Immunology is superficial.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沒有用基因剔除鼠。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但我們做的是治療。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人類沒有基因剔除人。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84673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62899-DE31-47E4-A637-4444869D4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38150"/>
            <a:ext cx="8229600" cy="5688013"/>
          </a:xfrm>
        </p:spPr>
        <p:txBody>
          <a:bodyPr/>
          <a:lstStyle/>
          <a:p>
            <a:r>
              <a:rPr lang="zh-CN" altLang="en-US" sz="3600" b="1" dirty="0"/>
              <a:t>爲什麽我們還能發高分文章？</a:t>
            </a:r>
            <a:endParaRPr lang="en-US" altLang="zh-CN" sz="3600" b="1" dirty="0"/>
          </a:p>
          <a:p>
            <a:r>
              <a:rPr lang="zh-CN" altLang="en-US" sz="3600" b="1" dirty="0"/>
              <a:t>因爲我們的同行都認可我們走的新反向。</a:t>
            </a:r>
            <a:endParaRPr lang="en-US" altLang="zh-CN" sz="3600" b="1" dirty="0"/>
          </a:p>
          <a:p>
            <a:r>
              <a:rPr lang="zh-CN" altLang="en-US" sz="3600" b="1" dirty="0"/>
              <a:t>但新方向裏的專家，認爲我們太膚淺。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409368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014A8-4619-4DD2-93E7-B9F803581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9850"/>
            <a:ext cx="8229600" cy="915987"/>
          </a:xfrm>
        </p:spPr>
        <p:txBody>
          <a:bodyPr/>
          <a:lstStyle/>
          <a:p>
            <a:r>
              <a:rPr lang="zh-CN" altLang="en-US" b="1" dirty="0"/>
              <a:t>再接再厲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FA2AA8-35EE-4D7C-9CE2-642C2AB8D8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19188"/>
            <a:ext cx="8229600" cy="5006975"/>
          </a:xfrm>
        </p:spPr>
        <p:txBody>
          <a:bodyPr/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終於，今年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月收到一個課題的分數，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12%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離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pay line 10% 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不遠。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這是近年來最好的分數，感謝主。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5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月份剛把修改過的課題再送去。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要到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9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月才知道分數。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99537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5F7C8-E0A4-427C-968E-93431A59B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3663"/>
            <a:ext cx="8229600" cy="854075"/>
          </a:xfrm>
        </p:spPr>
        <p:txBody>
          <a:bodyPr/>
          <a:lstStyle/>
          <a:p>
            <a:r>
              <a:rPr lang="zh-CN" altLang="en-US" b="1" dirty="0"/>
              <a:t>因應措施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1A5B89-28EA-4176-8829-6B120368D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147764"/>
            <a:ext cx="8367713" cy="4978400"/>
          </a:xfrm>
        </p:spPr>
        <p:txBody>
          <a:bodyPr/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申請小課題。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不收新學生。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但今年忍不住，又收了一個。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做的是與年輕老師合作的課題。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萬一還拿不到錢，同事就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take over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94473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68E50-3C81-4EF0-B125-078191111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5563"/>
            <a:ext cx="8229600" cy="887412"/>
          </a:xfrm>
        </p:spPr>
        <p:txBody>
          <a:bodyPr/>
          <a:lstStyle/>
          <a:p>
            <a:r>
              <a:rPr lang="zh-CN" altLang="en-US" b="1" dirty="0"/>
              <a:t>屬靈的教訓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E20DA-9D40-4E31-BB81-7CFABDD136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8714"/>
            <a:ext cx="8343900" cy="4997450"/>
          </a:xfrm>
        </p:spPr>
        <p:txBody>
          <a:bodyPr/>
          <a:lstStyle/>
          <a:p>
            <a:r>
              <a:rPr lang="zh-CN" altLang="en-US" sz="3600" b="1" dirty="0"/>
              <a:t>學習謙卑。</a:t>
            </a:r>
            <a:endParaRPr lang="en-US" altLang="zh-CN" sz="3600" b="1" dirty="0"/>
          </a:p>
          <a:p>
            <a:r>
              <a:rPr lang="zh-CN" altLang="en-US" sz="3600" b="1" dirty="0"/>
              <a:t>課題寫好后，至少請三位同事（包括以前的老學生）提意見，修改很多次。</a:t>
            </a:r>
            <a:endParaRPr lang="en-US" altLang="zh-CN" sz="3600" b="1" dirty="0"/>
          </a:p>
          <a:p>
            <a:r>
              <a:rPr lang="zh-CN" altLang="en-US" sz="3600" b="1" dirty="0"/>
              <a:t>謹慎使用現有的基金。</a:t>
            </a:r>
            <a:endParaRPr lang="en-US" altLang="zh-CN" sz="3600" b="1" dirty="0"/>
          </a:p>
          <a:p>
            <a:r>
              <a:rPr lang="zh-CN" altLang="en-US" sz="3600" b="1" dirty="0"/>
              <a:t>不抱怨，不抄捷徑，穩扎穩打。</a:t>
            </a:r>
            <a:endParaRPr lang="en-US" altLang="zh-CN" sz="3600" b="1" dirty="0"/>
          </a:p>
          <a:p>
            <a:r>
              <a:rPr lang="zh-CN" altLang="en-US" sz="3600" b="1" dirty="0"/>
              <a:t>如果要退休，求主使用餘生。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711524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15595E1-A928-42BF-8E1D-6EA05B2CE7D4}"/>
              </a:ext>
            </a:extLst>
          </p:cNvPr>
          <p:cNvSpPr txBox="1"/>
          <p:nvPr/>
        </p:nvSpPr>
        <p:spPr>
          <a:xfrm>
            <a:off x="366714" y="104775"/>
            <a:ext cx="8548687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天國又好比一個人要往外國去，就叫了僕人來，把他的家業交給他們， 按著各人的才幹給他們銀子：一個給了五千，一個給了二千，一個給了一千，就往外國去了。 那領五千的隨即拿去做買賣，另外賺了五千。 那領二千的也照樣另賺了二千。 但那領一千的去掘開地，把主人的銀子埋藏了。 過了許久，那些僕人的主人來了，和他們算賬。 那領五千銀子的又帶著那另外的五千來，說：</a:t>
            </a:r>
            <a:r>
              <a:rPr lang="en-US" altLang="zh-TW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『</a:t>
            </a:r>
            <a:r>
              <a:rPr lang="zh-TW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主啊，你交給我五千銀子。請看，我又賺了五千。</a:t>
            </a:r>
            <a:r>
              <a:rPr lang="en-US" altLang="zh-TW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』 </a:t>
            </a:r>
            <a:r>
              <a:rPr lang="zh-TW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主人說：</a:t>
            </a:r>
            <a:r>
              <a:rPr lang="en-US" altLang="zh-TW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『</a:t>
            </a:r>
            <a:r>
              <a:rPr lang="zh-TW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好，你這又良善又忠心的僕人，你在不多的事上有忠心，我要把許多事派你管理；可以進來享受你主人的快樂。</a:t>
            </a:r>
            <a:r>
              <a:rPr lang="en-US" altLang="zh-TW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』 </a:t>
            </a:r>
            <a:endParaRPr lang="en-US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50363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8817DD5-3D47-410F-9C9A-9E49E7BBE363}"/>
              </a:ext>
            </a:extLst>
          </p:cNvPr>
          <p:cNvSpPr txBox="1"/>
          <p:nvPr/>
        </p:nvSpPr>
        <p:spPr>
          <a:xfrm>
            <a:off x="553349" y="965418"/>
            <a:ext cx="84336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4000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zh-CN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Arial"/>
              </a:rPr>
              <a:t>你要尽心，尽性，尽意，尽力，爱主你的神。 	</a:t>
            </a:r>
            <a:r>
              <a:rPr kumimoji="0" lang="en-US" altLang="zh-CN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Arial"/>
              </a:rPr>
              <a:t>	</a:t>
            </a:r>
            <a:r>
              <a:rPr kumimoji="0" lang="zh-CN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Arial"/>
              </a:rPr>
              <a:t>馬可福音 </a:t>
            </a:r>
            <a:r>
              <a:rPr kumimoji="0" lang="en-US" altLang="zh-CN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Arial"/>
              </a:rPr>
              <a:t>12</a:t>
            </a:r>
            <a:r>
              <a:rPr kumimoji="0" lang="zh-CN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Arial"/>
              </a:rPr>
              <a:t>：</a:t>
            </a:r>
            <a:r>
              <a:rPr kumimoji="0" lang="en-US" altLang="zh-CN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Arial"/>
              </a:rPr>
              <a:t>30				-- </a:t>
            </a:r>
            <a:r>
              <a:rPr kumimoji="0" lang="zh-CN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Arial"/>
              </a:rPr>
              <a:t>大诫命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929497-894E-427F-A6EC-3717A7773D04}"/>
              </a:ext>
            </a:extLst>
          </p:cNvPr>
          <p:cNvSpPr txBox="1"/>
          <p:nvPr/>
        </p:nvSpPr>
        <p:spPr>
          <a:xfrm>
            <a:off x="1817027" y="4250194"/>
            <a:ext cx="56198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本周背誦金句。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74488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10B25EF-E362-468A-B742-E35371EE776E}"/>
              </a:ext>
            </a:extLst>
          </p:cNvPr>
          <p:cNvSpPr txBox="1"/>
          <p:nvPr/>
        </p:nvSpPr>
        <p:spPr>
          <a:xfrm>
            <a:off x="333375" y="223838"/>
            <a:ext cx="8558213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那領二千的也來，說：</a:t>
            </a:r>
            <a:r>
              <a:rPr lang="en-US" altLang="zh-TW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『</a:t>
            </a:r>
            <a:r>
              <a:rPr lang="zh-TW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主啊，你交給我二千銀子。請看，我又賺了二千。</a:t>
            </a:r>
            <a:r>
              <a:rPr lang="en-US" altLang="zh-TW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』 </a:t>
            </a:r>
            <a:r>
              <a:rPr lang="zh-TW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主人說：</a:t>
            </a:r>
            <a:r>
              <a:rPr lang="en-US" altLang="zh-TW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『</a:t>
            </a:r>
            <a:r>
              <a:rPr lang="zh-TW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好，你這又良善又忠心的僕人，你在不多的事上有忠心，我要把許多事派你管理；可以進來享受你主人的快樂。</a:t>
            </a:r>
            <a:r>
              <a:rPr lang="en-US" altLang="zh-TW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』 </a:t>
            </a:r>
            <a:r>
              <a:rPr lang="zh-TW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那領一千的也來，說：</a:t>
            </a:r>
            <a:r>
              <a:rPr lang="en-US" altLang="zh-TW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『</a:t>
            </a:r>
            <a:r>
              <a:rPr lang="zh-TW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主啊，我知道你是忍心的人，沒有種的地方要收割，沒有散的地方要聚斂， 我就害怕，去把你的一千銀子埋藏在地裡。請看，你的原銀子在這裡。</a:t>
            </a:r>
            <a:r>
              <a:rPr lang="en-US" altLang="zh-TW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』 </a:t>
            </a:r>
            <a:r>
              <a:rPr lang="zh-TW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主人回答說：</a:t>
            </a:r>
            <a:r>
              <a:rPr lang="en-US" altLang="zh-TW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『</a:t>
            </a:r>
            <a:r>
              <a:rPr lang="zh-TW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你這又惡又懶的僕人，你既知道我沒有種的地方要收割，沒有散的地方要聚斂， 就當把我的銀子放給兌換銀錢的人，到我來的時候，可以連本帶利收回。 </a:t>
            </a:r>
            <a:r>
              <a:rPr lang="en-US" altLang="zh-TW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										</a:t>
            </a:r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太 </a:t>
            </a:r>
            <a:r>
              <a:rPr lang="en-US" altLang="zh-CN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25</a:t>
            </a:r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14-27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200208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CF2C5-5BA9-42E1-B53B-ADF2D9988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325"/>
            <a:ext cx="8229600" cy="1054100"/>
          </a:xfrm>
        </p:spPr>
        <p:txBody>
          <a:bodyPr/>
          <a:lstStyle/>
          <a:p>
            <a:r>
              <a:rPr lang="zh-TW" altLang="en-US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良善又忠心的僕人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FC2E4-3DE2-4824-B4A1-0B304D5B0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38226"/>
            <a:ext cx="8653461" cy="5438774"/>
          </a:xfrm>
        </p:spPr>
        <p:txBody>
          <a:bodyPr/>
          <a:lstStyle/>
          <a:p>
            <a:r>
              <a:rPr lang="zh-CN" altLang="en-US" sz="3600" b="1" dirty="0"/>
              <a:t>有五千兩的，有二千兩的，也有一千兩的。</a:t>
            </a:r>
            <a:endParaRPr lang="en-US" altLang="zh-CN" sz="3600" b="1" dirty="0"/>
          </a:p>
          <a:p>
            <a:r>
              <a:rPr lang="zh-CN" altLang="en-US" sz="3600" b="1" dirty="0"/>
              <a:t>教授姐妹的見證。</a:t>
            </a:r>
            <a:endParaRPr lang="en-US" altLang="zh-CN" sz="3600" b="1" dirty="0"/>
          </a:p>
          <a:p>
            <a:r>
              <a:rPr lang="zh-CN" altLang="en-US" sz="3600" b="1" dirty="0"/>
              <a:t>我以前認爲主給了我二千兩。</a:t>
            </a:r>
            <a:endParaRPr lang="en-US" altLang="zh-CN" sz="3600" b="1" dirty="0"/>
          </a:p>
          <a:p>
            <a:r>
              <a:rPr lang="zh-CN" altLang="en-US" sz="3600" b="1" dirty="0"/>
              <a:t>最近發現連一千兩都沒有。</a:t>
            </a:r>
            <a:endParaRPr lang="en-US" altLang="zh-CN" sz="3600" b="1" dirty="0"/>
          </a:p>
          <a:p>
            <a:r>
              <a:rPr lang="zh-CN" altLang="en-US" sz="3600" b="1" dirty="0"/>
              <a:t>事奉的崗位和角色要改變了？</a:t>
            </a:r>
            <a:endParaRPr lang="en-US" altLang="zh-CN" sz="3600" b="1" dirty="0"/>
          </a:p>
        </p:txBody>
      </p:sp>
    </p:spTree>
    <p:extLst>
      <p:ext uri="{BB962C8B-B14F-4D97-AF65-F5344CB8AC3E}">
        <p14:creationId xmlns:p14="http://schemas.microsoft.com/office/powerpoint/2010/main" val="1480416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C91522-A307-4A3A-B841-FA535F66D1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371476"/>
            <a:ext cx="8501063" cy="5754688"/>
          </a:xfrm>
        </p:spPr>
        <p:txBody>
          <a:bodyPr/>
          <a:lstStyle/>
          <a:p>
            <a:pPr lvl="0"/>
            <a:r>
              <a:rPr lang="zh-TW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是交棒的時候了？</a:t>
            </a:r>
            <a:endParaRPr lang="en-US" altLang="zh-TW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“掏心掏肺”</a:t>
            </a:r>
            <a:endParaRPr lang="zh-TW" altLang="en-US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“</a:t>
            </a:r>
            <a:r>
              <a:rPr lang="zh-TW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良善又忠心的僕人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”才是主的呼召。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主沒有呼召我們“成功”。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356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3EA7A-DBE1-471A-9335-B32DC0A47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3735"/>
            <a:ext cx="8229600" cy="879154"/>
          </a:xfrm>
        </p:spPr>
        <p:txBody>
          <a:bodyPr/>
          <a:lstStyle/>
          <a:p>
            <a:r>
              <a:rPr lang="zh-TW" altLang="en-US" sz="44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交棒的時候</a:t>
            </a:r>
            <a:r>
              <a:rPr lang="zh-CN" altLang="en-US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到</a:t>
            </a:r>
            <a:r>
              <a:rPr lang="zh-TW" altLang="en-US" sz="44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了？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A8E8DE-3B3A-4927-83D8-355632670C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962"/>
            <a:ext cx="8229600" cy="4929202"/>
          </a:xfrm>
        </p:spPr>
        <p:txBody>
          <a:bodyPr/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教會的事奉。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過氣長老。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福音班的老師們。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春晚猜謎。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植堂。兩套人馬。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我們有牧師了！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退休后做什麽？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18833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4FF95-65ED-4770-8A03-C72333EB4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b="1" dirty="0">
                <a:latin typeface="+mn-ea"/>
              </a:rPr>
              <a:t>回應主的呼召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DC8282-B4D4-40D3-B825-5C2A19AF24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z="3600" b="1" dirty="0">
                <a:solidFill>
                  <a:prstClr val="black"/>
                </a:solidFill>
                <a:latin typeface="宋体"/>
              </a:rPr>
              <a:t>照著我所切慕、所盼望的，没有一事叫我羞愧。</a:t>
            </a:r>
            <a:r>
              <a:rPr lang="en-US" altLang="zh-CN" sz="3600" b="1" dirty="0">
                <a:solidFill>
                  <a:prstClr val="black"/>
                </a:solidFill>
                <a:latin typeface="宋体"/>
              </a:rPr>
              <a:t>		</a:t>
            </a:r>
            <a:r>
              <a:rPr lang="zh-CN" altLang="en-US" sz="3600" b="1" dirty="0">
                <a:solidFill>
                  <a:prstClr val="black"/>
                </a:solidFill>
                <a:latin typeface="宋体"/>
              </a:rPr>
              <a:t>腓 </a:t>
            </a:r>
            <a:r>
              <a:rPr lang="en-US" altLang="zh-CN" sz="3600" b="1" dirty="0">
                <a:solidFill>
                  <a:prstClr val="black"/>
                </a:solidFill>
                <a:latin typeface="宋体"/>
              </a:rPr>
              <a:t>1</a:t>
            </a:r>
            <a:r>
              <a:rPr lang="zh-CN" altLang="en-US" sz="3600" b="1" dirty="0">
                <a:solidFill>
                  <a:prstClr val="black"/>
                </a:solidFill>
                <a:latin typeface="宋体"/>
              </a:rPr>
              <a:t>：</a:t>
            </a:r>
            <a:r>
              <a:rPr lang="en-US" altLang="zh-CN" sz="3600" b="1" dirty="0">
                <a:solidFill>
                  <a:prstClr val="black"/>
                </a:solidFill>
                <a:latin typeface="宋体"/>
              </a:rPr>
              <a:t>20a</a:t>
            </a:r>
            <a:endParaRPr lang="en-US" altLang="zh-CN" sz="3600" b="1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z="3600" b="1" dirty="0"/>
              <a:t>不但是所做的，连所想的，也不能叫保罗</a:t>
            </a:r>
            <a:r>
              <a:rPr lang="zh-CN" altLang="en-US" sz="3600" b="1" dirty="0">
                <a:latin typeface="+mn-ea"/>
              </a:rPr>
              <a:t>羞愧。</a:t>
            </a:r>
            <a:endParaRPr lang="en-US" altLang="zh-CN" sz="3600" b="1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>
            <a:extLst>
              <a:ext uri="{FF2B5EF4-FFF2-40B4-BE49-F238E27FC236}">
                <a16:creationId xmlns:a16="http://schemas.microsoft.com/office/drawing/2014/main" id="{0350C897-C2BC-41BC-B898-0C5C8B7B64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990600"/>
            <a:ext cx="57150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987" name="Title 1">
            <a:extLst>
              <a:ext uri="{FF2B5EF4-FFF2-40B4-BE49-F238E27FC236}">
                <a16:creationId xmlns:a16="http://schemas.microsoft.com/office/drawing/2014/main" id="{3365C707-9327-402C-9F49-09091D9F4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pPr eaLnBrk="1" hangingPunct="1"/>
            <a:r>
              <a:rPr lang="zh-CN" altLang="en-US" b="1"/>
              <a:t>沈保罗牧师 （</a:t>
            </a:r>
            <a:r>
              <a:rPr lang="en-US" altLang="zh-CN" b="1"/>
              <a:t>1917-2011</a:t>
            </a:r>
            <a:r>
              <a:rPr lang="zh-CN" altLang="en-US" b="1"/>
              <a:t>）</a:t>
            </a:r>
            <a:endParaRPr lang="en-US" altLang="en-US" b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C5777D0-CC6B-4002-BE87-24B8D5FD46FB}"/>
              </a:ext>
            </a:extLst>
          </p:cNvPr>
          <p:cNvSpPr txBox="1"/>
          <p:nvPr/>
        </p:nvSpPr>
        <p:spPr>
          <a:xfrm>
            <a:off x="2133600" y="5029200"/>
            <a:ext cx="45720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Arial" panose="020B0604020202020204" pitchFamily="34" charset="0"/>
              </a:rPr>
              <a:t>主呼召你做这个麽？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3B3DFF-EE80-469F-9CE2-2ABF0831A4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66712"/>
            <a:ext cx="8229600" cy="4525963"/>
          </a:xfrm>
        </p:spPr>
        <p:txBody>
          <a:bodyPr/>
          <a:lstStyle/>
          <a:p>
            <a:r>
              <a:rPr lang="zh-TW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無論是生是死，總叫基督在我身上照常顯大。 </a:t>
            </a:r>
            <a:r>
              <a:rPr lang="en-US" altLang="zh-TW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</a:t>
            </a:r>
            <a:r>
              <a:rPr lang="zh-TW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腓 </a:t>
            </a:r>
            <a:r>
              <a:rPr lang="en-US" altLang="zh-TW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</a:t>
            </a:r>
            <a:r>
              <a:rPr lang="zh-TW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TW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20b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39218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0C0929BE-CB5F-4B63-A962-BF39843346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277938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zh-CN" sz="4000" b="1" dirty="0">
                <a:ea typeface="SimSun" panose="02010600030101010101" pitchFamily="2" charset="-122"/>
              </a:rPr>
              <a:t>Business is not for mission, business is mission.</a:t>
            </a:r>
          </a:p>
        </p:txBody>
      </p:sp>
      <p:sp>
        <p:nvSpPr>
          <p:cNvPr id="7171" name="Text Box 3">
            <a:extLst>
              <a:ext uri="{FF2B5EF4-FFF2-40B4-BE49-F238E27FC236}">
                <a16:creationId xmlns:a16="http://schemas.microsoft.com/office/drawing/2014/main" id="{0DFC29E4-8975-496B-B80E-D84538AE6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3141663"/>
            <a:ext cx="7632700" cy="1609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50000"/>
              </a:spcBef>
              <a:buFontTx/>
              <a:buNone/>
            </a:pPr>
            <a:r>
              <a:rPr lang="zh-CN" altLang="en-US" sz="4400" b="1" dirty="0">
                <a:latin typeface="SimSun" panose="02010600030101010101" pitchFamily="2" charset="-122"/>
                <a:ea typeface="SimSun" panose="02010600030101010101" pitchFamily="2" charset="-122"/>
              </a:rPr>
              <a:t>專業不是為了事奉，專業就是事奉。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5E66B99E-1591-4D58-9134-CDE94F6EC1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雙職事奉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D607885B-5211-4AF2-80D6-193B164963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08113" y="1981200"/>
            <a:ext cx="6764337" cy="4114800"/>
          </a:xfrm>
        </p:spPr>
        <p:txBody>
          <a:bodyPr/>
          <a:lstStyle/>
          <a:p>
            <a:pPr eaLnBrk="1" hangingPunct="1">
              <a:spcAft>
                <a:spcPct val="20000"/>
              </a:spcAft>
            </a:pPr>
            <a:r>
              <a:rPr lang="zh-CN" altLang="en-US" sz="4000" b="1" dirty="0">
                <a:latin typeface="SimSun" panose="02010600030101010101" pitchFamily="2" charset="-122"/>
                <a:ea typeface="SimSun" panose="02010600030101010101" pitchFamily="2" charset="-122"/>
              </a:rPr>
              <a:t>專業工作是事奉的一部分。</a:t>
            </a:r>
            <a:endParaRPr lang="en-US" altLang="en-US" sz="4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eaLnBrk="1" hangingPunct="1">
              <a:spcAft>
                <a:spcPct val="20000"/>
              </a:spcAft>
            </a:pPr>
            <a:r>
              <a:rPr lang="zh-CN" altLang="en-US" sz="4000" b="1" dirty="0">
                <a:latin typeface="SimSun" panose="02010600030101010101" pitchFamily="2" charset="-122"/>
                <a:ea typeface="SimSun" panose="02010600030101010101" pitchFamily="2" charset="-122"/>
              </a:rPr>
              <a:t>務必敬業。</a:t>
            </a:r>
            <a:endParaRPr lang="en-US" altLang="zh-CN" sz="4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eaLnBrk="1" hangingPunct="1">
              <a:spcAft>
                <a:spcPct val="20000"/>
              </a:spcAft>
            </a:pPr>
            <a:r>
              <a:rPr lang="zh-CN" altLang="en-US" sz="4000" b="1" dirty="0">
                <a:latin typeface="SimSun" panose="02010600030101010101" pitchFamily="2" charset="-122"/>
                <a:ea typeface="SimSun" panose="02010600030101010101" pitchFamily="2" charset="-122"/>
              </a:rPr>
              <a:t>選擇職業。</a:t>
            </a:r>
            <a:endParaRPr lang="en-US" altLang="en-US" sz="40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>
            <a:extLst>
              <a:ext uri="{FF2B5EF4-FFF2-40B4-BE49-F238E27FC236}">
                <a16:creationId xmlns:a16="http://schemas.microsoft.com/office/drawing/2014/main" id="{D34810E8-9FFC-4896-8076-E9B36B2D37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315" y="1055230"/>
            <a:ext cx="8153400" cy="1333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  <a:buFontTx/>
              <a:buNone/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他又使我如法老的父，作他全家的主，并埃及全地的宰相。  		创 </a:t>
            </a:r>
            <a:r>
              <a:rPr lang="zh-CN" altLang="en-US" sz="3600" dirty="0">
                <a:latin typeface="SimSun" panose="02010600030101010101" pitchFamily="2" charset="-122"/>
                <a:ea typeface="SimSun" panose="02010600030101010101" pitchFamily="2" charset="-122"/>
              </a:rPr>
              <a:t>45:8</a:t>
            </a:r>
            <a:endParaRPr lang="en-US" altLang="zh-CN" sz="36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0F5911A5-E70D-4178-9DBA-FCFED603AB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1185" y="189873"/>
            <a:ext cx="583247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CN" altLang="en-US" sz="4400" b="1" dirty="0">
                <a:ea typeface="SimSun" panose="02010600030101010101" pitchFamily="2" charset="-122"/>
              </a:rPr>
              <a:t>清楚神的呼召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C7AD217-FCE5-4B48-BBD7-FE0EAECC7D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684" y="2613693"/>
            <a:ext cx="8188366" cy="3766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 defTabSz="914400" fontAlgn="base">
              <a:spcAft>
                <a:spcPct val="20000"/>
              </a:spcAft>
              <a:buNone/>
            </a:pPr>
            <a:r>
              <a:rPr lang="zh-CN" altLang="en-US" sz="36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如何清楚神的呼召？</a:t>
            </a:r>
          </a:p>
          <a:p>
            <a:pPr lvl="2" defTabSz="91440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zh-CN" altLang="en-US" sz="36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 适合自己的兴趣。</a:t>
            </a:r>
            <a:r>
              <a:rPr lang="en-US" altLang="zh-CN" sz="36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Enjoyable</a:t>
            </a:r>
            <a:endParaRPr lang="zh-CN" altLang="en-US" sz="3600" b="1" dirty="0">
              <a:solidFill>
                <a:srgbClr val="00000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2" defTabSz="91440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zh-CN" altLang="en-US" sz="36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 有恩赐</a:t>
            </a:r>
            <a:r>
              <a:rPr lang="en-US" altLang="zh-CN" sz="36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, </a:t>
            </a:r>
            <a:r>
              <a:rPr lang="zh-CN" altLang="en-US" sz="36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能胜任。</a:t>
            </a:r>
            <a:r>
              <a:rPr lang="en-US" altLang="zh-CN" sz="36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Easy</a:t>
            </a:r>
            <a:endParaRPr lang="zh-CN" altLang="en-US" sz="3600" b="1" dirty="0">
              <a:solidFill>
                <a:srgbClr val="00000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2" defTabSz="91440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zh-CN" altLang="en-US" sz="36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 在专业中有见证荣耀神的机会。</a:t>
            </a:r>
          </a:p>
          <a:p>
            <a:pPr lvl="2" defTabSz="91440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zh-CN" altLang="en-US" sz="36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 能过一个平衡的生活。</a:t>
            </a:r>
            <a:r>
              <a:rPr lang="en-US" altLang="zh-CN" sz="36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Effective</a:t>
            </a:r>
            <a:endParaRPr lang="zh-CN" altLang="en-US" sz="3600" b="1" dirty="0">
              <a:solidFill>
                <a:srgbClr val="00000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FAC49BC5-994F-4878-AFE9-751CABA310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65127"/>
            <a:ext cx="7886700" cy="1020210"/>
          </a:xfrm>
        </p:spPr>
        <p:txBody>
          <a:bodyPr>
            <a:normAutofit/>
          </a:bodyPr>
          <a:lstStyle/>
          <a:p>
            <a:pPr algn="ctr"/>
            <a:r>
              <a:rPr lang="zh-CN" altLang="en-US" b="1" dirty="0">
                <a:ea typeface="SimSun" panose="02010600030101010101" pitchFamily="2" charset="-122"/>
              </a:rPr>
              <a:t>在职场中成为神的见证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C3B817AE-0178-465A-BD97-5726FAB3AC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29440" y="1730178"/>
            <a:ext cx="6118225" cy="2663825"/>
          </a:xfrm>
        </p:spPr>
        <p:txBody>
          <a:bodyPr/>
          <a:lstStyle/>
          <a:p>
            <a:pPr>
              <a:spcAft>
                <a:spcPct val="20000"/>
              </a:spcAft>
            </a:pPr>
            <a:r>
              <a:rPr lang="zh-CN" altLang="en-US" sz="4000" b="1" dirty="0">
                <a:latin typeface="SimSun" panose="02010600030101010101" pitchFamily="2" charset="-122"/>
                <a:ea typeface="SimSun" panose="02010600030101010101" pitchFamily="2" charset="-122"/>
              </a:rPr>
              <a:t>不隐瞒自己的信仰。</a:t>
            </a:r>
          </a:p>
          <a:p>
            <a:pPr>
              <a:spcAft>
                <a:spcPct val="20000"/>
              </a:spcAft>
            </a:pPr>
            <a:r>
              <a:rPr lang="zh-CN" altLang="en-US" sz="4000" b="1" dirty="0">
                <a:latin typeface="SimSun" panose="02010600030101010101" pitchFamily="2" charset="-122"/>
                <a:ea typeface="SimSun" panose="02010600030101010101" pitchFamily="2" charset="-122"/>
              </a:rPr>
              <a:t>有机会就为主作见证。</a:t>
            </a:r>
          </a:p>
          <a:p>
            <a:pPr>
              <a:spcAft>
                <a:spcPct val="20000"/>
              </a:spcAft>
            </a:pPr>
            <a:r>
              <a:rPr lang="zh-CN" altLang="en-US" sz="4000" b="1" dirty="0">
                <a:latin typeface="SimSun" panose="02010600030101010101" pitchFamily="2" charset="-122"/>
                <a:ea typeface="SimSun" panose="02010600030101010101" pitchFamily="2" charset="-122"/>
              </a:rPr>
              <a:t>关心周边的人。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722F79FD-85E0-482C-A782-60E7BB668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pPr eaLnBrk="1" hangingPunct="1"/>
            <a:r>
              <a:rPr lang="zh-CN" altLang="en-US" b="1"/>
              <a:t>主的呼召</a:t>
            </a:r>
            <a:endParaRPr lang="en-US" altLang="en-US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F8C75-D4E2-415D-971C-751C9D6A4C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439150" cy="5059363"/>
          </a:xfrm>
        </p:spPr>
        <p:txBody>
          <a:bodyPr/>
          <a:lstStyle/>
          <a:p>
            <a:pPr eaLnBrk="1" hangingPunct="1"/>
            <a:r>
              <a:rPr lang="zh-CN" altLang="en-US" sz="3600" b="1" dirty="0">
                <a:solidFill>
                  <a:srgbClr val="000000"/>
                </a:solidFill>
                <a:latin typeface="SimSun" panose="02010600030101010101" pitchFamily="2" charset="-122"/>
              </a:rPr>
              <a:t>亚基帕王啊，我（保罗）故此没有违背那从天上来的异象。</a:t>
            </a:r>
            <a:r>
              <a:rPr lang="en-US" altLang="zh-CN" sz="3600" b="1" dirty="0">
                <a:solidFill>
                  <a:srgbClr val="000000"/>
                </a:solidFill>
                <a:latin typeface="SimSun" panose="02010600030101010101" pitchFamily="2" charset="-122"/>
              </a:rPr>
              <a:t>	</a:t>
            </a:r>
            <a:r>
              <a:rPr lang="zh-CN" altLang="en-US" sz="3600" b="1" dirty="0">
                <a:solidFill>
                  <a:srgbClr val="000000"/>
                </a:solidFill>
                <a:latin typeface="SimSun" panose="02010600030101010101" pitchFamily="2" charset="-122"/>
              </a:rPr>
              <a:t>徒 </a:t>
            </a:r>
            <a:r>
              <a:rPr lang="en-US" altLang="zh-CN" sz="3600" b="1" dirty="0">
                <a:solidFill>
                  <a:srgbClr val="000000"/>
                </a:solidFill>
                <a:latin typeface="SimSun" panose="02010600030101010101" pitchFamily="2" charset="-122"/>
              </a:rPr>
              <a:t>26</a:t>
            </a:r>
            <a:r>
              <a:rPr lang="zh-CN" altLang="en-US" sz="3600" b="1" dirty="0">
                <a:solidFill>
                  <a:srgbClr val="000000"/>
                </a:solidFill>
                <a:latin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rgbClr val="000000"/>
                </a:solidFill>
                <a:latin typeface="SimSun" panose="02010600030101010101" pitchFamily="2" charset="-122"/>
              </a:rPr>
              <a:t>19</a:t>
            </a:r>
          </a:p>
          <a:p>
            <a:pPr eaLnBrk="1" hangingPunct="1"/>
            <a:r>
              <a:rPr lang="zh-CN" altLang="en-US" sz="3600" b="1" dirty="0">
                <a:solidFill>
                  <a:srgbClr val="000000"/>
                </a:solidFill>
                <a:latin typeface="SimSun" panose="02010600030101010101" pitchFamily="2" charset="-122"/>
              </a:rPr>
              <a:t>主对我们夫妻的呼召。改变我们的一生。</a:t>
            </a:r>
            <a:endParaRPr lang="en-US" altLang="zh-CN" sz="3600" b="1" dirty="0">
              <a:solidFill>
                <a:srgbClr val="000000"/>
              </a:solidFill>
              <a:latin typeface="SimSun" panose="02010600030101010101" pitchFamily="2" charset="-122"/>
            </a:endParaRPr>
          </a:p>
          <a:p>
            <a:pPr eaLnBrk="1" hangingPunct="1"/>
            <a:r>
              <a:rPr lang="en-US" altLang="zh-CN" sz="3600" b="1" dirty="0">
                <a:solidFill>
                  <a:srgbClr val="000000"/>
                </a:solidFill>
                <a:latin typeface="SimSun" panose="02010600030101010101" pitchFamily="2" charset="-122"/>
              </a:rPr>
              <a:t>30</a:t>
            </a:r>
            <a:r>
              <a:rPr lang="zh-CN" altLang="en-US" sz="3600" b="1" dirty="0">
                <a:solidFill>
                  <a:srgbClr val="000000"/>
                </a:solidFill>
                <a:latin typeface="SimSun" panose="02010600030101010101" pitchFamily="2" charset="-122"/>
              </a:rPr>
              <a:t>個也不夠！</a:t>
            </a:r>
            <a:endParaRPr lang="en-US" altLang="zh-CN" sz="3600" b="1" dirty="0">
              <a:solidFill>
                <a:srgbClr val="000000"/>
              </a:solidFill>
              <a:latin typeface="SimSun" panose="02010600030101010101" pitchFamily="2" charset="-122"/>
            </a:endParaRPr>
          </a:p>
          <a:p>
            <a:pPr eaLnBrk="1" hangingPunct="1"/>
            <a:r>
              <a:rPr lang="zh-CN" altLang="en-US" sz="3600" b="1" dirty="0">
                <a:solidFill>
                  <a:srgbClr val="000000"/>
                </a:solidFill>
              </a:rPr>
              <a:t>雙職事奉。</a:t>
            </a:r>
            <a:endParaRPr lang="en-US" altLang="zh-CN" sz="3600" b="1" dirty="0">
              <a:solidFill>
                <a:srgbClr val="000000"/>
              </a:solidFill>
            </a:endParaRPr>
          </a:p>
          <a:p>
            <a:pPr eaLnBrk="1" hangingPunct="1"/>
            <a:r>
              <a:rPr lang="zh-CN" altLang="en-US" sz="3600" b="1" dirty="0">
                <a:solidFill>
                  <a:srgbClr val="000000"/>
                </a:solidFill>
              </a:rPr>
              <a:t>做教授，校園中的鹽與光。</a:t>
            </a:r>
            <a:endParaRPr lang="en-US" altLang="en-US" sz="3600" b="1" dirty="0">
              <a:solidFill>
                <a:srgbClr val="000000"/>
              </a:solidFill>
            </a:endParaRP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69138-98D8-48A2-AB18-A027BC8AB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0801"/>
            <a:ext cx="8229600" cy="1039812"/>
          </a:xfrm>
        </p:spPr>
        <p:txBody>
          <a:bodyPr/>
          <a:lstStyle/>
          <a:p>
            <a:r>
              <a:rPr lang="zh-CN" altLang="en-US" b="1" dirty="0"/>
              <a:t>服事學生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EB34AF-2B9A-488D-9BCB-4DB787021C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90613"/>
            <a:ext cx="8229600" cy="5502485"/>
          </a:xfrm>
        </p:spPr>
        <p:txBody>
          <a:bodyPr/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是團契的輔導。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常邀學生到家中聚會。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團契中流行的一個笑話。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帶學生信主。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門徒訓練。黃埔一期。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植堂學生教會。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搬家到城裏。地下室聚會。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都是主的恩典。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17014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>
            <a:extLst>
              <a:ext uri="{FF2B5EF4-FFF2-40B4-BE49-F238E27FC236}">
                <a16:creationId xmlns:a16="http://schemas.microsoft.com/office/drawing/2014/main" id="{7F160485-E455-42F1-9909-2CBD695ADB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700338" y="2193925"/>
            <a:ext cx="4319587" cy="4114800"/>
          </a:xfrm>
        </p:spPr>
        <p:txBody>
          <a:bodyPr/>
          <a:lstStyle/>
          <a:p>
            <a:pPr eaLnBrk="1" hangingPunct="1">
              <a:spcAft>
                <a:spcPct val="20000"/>
              </a:spcAft>
            </a:pPr>
            <a:r>
              <a:rPr lang="zh-CN" altLang="en-US" sz="4000" b="1">
                <a:latin typeface="SimSun" panose="02010600030101010101" pitchFamily="2" charset="-122"/>
                <a:ea typeface="SimSun" panose="02010600030101010101" pitchFamily="2" charset="-122"/>
              </a:rPr>
              <a:t>没有后顾之忧。</a:t>
            </a:r>
          </a:p>
          <a:p>
            <a:pPr eaLnBrk="1" hangingPunct="1">
              <a:spcAft>
                <a:spcPct val="20000"/>
              </a:spcAft>
            </a:pPr>
            <a:r>
              <a:rPr lang="zh-CN" altLang="en-US" sz="4000" b="1">
                <a:latin typeface="SimSun" panose="02010600030101010101" pitchFamily="2" charset="-122"/>
                <a:ea typeface="SimSun" panose="02010600030101010101" pitchFamily="2" charset="-122"/>
              </a:rPr>
              <a:t>胆子大了。</a:t>
            </a:r>
          </a:p>
        </p:txBody>
      </p:sp>
      <p:sp>
        <p:nvSpPr>
          <p:cNvPr id="22531" name="Rectangle 4">
            <a:extLst>
              <a:ext uri="{FF2B5EF4-FFF2-40B4-BE49-F238E27FC236}">
                <a16:creationId xmlns:a16="http://schemas.microsoft.com/office/drawing/2014/main" id="{55F5CA3E-DCEA-440B-B37C-5C22F08162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zh-CN" altLang="en-US" b="1" dirty="0">
                <a:ea typeface="SimSun" panose="02010600030101010101" pitchFamily="2" charset="-122"/>
              </a:rPr>
              <a:t>信仰對專業的影響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6402</TotalTime>
  <Words>1720</Words>
  <Application>Microsoft Office PowerPoint</Application>
  <PresentationFormat>On-screen Show (4:3)</PresentationFormat>
  <Paragraphs>120</Paragraphs>
  <Slides>26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宋体</vt:lpstr>
      <vt:lpstr>宋体</vt:lpstr>
      <vt:lpstr>Arial</vt:lpstr>
      <vt:lpstr>Calibri</vt:lpstr>
      <vt:lpstr>Calibri Light</vt:lpstr>
      <vt:lpstr>Times New Roman</vt:lpstr>
      <vt:lpstr>Office Theme</vt:lpstr>
      <vt:lpstr>1_Office Theme</vt:lpstr>
      <vt:lpstr>職場事奉的呼召</vt:lpstr>
      <vt:lpstr>PowerPoint Presentation</vt:lpstr>
      <vt:lpstr>Business is not for mission, business is mission.</vt:lpstr>
      <vt:lpstr>雙職事奉</vt:lpstr>
      <vt:lpstr>PowerPoint Presentation</vt:lpstr>
      <vt:lpstr>在职场中成为神的见证</vt:lpstr>
      <vt:lpstr>主的呼召</vt:lpstr>
      <vt:lpstr>服事學生</vt:lpstr>
      <vt:lpstr>信仰對專業的影響</vt:lpstr>
      <vt:lpstr>我的研究生涯</vt:lpstr>
      <vt:lpstr>研究經費</vt:lpstr>
      <vt:lpstr>但情況變了</vt:lpstr>
      <vt:lpstr>解讀</vt:lpstr>
      <vt:lpstr>研究方向的改變</vt:lpstr>
      <vt:lpstr>PowerPoint Presentation</vt:lpstr>
      <vt:lpstr>再接再厲</vt:lpstr>
      <vt:lpstr>因應措施</vt:lpstr>
      <vt:lpstr>屬靈的教訓</vt:lpstr>
      <vt:lpstr>PowerPoint Presentation</vt:lpstr>
      <vt:lpstr>PowerPoint Presentation</vt:lpstr>
      <vt:lpstr>良善又忠心的僕人</vt:lpstr>
      <vt:lpstr>PowerPoint Presentation</vt:lpstr>
      <vt:lpstr>交棒的時候到了？</vt:lpstr>
      <vt:lpstr>回應主的呼召</vt:lpstr>
      <vt:lpstr>沈保罗牧师 （1917-2011）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Leaf Huang</dc:creator>
  <cp:lastModifiedBy>Leaf Huang</cp:lastModifiedBy>
  <cp:revision>21</cp:revision>
  <dcterms:created xsi:type="dcterms:W3CDTF">2020-05-24T10:49:45Z</dcterms:created>
  <dcterms:modified xsi:type="dcterms:W3CDTF">2020-07-19T03:37:23Z</dcterms:modified>
</cp:coreProperties>
</file>