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handoutMasterIdLst>
    <p:handoutMasterId r:id="rId18"/>
  </p:handoutMasterIdLst>
  <p:sldIdLst>
    <p:sldId id="341" r:id="rId2"/>
    <p:sldId id="368" r:id="rId3"/>
    <p:sldId id="256" r:id="rId4"/>
    <p:sldId id="270" r:id="rId5"/>
    <p:sldId id="370" r:id="rId6"/>
    <p:sldId id="335" r:id="rId7"/>
    <p:sldId id="369" r:id="rId8"/>
    <p:sldId id="371" r:id="rId9"/>
    <p:sldId id="362" r:id="rId10"/>
    <p:sldId id="352" r:id="rId11"/>
    <p:sldId id="372" r:id="rId12"/>
    <p:sldId id="373" r:id="rId13"/>
    <p:sldId id="374" r:id="rId14"/>
    <p:sldId id="375" r:id="rId15"/>
    <p:sldId id="31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80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E7530-1CD5-43A4-8577-8CA78F419E66}" type="datetimeFigureOut">
              <a:rPr lang="en-US" smtClean="0"/>
              <a:pPr/>
              <a:t>7/12/2020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B71BA-E922-4587-A892-ADDF2EEDE1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0D6570-5EEE-409E-A24C-328002E96E7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F7DC56-79B3-4BA8-9D83-792FBF99A7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A2A233-0656-4F91-912F-5C0E155B1FE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747782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885752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42544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5758504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551157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02AB7C-CA04-404D-B55B-A422F5BB359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4A2A233-0656-4F91-912F-5C0E155B1FE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66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98E44-5E5F-4F13-8A08-76B91D28C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898E44-5E5F-4F13-8A08-76B91D28C39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982627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431964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6426165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FED8C52-C374-4018-B45B-23613E405A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12892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14231-4DE9-4595-988B-478E64A080B2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DA0E3-CDB2-4910-8C31-BD037B57A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6CAB0-48EB-4A80-B5F3-BA972E6E19CD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B0FEA-DA51-4739-8141-CA5634D9C6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C1B49-7145-4F7E-B494-9CDD4206398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DB784-E473-4ADE-B336-889B371BC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082ADF-D176-4279-A95F-18ACA8A86B13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010F5A-BAE0-4084-8877-5B4781A4AA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B8884A-8C15-4E94-9741-424B110E987F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65F74-5114-4C4A-B8BB-C614653AAC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2F447-2CD6-4E89-B113-E65F3164C98B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E6213-1FFA-4BEA-AFD9-5917A0E669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62FE9-6776-4C1B-B7F8-9C8B5C7BD2CF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B2558-60E1-48D8-BA30-9FCB2AA35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0B5DB-5C80-42D5-98A6-A898A7E3CE0D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CE7B57-134D-44F3-AA3A-5F98ACA794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2B7DAF-62D3-44E2-BA48-4C5891C944A7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2501A-12BE-4A4D-B9AC-F69DA8ECF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DE845-26FB-4CF0-94BB-D2C296F7D1F6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7EC2F-88C6-40D8-BE18-3312EEB8B8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A1A00-5901-412B-B39B-2F984F714C66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A984E-AD3F-42D1-A205-39EFC5A001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B99541-B99C-459F-9279-7361986228F2}" type="datetimeFigureOut">
              <a:rPr lang="en-US"/>
              <a:pPr>
                <a:defRPr/>
              </a:pPr>
              <a:t>7/12/2020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BDBAC5-647D-4660-A87F-7CE40D654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15" r:id="rId2"/>
    <p:sldLayoutId id="2147483724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5" r:id="rId9"/>
    <p:sldLayoutId id="2147483721" r:id="rId10"/>
    <p:sldLayoutId id="214748372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76200" y="228600"/>
            <a:ext cx="9067800" cy="6019800"/>
          </a:xfrm>
        </p:spPr>
        <p:txBody>
          <a:bodyPr/>
          <a:lstStyle/>
          <a:p>
            <a:pPr>
              <a:buNone/>
            </a:pPr>
            <a:r>
              <a:rPr lang="zh-CN" altLang="en-US" sz="2800" b="1" dirty="0" smtClean="0"/>
              <a:t>上禮拜默想背诵經文</a:t>
            </a:r>
            <a:endParaRPr lang="en-US" altLang="zh-CN" sz="2800" b="1" dirty="0" smtClean="0"/>
          </a:p>
          <a:p>
            <a:pPr>
              <a:buNone/>
            </a:pPr>
            <a:endParaRPr lang="en-US" altLang="zh-CN" sz="2800" b="1" dirty="0"/>
          </a:p>
          <a:p>
            <a:pPr>
              <a:buNone/>
            </a:pPr>
            <a:r>
              <a:rPr lang="zh-CN" altLang="en-US" sz="2800" b="1" dirty="0" smtClean="0"/>
              <a:t>提</a:t>
            </a:r>
            <a:r>
              <a:rPr lang="zh-CN" altLang="en-US" sz="2800" b="1" dirty="0"/>
              <a:t>摩太前書 </a:t>
            </a:r>
            <a:r>
              <a:rPr lang="en-US" altLang="zh-CN" sz="2800" b="1" dirty="0" smtClean="0"/>
              <a:t>3</a:t>
            </a:r>
            <a:r>
              <a:rPr lang="zh-CN" altLang="en-US" sz="2800" b="1" dirty="0" smtClean="0"/>
              <a:t>：</a:t>
            </a:r>
            <a:r>
              <a:rPr lang="en-US" altLang="zh-CN" sz="2800" b="1" dirty="0" smtClean="0"/>
              <a:t>15</a:t>
            </a:r>
            <a:r>
              <a:rPr lang="zh-CN" altLang="en-US" sz="2800" b="1" dirty="0" smtClean="0"/>
              <a:t>“</a:t>
            </a:r>
            <a:r>
              <a:rPr lang="en-US" altLang="zh-CN" sz="2800" b="1" dirty="0"/>
              <a:t>……</a:t>
            </a:r>
            <a:r>
              <a:rPr lang="zh-CN" altLang="en-US" sz="2800" b="1" dirty="0"/>
              <a:t>这家就是永生神的教会，真理的柱石和根基”</a:t>
            </a:r>
            <a:endParaRPr lang="en-US" altLang="zh-CN" sz="2800" b="1" dirty="0"/>
          </a:p>
          <a:p>
            <a:pPr>
              <a:buNone/>
            </a:pPr>
            <a:endParaRPr lang="en-US" altLang="zh-CN" sz="2800" b="1" dirty="0" smtClean="0"/>
          </a:p>
          <a:p>
            <a:pPr>
              <a:buNone/>
            </a:pPr>
            <a:r>
              <a:rPr lang="en-US" altLang="zh-CN" sz="2800" b="1" dirty="0" smtClean="0"/>
              <a:t>Last Week’s Verse for </a:t>
            </a:r>
            <a:r>
              <a:rPr lang="en-US" sz="2800" b="1" dirty="0" smtClean="0"/>
              <a:t>Meditation </a:t>
            </a:r>
            <a:r>
              <a:rPr lang="en-US" sz="2800" b="1" dirty="0"/>
              <a:t>and </a:t>
            </a:r>
            <a:r>
              <a:rPr lang="en-US" sz="2800" b="1" dirty="0" smtClean="0"/>
              <a:t>Memorization </a:t>
            </a:r>
          </a:p>
          <a:p>
            <a:pPr>
              <a:buNone/>
            </a:pPr>
            <a:endParaRPr lang="en-US" altLang="zh-CN" sz="2800" b="1" dirty="0"/>
          </a:p>
          <a:p>
            <a:pPr>
              <a:buNone/>
            </a:pPr>
            <a:r>
              <a:rPr lang="en-US" altLang="zh-CN" sz="3200" b="1" dirty="0" smtClean="0"/>
              <a:t>1 </a:t>
            </a:r>
            <a:r>
              <a:rPr lang="en-US" altLang="zh-CN" sz="3200" b="1" dirty="0"/>
              <a:t>Timothy 3: 15 </a:t>
            </a:r>
            <a:r>
              <a:rPr lang="en-US" sz="2800" b="1" baseline="30000" dirty="0"/>
              <a:t> </a:t>
            </a:r>
            <a:r>
              <a:rPr lang="en-US" sz="2800" b="1" dirty="0"/>
              <a:t>“… the house of God, which is the church of the living God, the pillar and ground of the truth</a:t>
            </a:r>
            <a:r>
              <a:rPr lang="en-US" sz="2800" b="1" dirty="0" smtClean="0"/>
              <a:t>.” (NKJV)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3200" b="1" dirty="0"/>
              <a:t>I</a:t>
            </a:r>
            <a:r>
              <a:rPr lang="en-US" altLang="zh-CN" sz="3200" b="1" dirty="0"/>
              <a:t>II</a:t>
            </a:r>
            <a:r>
              <a:rPr lang="en-US" sz="3200" b="1" dirty="0"/>
              <a:t>. </a:t>
            </a:r>
            <a:r>
              <a:rPr lang="zh-CN" altLang="en-US" sz="3200" b="1" dirty="0" smtClean="0"/>
              <a:t>應当</a:t>
            </a:r>
            <a:r>
              <a:rPr lang="zh-CN" altLang="en-US" sz="3200" b="1" dirty="0"/>
              <a:t>刚强壮胆</a:t>
            </a:r>
            <a:r>
              <a:rPr lang="en-US" sz="2800" b="1" dirty="0"/>
              <a:t>– </a:t>
            </a:r>
            <a:r>
              <a:rPr lang="en-US" altLang="zh-CN" sz="2800" b="1" dirty="0"/>
              <a:t>Be Strong and Courageous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0" indent="0">
              <a:buNone/>
            </a:pPr>
            <a:r>
              <a:rPr lang="en-US" altLang="zh-TW" sz="2800" dirty="0"/>
              <a:t>1. </a:t>
            </a:r>
            <a:r>
              <a:rPr lang="zh-CN" altLang="en-US" sz="2800" dirty="0"/>
              <a:t>神同在 </a:t>
            </a:r>
            <a:r>
              <a:rPr lang="en-US" altLang="zh-CN" sz="2800" dirty="0" smtClean="0"/>
              <a:t>God Be with Us</a:t>
            </a:r>
            <a:endParaRPr lang="en-US" altLang="zh-TW" sz="2800" dirty="0"/>
          </a:p>
          <a:p>
            <a:pPr marL="0" indent="0">
              <a:buNone/>
            </a:pP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CN" altLang="en-US" sz="2800" dirty="0"/>
              <a:t>约书</a:t>
            </a:r>
            <a:r>
              <a:rPr lang="zh-CN" altLang="en-US" sz="2800" dirty="0" smtClean="0"/>
              <a:t>亚记</a:t>
            </a:r>
            <a:r>
              <a:rPr lang="en-US" altLang="zh-CN" sz="2800" dirty="0" smtClean="0"/>
              <a:t> 1:9 </a:t>
            </a:r>
            <a:r>
              <a:rPr lang="zh-TW" altLang="en-US" sz="2800" dirty="0" smtClean="0"/>
              <a:t>我</a:t>
            </a:r>
            <a:r>
              <a:rPr lang="zh-TW" altLang="en-US" sz="2800" dirty="0"/>
              <a:t>豈沒有吩咐你麼．你當剛強壯膽．不要懼怕、也不要驚惶、</a:t>
            </a:r>
            <a:r>
              <a:rPr lang="zh-TW" altLang="en-US" sz="2800" dirty="0">
                <a:solidFill>
                  <a:srgbClr val="7030A0"/>
                </a:solidFill>
              </a:rPr>
              <a:t>因為</a:t>
            </a:r>
            <a:r>
              <a:rPr lang="zh-TW" altLang="en-US" sz="2800" dirty="0"/>
              <a:t>你無論往那裡去、</a:t>
            </a:r>
            <a:r>
              <a:rPr lang="zh-TW" altLang="en-US" sz="2800" dirty="0">
                <a:solidFill>
                  <a:srgbClr val="7030A0"/>
                </a:solidFill>
              </a:rPr>
              <a:t>耶和華你</a:t>
            </a:r>
            <a:r>
              <a:rPr lang="zh-TW" altLang="en-US" sz="2800" dirty="0" smtClean="0">
                <a:solidFill>
                  <a:srgbClr val="7030A0"/>
                </a:solidFill>
              </a:rPr>
              <a:t>的神</a:t>
            </a:r>
            <a:r>
              <a:rPr lang="zh-TW" altLang="en-US" sz="2800" dirty="0">
                <a:solidFill>
                  <a:srgbClr val="7030A0"/>
                </a:solidFill>
              </a:rPr>
              <a:t>必與你同在</a:t>
            </a:r>
            <a:r>
              <a:rPr lang="zh-TW" altLang="en-US" sz="2800" dirty="0"/>
              <a:t>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85341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3200" b="1" dirty="0"/>
              <a:t>I</a:t>
            </a:r>
            <a:r>
              <a:rPr lang="en-US" altLang="zh-CN" sz="3200" b="1" dirty="0"/>
              <a:t>II</a:t>
            </a:r>
            <a:r>
              <a:rPr lang="en-US" sz="3200" b="1" dirty="0"/>
              <a:t>. </a:t>
            </a:r>
            <a:r>
              <a:rPr lang="zh-CN" altLang="en-US" sz="3200" b="1" dirty="0" smtClean="0"/>
              <a:t>應当</a:t>
            </a:r>
            <a:r>
              <a:rPr lang="zh-CN" altLang="en-US" sz="3200" b="1" dirty="0"/>
              <a:t>刚强壮胆</a:t>
            </a:r>
            <a:r>
              <a:rPr lang="en-US" sz="2800" b="1" dirty="0"/>
              <a:t>– </a:t>
            </a:r>
            <a:r>
              <a:rPr lang="en-US" altLang="zh-CN" sz="2800" b="1" dirty="0"/>
              <a:t>Be Strong and Courageous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0" indent="0">
              <a:buNone/>
            </a:pPr>
            <a:r>
              <a:rPr lang="en-US" altLang="zh-TW" sz="2800" b="1" dirty="0" smtClean="0"/>
              <a:t>2. </a:t>
            </a:r>
            <a:r>
              <a:rPr lang="zh-CN" altLang="en-US" sz="2800" b="1" dirty="0" smtClean="0"/>
              <a:t>神</a:t>
            </a:r>
            <a:r>
              <a:rPr lang="zh-CN" altLang="en-US" sz="2800" b="1" dirty="0"/>
              <a:t>赐予</a:t>
            </a:r>
            <a:r>
              <a:rPr lang="zh-CN" altLang="en-US" sz="2800" b="1" dirty="0" smtClean="0"/>
              <a:t> </a:t>
            </a:r>
            <a:r>
              <a:rPr lang="en-US" altLang="zh-CN" sz="2800" b="1" dirty="0" smtClean="0"/>
              <a:t>God Gives Us</a:t>
            </a:r>
            <a:endParaRPr lang="en-US" altLang="zh-TW" sz="2800" b="1" dirty="0"/>
          </a:p>
          <a:p>
            <a:pPr marL="0" indent="0">
              <a:buNone/>
            </a:pPr>
            <a:r>
              <a:rPr lang="zh-TW" altLang="en-US" sz="2800" b="1" dirty="0"/>
              <a:t/>
            </a:r>
            <a:br>
              <a:rPr lang="zh-TW" altLang="en-US" sz="2800" b="1" dirty="0"/>
            </a:br>
            <a:r>
              <a:rPr lang="zh-CN" altLang="en-US" b="1" dirty="0"/>
              <a:t>提摩太后</a:t>
            </a:r>
            <a:r>
              <a:rPr lang="zh-CN" altLang="en-US" b="1" dirty="0" smtClean="0"/>
              <a:t>书 </a:t>
            </a:r>
            <a:r>
              <a:rPr lang="en-US" altLang="zh-CN" b="1" dirty="0" smtClean="0"/>
              <a:t>2 Timothy</a:t>
            </a:r>
            <a:r>
              <a:rPr lang="zh-CN" altLang="en-US" b="1" dirty="0" smtClean="0"/>
              <a:t> </a:t>
            </a:r>
            <a:r>
              <a:rPr lang="en-US" altLang="zh-CN" b="1" dirty="0"/>
              <a:t>- </a:t>
            </a:r>
            <a:r>
              <a:rPr lang="zh-CN" altLang="en-US" b="1" dirty="0"/>
              <a:t>第 </a:t>
            </a:r>
            <a:r>
              <a:rPr lang="en-US" altLang="zh-CN" b="1" dirty="0"/>
              <a:t>1 </a:t>
            </a:r>
            <a:r>
              <a:rPr lang="zh-CN" altLang="en-US" b="1" dirty="0"/>
              <a:t>章 第 </a:t>
            </a:r>
            <a:r>
              <a:rPr lang="en-US" altLang="zh-CN" b="1" dirty="0"/>
              <a:t>7 </a:t>
            </a:r>
            <a:r>
              <a:rPr lang="zh-CN" altLang="en-US" b="1" dirty="0"/>
              <a:t>节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b="1" dirty="0"/>
              <a:t>因为</a:t>
            </a:r>
            <a:r>
              <a:rPr lang="zh-CN" altLang="en-US" b="1" dirty="0">
                <a:solidFill>
                  <a:srgbClr val="7030A0"/>
                </a:solidFill>
              </a:rPr>
              <a:t>神赐给我们</a:t>
            </a:r>
            <a:r>
              <a:rPr lang="zh-CN" altLang="en-US" b="1" dirty="0"/>
              <a:t>，不是胆怯的心，乃是刚强，仁爱，谨守的心。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52221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3200" b="1" dirty="0"/>
              <a:t>I</a:t>
            </a:r>
            <a:r>
              <a:rPr lang="en-US" altLang="zh-CN" sz="3200" b="1" dirty="0"/>
              <a:t>II</a:t>
            </a:r>
            <a:r>
              <a:rPr lang="en-US" sz="3200" b="1" dirty="0"/>
              <a:t>. </a:t>
            </a:r>
            <a:r>
              <a:rPr lang="zh-CN" altLang="en-US" sz="3200" b="1" dirty="0" smtClean="0"/>
              <a:t>應当</a:t>
            </a:r>
            <a:r>
              <a:rPr lang="zh-CN" altLang="en-US" sz="3200" b="1" dirty="0"/>
              <a:t>刚强壮胆</a:t>
            </a:r>
            <a:r>
              <a:rPr lang="en-US" sz="2800" b="1" dirty="0"/>
              <a:t>– </a:t>
            </a:r>
            <a:r>
              <a:rPr lang="en-US" altLang="zh-CN" sz="2800" b="1" dirty="0"/>
              <a:t>Be Strong and Courageous</a:t>
            </a:r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0" indent="0">
              <a:buNone/>
            </a:pPr>
            <a:r>
              <a:rPr lang="en-US" altLang="zh-TW" sz="2800" b="1" dirty="0"/>
              <a:t>3</a:t>
            </a:r>
            <a:r>
              <a:rPr lang="en-US" altLang="zh-TW" sz="2800" b="1" dirty="0" smtClean="0"/>
              <a:t>. </a:t>
            </a:r>
            <a:r>
              <a:rPr lang="zh-CN" altLang="en-US" sz="2800" b="1" dirty="0" smtClean="0"/>
              <a:t>神指引 </a:t>
            </a:r>
            <a:r>
              <a:rPr lang="en-US" altLang="zh-CN" sz="2800" b="1" dirty="0" smtClean="0"/>
              <a:t>God Guides Us</a:t>
            </a:r>
            <a:endParaRPr lang="en-US" altLang="zh-TW" sz="2800" b="1" dirty="0"/>
          </a:p>
          <a:p>
            <a:pPr marL="0" indent="0">
              <a:buNone/>
            </a:pPr>
            <a:r>
              <a:rPr lang="zh-TW" altLang="en-US" sz="2800" b="1" dirty="0"/>
              <a:t/>
            </a:r>
            <a:br>
              <a:rPr lang="zh-TW" altLang="en-US" sz="2800" b="1" dirty="0"/>
            </a:br>
            <a:r>
              <a:rPr lang="zh-CN" altLang="en-US" b="1" dirty="0"/>
              <a:t>約書</a:t>
            </a:r>
            <a:r>
              <a:rPr lang="zh-CN" altLang="en-US" b="1" dirty="0" smtClean="0"/>
              <a:t>亞記 </a:t>
            </a:r>
            <a:r>
              <a:rPr lang="en-US" altLang="zh-CN" b="1" dirty="0"/>
              <a:t>Joshua</a:t>
            </a:r>
            <a:r>
              <a:rPr lang="zh-CN" altLang="en-US" b="1" dirty="0" smtClean="0"/>
              <a:t> </a:t>
            </a:r>
            <a:r>
              <a:rPr lang="en-US" altLang="zh-CN" b="1" dirty="0"/>
              <a:t>- </a:t>
            </a:r>
            <a:r>
              <a:rPr lang="zh-CN" altLang="en-US" b="1" dirty="0"/>
              <a:t>第 </a:t>
            </a:r>
            <a:r>
              <a:rPr lang="en-US" altLang="zh-CN" b="1" dirty="0"/>
              <a:t>1 </a:t>
            </a:r>
            <a:r>
              <a:rPr lang="zh-CN" altLang="en-US" b="1" dirty="0"/>
              <a:t>章 第 </a:t>
            </a:r>
            <a:r>
              <a:rPr lang="en-US" altLang="zh-CN" b="1" dirty="0" smtClean="0"/>
              <a:t>7-8 </a:t>
            </a:r>
            <a:r>
              <a:rPr lang="zh-CN" altLang="en-US" b="1" dirty="0"/>
              <a:t>节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b="1" dirty="0"/>
              <a:t>只要刚强，大大壮胆，谨守遵行我仆人摩西所吩咐你的一切律法，不可偏离左右，使你无论往哪里去，都可以顺利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8</a:t>
            </a:r>
            <a:r>
              <a:rPr lang="zh-CN" altLang="en-US" b="1" dirty="0" smtClean="0">
                <a:solidFill>
                  <a:srgbClr val="7030A0"/>
                </a:solidFill>
              </a:rPr>
              <a:t>这</a:t>
            </a:r>
            <a:r>
              <a:rPr lang="zh-CN" altLang="en-US" b="1" dirty="0">
                <a:solidFill>
                  <a:srgbClr val="7030A0"/>
                </a:solidFill>
              </a:rPr>
              <a:t>律法书不可离开你的口</a:t>
            </a:r>
            <a:r>
              <a:rPr lang="zh-CN" altLang="en-US" b="1" dirty="0"/>
              <a:t>，总要昼夜思想，好使你谨守遵行这书上所写的一切话。如此，你的道路就可以亨通，凡事顺利。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7271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3200" b="1" dirty="0" smtClean="0"/>
              <a:t>I</a:t>
            </a:r>
            <a:r>
              <a:rPr lang="en-US" sz="3200" b="1" dirty="0"/>
              <a:t>V</a:t>
            </a:r>
            <a:r>
              <a:rPr lang="en-US" sz="3200" b="1" dirty="0" smtClean="0"/>
              <a:t>. </a:t>
            </a:r>
            <a:r>
              <a:rPr lang="zh-CN" altLang="en-US" sz="3200" b="1" dirty="0" smtClean="0"/>
              <a:t>要作屬神的余</a:t>
            </a:r>
            <a:r>
              <a:rPr lang="zh-CN" altLang="en-US" sz="3200" b="1" dirty="0"/>
              <a:t>民</a:t>
            </a:r>
            <a:r>
              <a:rPr lang="en-US" sz="2800" b="1" dirty="0" smtClean="0"/>
              <a:t>– </a:t>
            </a:r>
            <a:r>
              <a:rPr lang="en-US" altLang="zh-CN" sz="2800" b="1" dirty="0"/>
              <a:t>Be </a:t>
            </a:r>
            <a:r>
              <a:rPr lang="en-US" altLang="zh-CN" sz="2800" b="1" dirty="0" smtClean="0"/>
              <a:t>God’s Remnant People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0" indent="0">
              <a:buNone/>
            </a:pPr>
            <a:r>
              <a:rPr lang="zh-CN" altLang="en-US" b="1" dirty="0" smtClean="0"/>
              <a:t>約</a:t>
            </a:r>
            <a:r>
              <a:rPr lang="zh-CN" altLang="en-US" b="1" dirty="0"/>
              <a:t>書</a:t>
            </a:r>
            <a:r>
              <a:rPr lang="zh-CN" altLang="en-US" b="1" dirty="0" smtClean="0"/>
              <a:t>亞記 </a:t>
            </a:r>
            <a:r>
              <a:rPr lang="en-US" altLang="zh-CN" b="1" dirty="0"/>
              <a:t>Joshua</a:t>
            </a:r>
            <a:r>
              <a:rPr lang="zh-CN" altLang="en-US" b="1" dirty="0" smtClean="0"/>
              <a:t> </a:t>
            </a:r>
            <a:r>
              <a:rPr lang="en-US" altLang="zh-CN" b="1" dirty="0"/>
              <a:t>- </a:t>
            </a:r>
            <a:r>
              <a:rPr lang="zh-CN" altLang="en-US" b="1" dirty="0"/>
              <a:t>第 </a:t>
            </a:r>
            <a:r>
              <a:rPr lang="en-US" altLang="zh-CN" b="1" dirty="0"/>
              <a:t>1 </a:t>
            </a:r>
            <a:r>
              <a:rPr lang="zh-CN" altLang="en-US" b="1" dirty="0"/>
              <a:t>章 第 </a:t>
            </a:r>
            <a:r>
              <a:rPr lang="en-US" altLang="zh-CN" b="1" dirty="0" smtClean="0"/>
              <a:t>12-15 </a:t>
            </a:r>
            <a:r>
              <a:rPr lang="zh-CN" altLang="en-US" b="1" dirty="0"/>
              <a:t>节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b="1" dirty="0"/>
              <a:t>约书亚</a:t>
            </a:r>
            <a:r>
              <a:rPr lang="zh-CN" altLang="en-US" b="1" dirty="0">
                <a:solidFill>
                  <a:srgbClr val="7030A0"/>
                </a:solidFill>
              </a:rPr>
              <a:t>对流便人，迦得人，和玛拿西半支派的人</a:t>
            </a:r>
            <a:r>
              <a:rPr lang="zh-CN" altLang="en-US" b="1" dirty="0"/>
              <a:t>说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13</a:t>
            </a:r>
            <a:r>
              <a:rPr lang="zh-CN" altLang="en-US" b="1" dirty="0" smtClean="0"/>
              <a:t>你们</a:t>
            </a:r>
            <a:r>
              <a:rPr lang="zh-CN" altLang="en-US" b="1" dirty="0"/>
              <a:t>要追念耶和华的仆人摩西所吩咐你们的话说，耶和华你们的神使你们得享平安，也必将这地赐给你们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14</a:t>
            </a:r>
            <a:r>
              <a:rPr lang="zh-CN" altLang="en-US" b="1" dirty="0" smtClean="0"/>
              <a:t>你们</a:t>
            </a:r>
            <a:r>
              <a:rPr lang="zh-CN" altLang="en-US" b="1" dirty="0"/>
              <a:t>的妻子，孩子，和牲畜都可以留在约旦河东，摩西所给你们的地。但你们中间一切大能的勇士都要带着兵器在你们的弟兄前面过去，帮助他们</a:t>
            </a:r>
            <a:r>
              <a:rPr lang="zh-CN" altLang="en-US" b="1" dirty="0" smtClean="0"/>
              <a:t>，</a:t>
            </a:r>
            <a:r>
              <a:rPr lang="en-US" altLang="zh-CN" b="1" dirty="0" smtClean="0"/>
              <a:t>15</a:t>
            </a:r>
            <a:r>
              <a:rPr lang="zh-CN" altLang="en-US" b="1" dirty="0" smtClean="0"/>
              <a:t>等到</a:t>
            </a:r>
            <a:r>
              <a:rPr lang="zh-CN" altLang="en-US" b="1" dirty="0"/>
              <a:t>耶和华使你们的弟兄象你们一样得享平安，并且得着耶和华你们神所赐他们为业之地，那时才可以回你们所得之地，承受为业，就是耶和华的仆人摩西在约旦河东，向日出之地所给你们的。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0459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3200" b="1" dirty="0" smtClean="0"/>
              <a:t>V. </a:t>
            </a:r>
            <a:r>
              <a:rPr lang="zh-CN" altLang="en-US" sz="3200" b="1" dirty="0"/>
              <a:t>學</a:t>
            </a:r>
            <a:r>
              <a:rPr lang="zh-CN" altLang="en-US" sz="3200" b="1" dirty="0" smtClean="0"/>
              <a:t>習屬靈的榜樣</a:t>
            </a:r>
            <a:r>
              <a:rPr lang="en-US" sz="2800" b="1" dirty="0" smtClean="0"/>
              <a:t>– </a:t>
            </a:r>
            <a:r>
              <a:rPr lang="en-US" altLang="zh-CN" sz="2800" b="1" dirty="0" smtClean="0"/>
              <a:t>Learn From Spiritual Models</a:t>
            </a:r>
            <a:endParaRPr lang="en-US" altLang="zh-CN" sz="2800" b="1" dirty="0"/>
          </a:p>
          <a:p>
            <a:pPr marL="0" indent="0">
              <a:buNone/>
            </a:pPr>
            <a:r>
              <a:rPr lang="en-US" sz="2800" b="1" dirty="0"/>
              <a:t> </a:t>
            </a:r>
          </a:p>
          <a:p>
            <a:pPr marL="0" indent="0">
              <a:buNone/>
            </a:pPr>
            <a:r>
              <a:rPr lang="zh-CN" altLang="en-US" b="1" dirty="0" smtClean="0"/>
              <a:t>約</a:t>
            </a:r>
            <a:r>
              <a:rPr lang="zh-CN" altLang="en-US" b="1" dirty="0"/>
              <a:t>書</a:t>
            </a:r>
            <a:r>
              <a:rPr lang="zh-CN" altLang="en-US" b="1" dirty="0" smtClean="0"/>
              <a:t>亞記 </a:t>
            </a:r>
            <a:r>
              <a:rPr lang="en-US" altLang="zh-CN" b="1" dirty="0"/>
              <a:t>Joshua</a:t>
            </a:r>
            <a:r>
              <a:rPr lang="zh-CN" altLang="en-US" b="1" dirty="0" smtClean="0"/>
              <a:t> </a:t>
            </a:r>
            <a:r>
              <a:rPr lang="en-US" altLang="zh-CN" b="1" dirty="0"/>
              <a:t>- </a:t>
            </a:r>
            <a:r>
              <a:rPr lang="zh-CN" altLang="en-US" b="1" dirty="0"/>
              <a:t>第 </a:t>
            </a:r>
            <a:r>
              <a:rPr lang="en-US" altLang="zh-CN" b="1" dirty="0"/>
              <a:t>1 </a:t>
            </a:r>
            <a:r>
              <a:rPr lang="zh-CN" altLang="en-US" b="1" dirty="0"/>
              <a:t>章 第 </a:t>
            </a:r>
            <a:r>
              <a:rPr lang="en-US" altLang="zh-CN" b="1" dirty="0" smtClean="0"/>
              <a:t>3-5</a:t>
            </a:r>
            <a:r>
              <a:rPr lang="zh-CN" altLang="en-US" b="1" dirty="0" smtClean="0"/>
              <a:t>节</a:t>
            </a:r>
            <a:r>
              <a:rPr lang="zh-CN" altLang="en-US" sz="2800" b="1" dirty="0"/>
              <a:t/>
            </a:r>
            <a:br>
              <a:rPr lang="zh-CN" altLang="en-US" sz="2800" b="1" dirty="0"/>
            </a:br>
            <a:r>
              <a:rPr lang="zh-CN" altLang="en-US" b="1" dirty="0"/>
              <a:t>凡你们脚掌所踏之地，我都照着我所应许</a:t>
            </a:r>
            <a:r>
              <a:rPr lang="zh-CN" altLang="en-US" b="1" dirty="0">
                <a:solidFill>
                  <a:srgbClr val="7030A0"/>
                </a:solidFill>
              </a:rPr>
              <a:t>摩西</a:t>
            </a:r>
            <a:r>
              <a:rPr lang="zh-CN" altLang="en-US" b="1" dirty="0"/>
              <a:t>的话赐给你们了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从</a:t>
            </a:r>
            <a:r>
              <a:rPr lang="zh-CN" altLang="en-US" b="1" dirty="0"/>
              <a:t>旷野，和这利巴嫩，直到伯拉大河。赫人的全地。又到大海日落之处。都要作你们的境界</a:t>
            </a:r>
            <a:r>
              <a:rPr lang="zh-CN" altLang="en-US" b="1" dirty="0" smtClean="0"/>
              <a:t>。</a:t>
            </a:r>
            <a:r>
              <a:rPr lang="zh-CN" altLang="en-US" b="1" dirty="0"/>
              <a:t> </a:t>
            </a:r>
            <a:r>
              <a:rPr lang="en-US" altLang="zh-CN" b="1" dirty="0" smtClean="0"/>
              <a:t>5</a:t>
            </a:r>
            <a:r>
              <a:rPr lang="zh-CN" altLang="en-US" b="1" dirty="0" smtClean="0"/>
              <a:t>你</a:t>
            </a:r>
            <a:r>
              <a:rPr lang="zh-CN" altLang="en-US" b="1" dirty="0"/>
              <a:t>平生的日子，必无一人能在你面前站立得住。我怎样与</a:t>
            </a:r>
            <a:r>
              <a:rPr lang="zh-CN" altLang="en-US" b="1" dirty="0">
                <a:solidFill>
                  <a:srgbClr val="7030A0"/>
                </a:solidFill>
              </a:rPr>
              <a:t>摩西</a:t>
            </a:r>
            <a:r>
              <a:rPr lang="zh-CN" altLang="en-US" b="1" dirty="0"/>
              <a:t>同在，也必照样与你同在。我必不撇下你，也不丢弃你。</a:t>
            </a:r>
          </a:p>
          <a:p>
            <a:pPr marL="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80857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001000" cy="628650"/>
          </a:xfrm>
        </p:spPr>
        <p:txBody>
          <a:bodyPr/>
          <a:lstStyle/>
          <a:p>
            <a:pPr eaLnBrk="1" hangingPunct="1"/>
            <a:r>
              <a:rPr lang="zh-CN" altLang="en-US" sz="3600" b="1" dirty="0" smtClean="0">
                <a:cs typeface="隶书"/>
              </a:rPr>
              <a:t>結論与应用 </a:t>
            </a:r>
            <a:r>
              <a:rPr lang="en-US" sz="3600" b="1" dirty="0" smtClean="0"/>
              <a:t>Conclusion and </a:t>
            </a:r>
            <a:r>
              <a:rPr lang="en-US" altLang="zh-CN" sz="3600" b="1" dirty="0" smtClean="0"/>
              <a:t>Response</a:t>
            </a:r>
            <a:r>
              <a:rPr lang="en-US" sz="3600" b="1" dirty="0" smtClean="0"/>
              <a:t>: </a:t>
            </a:r>
            <a:endParaRPr lang="en-US" sz="36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4953000"/>
          </a:xfrm>
        </p:spPr>
        <p:txBody>
          <a:bodyPr/>
          <a:lstStyle/>
          <a:p>
            <a:pPr>
              <a:buNone/>
            </a:pPr>
            <a:r>
              <a:rPr lang="en-US" altLang="zh-CN" b="1" dirty="0" smtClean="0"/>
              <a:t>1. </a:t>
            </a:r>
            <a:r>
              <a:rPr lang="zh-CN" altLang="en-US" b="1" dirty="0" smtClean="0"/>
              <a:t>剛强壯膽要成爲每天的屬靈操練</a:t>
            </a:r>
            <a:r>
              <a:rPr lang="en-US" altLang="zh-CN" b="1" dirty="0" smtClean="0"/>
              <a:t>- Practice being strong and courageous everyday.</a:t>
            </a:r>
          </a:p>
          <a:p>
            <a:pPr>
              <a:buNone/>
            </a:pPr>
            <a:r>
              <a:rPr lang="en-US" altLang="zh-CN" b="1" dirty="0" smtClean="0"/>
              <a:t>2. </a:t>
            </a:r>
            <a:r>
              <a:rPr lang="zh-CN" altLang="en-US" b="1" dirty="0" smtClean="0"/>
              <a:t>默想并背诵</a:t>
            </a:r>
            <a:r>
              <a:rPr lang="zh-CN" altLang="en-US" sz="2400" b="1" dirty="0"/>
              <a:t>約書</a:t>
            </a:r>
            <a:r>
              <a:rPr lang="zh-CN" altLang="en-US" sz="2400" b="1" dirty="0" smtClean="0"/>
              <a:t>亞記</a:t>
            </a:r>
            <a:r>
              <a:rPr lang="en-US" altLang="zh-CN" sz="2400" dirty="0" smtClean="0"/>
              <a:t> 1:5b-6a </a:t>
            </a:r>
            <a:r>
              <a:rPr lang="zh-CN" altLang="en-US" sz="2400" dirty="0" smtClean="0"/>
              <a:t>“</a:t>
            </a:r>
            <a:r>
              <a:rPr lang="zh-CN" altLang="en-US" sz="2400" b="1" dirty="0"/>
              <a:t>我必不撇下你、也不丟棄你</a:t>
            </a:r>
            <a:r>
              <a:rPr lang="zh-CN" altLang="en-US" sz="2400" b="1" dirty="0" smtClean="0"/>
              <a:t>。你</a:t>
            </a:r>
            <a:r>
              <a:rPr lang="zh-CN" altLang="en-US" sz="2400" b="1" dirty="0"/>
              <a:t>當剛強壯</a:t>
            </a:r>
            <a:r>
              <a:rPr lang="zh-CN" altLang="en-US" sz="2400" b="1" dirty="0" smtClean="0"/>
              <a:t>膽</a:t>
            </a:r>
            <a:r>
              <a:rPr lang="zh-TW" altLang="en-US" sz="2400" dirty="0" smtClean="0"/>
              <a:t>。</a:t>
            </a:r>
            <a:r>
              <a:rPr lang="zh-CN" altLang="en-US" b="1" dirty="0" smtClean="0"/>
              <a:t>”</a:t>
            </a:r>
            <a:endParaRPr lang="en-US" altLang="zh-CN" b="1" dirty="0" smtClean="0"/>
          </a:p>
          <a:p>
            <a:pPr>
              <a:buNone/>
            </a:pPr>
            <a:r>
              <a:rPr lang="en-US" b="1" dirty="0" smtClean="0"/>
              <a:t>    Meditate and Memorize </a:t>
            </a:r>
            <a:r>
              <a:rPr lang="en-US" altLang="zh-CN" sz="2800" b="1" dirty="0" smtClean="0"/>
              <a:t>Joshua 1: 5b-6a </a:t>
            </a:r>
            <a:r>
              <a:rPr lang="en-US" b="1" baseline="30000" dirty="0" smtClean="0"/>
              <a:t> </a:t>
            </a:r>
            <a:r>
              <a:rPr lang="en-US" b="1" dirty="0" smtClean="0"/>
              <a:t>“</a:t>
            </a:r>
            <a:r>
              <a:rPr lang="en-US" dirty="0"/>
              <a:t>I will never leave you nor forsake you. </a:t>
            </a:r>
            <a:r>
              <a:rPr lang="en-US" dirty="0" smtClean="0"/>
              <a:t>Be </a:t>
            </a:r>
            <a:r>
              <a:rPr lang="en-US" dirty="0"/>
              <a:t>strong and </a:t>
            </a:r>
            <a:r>
              <a:rPr lang="en-US" dirty="0" smtClean="0"/>
              <a:t>courageous</a:t>
            </a:r>
            <a:r>
              <a:rPr lang="en-US" b="1" dirty="0" smtClean="0"/>
              <a:t>” (NIV)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8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096000"/>
          </a:xfrm>
        </p:spPr>
        <p:txBody>
          <a:bodyPr/>
          <a:lstStyle/>
          <a:p>
            <a:pPr>
              <a:buNone/>
            </a:pPr>
            <a:r>
              <a:rPr lang="zh-CN" altLang="en-US" sz="2500" b="1" u="sng" dirty="0"/>
              <a:t>約書</a:t>
            </a:r>
            <a:r>
              <a:rPr lang="zh-CN" altLang="en-US" sz="2500" b="1" u="sng" dirty="0" smtClean="0"/>
              <a:t>亞記 </a:t>
            </a:r>
            <a:r>
              <a:rPr lang="en-US" altLang="zh-CN" sz="2500" b="1" u="sng" dirty="0"/>
              <a:t>Joshua</a:t>
            </a:r>
            <a:r>
              <a:rPr lang="en-US" altLang="zh-CN" sz="2500" b="1" u="sng" dirty="0" smtClean="0"/>
              <a:t> </a:t>
            </a:r>
            <a:r>
              <a:rPr lang="en-US" altLang="zh-CN" sz="2500" b="1" u="sng" dirty="0"/>
              <a:t>1</a:t>
            </a:r>
            <a:r>
              <a:rPr lang="en-US" altLang="zh-CN" sz="2500" b="1" u="sng" dirty="0" smtClean="0"/>
              <a:t>: 1-9</a:t>
            </a:r>
            <a:r>
              <a:rPr lang="en-US" altLang="zh-CN" sz="2500" b="1" dirty="0" smtClean="0"/>
              <a:t>    </a:t>
            </a:r>
          </a:p>
          <a:p>
            <a:pPr marL="0" indent="0">
              <a:buNone/>
            </a:pPr>
            <a:r>
              <a:rPr lang="zh-CN" altLang="en-US" sz="2500" b="1" dirty="0" smtClean="0"/>
              <a:t>耶和華的僕人摩西死了以後、耶和華曉諭摩西的幫手嫩的兒子約書亞、說、</a:t>
            </a:r>
            <a:r>
              <a:rPr lang="en-US" sz="2500" b="1" dirty="0" smtClean="0"/>
              <a:t>2</a:t>
            </a:r>
            <a:r>
              <a:rPr lang="zh-CN" altLang="en-US" sz="2500" b="1" dirty="0" smtClean="0"/>
              <a:t>我的僕人摩西死了。現在你要起來、和眾百姓過這約但河、往我所要賜給以色列人的地去。</a:t>
            </a:r>
            <a:r>
              <a:rPr lang="en-US" sz="2500" b="1" dirty="0" smtClean="0"/>
              <a:t>3</a:t>
            </a:r>
            <a:r>
              <a:rPr lang="zh-CN" altLang="en-US" sz="2500" b="1" dirty="0" smtClean="0"/>
              <a:t>凡你們腳掌所踏之地、我都照著我所應許摩西的話賜給你們了。</a:t>
            </a:r>
            <a:r>
              <a:rPr lang="en-US" sz="2500" b="1" dirty="0" smtClean="0"/>
              <a:t>4</a:t>
            </a:r>
            <a:r>
              <a:rPr lang="zh-CN" altLang="en-US" sz="2500" b="1" dirty="0" smtClean="0"/>
              <a:t>從曠野、和這利巴嫩、直到伯拉大河、赫人的全地、又到大海日落之處、都要作你們的境界。</a:t>
            </a:r>
            <a:r>
              <a:rPr lang="en-US" sz="2500" b="1" dirty="0" smtClean="0"/>
              <a:t>5</a:t>
            </a:r>
            <a:r>
              <a:rPr lang="zh-CN" altLang="en-US" sz="2500" b="1" dirty="0" smtClean="0"/>
              <a:t>你平生的日子、必無一人能在你面前站立得住．我怎樣與摩西同在、也必照樣與你同在．我必不撇下你、也不丟棄你。</a:t>
            </a:r>
            <a:r>
              <a:rPr lang="en-US" sz="2500" b="1" dirty="0" smtClean="0"/>
              <a:t>6</a:t>
            </a:r>
            <a:r>
              <a:rPr lang="zh-CN" altLang="en-US" sz="2500" b="1" dirty="0" smtClean="0"/>
              <a:t>你當剛強壯膽．因為你必使這百姓承受那地為業、就是我向他們列祖起誓應許賜給他們的地。</a:t>
            </a:r>
            <a:r>
              <a:rPr lang="en-US" sz="2500" b="1" dirty="0" smtClean="0"/>
              <a:t>7</a:t>
            </a:r>
            <a:r>
              <a:rPr lang="zh-CN" altLang="en-US" sz="2500" b="1" dirty="0" smtClean="0"/>
              <a:t>只要剛強、大大壯膽、謹守遵行我僕人摩西所吩咐你的一切律法．不可偏離左右、使你無論往那裡去、都可以順利。</a:t>
            </a:r>
            <a:r>
              <a:rPr lang="en-US" sz="2500" b="1" dirty="0" smtClean="0"/>
              <a:t>8</a:t>
            </a:r>
            <a:r>
              <a:rPr lang="zh-CN" altLang="en-US" sz="2500" b="1" dirty="0" smtClean="0"/>
              <a:t>這律法書不可離開你的口．總要晝夜思想、好使你謹守遵行這書上所寫的一切話．如此你的道路就可以亨通、凡事順利。</a:t>
            </a:r>
            <a:r>
              <a:rPr lang="en-US" sz="2500" b="1" dirty="0" smtClean="0"/>
              <a:t>9</a:t>
            </a:r>
            <a:r>
              <a:rPr lang="zh-CN" altLang="en-US" sz="2500" b="1" dirty="0" smtClean="0"/>
              <a:t>我豈沒有吩咐你麼．你當剛強壯膽．不要懼怕、也不要驚惶、因為你無論往那裡去、耶和華你的　神必與你同在</a:t>
            </a:r>
            <a:r>
              <a:rPr lang="zh-CN" altLang="en-US" sz="2500" b="1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55591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9725"/>
            <a:ext cx="7696200" cy="18288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CN" altLang="en-US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剛</a:t>
            </a:r>
            <a:r>
              <a:rPr lang="zh-CN" altLang="en-US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强壯膽</a:t>
            </a:r>
            <a:r>
              <a:rPr lang="en-US" altLang="zh-CN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altLang="zh-CN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altLang="zh-CN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  -</a:t>
            </a:r>
            <a:r>
              <a:rPr lang="zh-CN" altLang="en-US" sz="51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進入應許之地（一）</a:t>
            </a:r>
            <a:r>
              <a:rPr lang="en-US" altLang="zh-CN" sz="53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altLang="zh-CN" sz="53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r>
              <a:rPr lang="en-US" altLang="zh-CN" sz="5300" dirty="0" smtClean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> </a:t>
            </a: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Be Strong and Courageous</a:t>
            </a:r>
            <a:b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</a:br>
            <a:r>
              <a:rPr lang="en-US" altLang="zh-CN" sz="4000" dirty="0" smtClean="0">
                <a:solidFill>
                  <a:srgbClr val="FFFF00"/>
                </a:solidFill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-Entering the Promised Land (I) </a:t>
            </a:r>
            <a:endParaRPr lang="en-US" sz="4000" b="0" dirty="0">
              <a:solidFill>
                <a:srgbClr val="FFC000"/>
              </a:solidFill>
              <a:latin typeface="Times New Roman" pitchFamily="18" charset="0"/>
              <a:ea typeface="楷体" pitchFamily="49" charset="-122"/>
              <a:cs typeface="Times New Roman" pitchFamily="18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686800" cy="2286000"/>
          </a:xfrm>
        </p:spPr>
        <p:txBody>
          <a:bodyPr/>
          <a:lstStyle/>
          <a:p>
            <a:pPr marR="0" algn="ctr" eaLnBrk="1" hangingPunct="1"/>
            <a:endParaRPr lang="en-US" altLang="zh-CN" dirty="0" smtClean="0"/>
          </a:p>
          <a:p>
            <a:pPr marR="0" algn="ctr" eaLnBrk="1" hangingPunct="1"/>
            <a:r>
              <a:rPr lang="zh-CN" altLang="en-US" sz="3600" b="1" dirty="0">
                <a:solidFill>
                  <a:srgbClr val="FFFF00"/>
                </a:solidFill>
              </a:rPr>
              <a:t>約書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亞記</a:t>
            </a:r>
            <a:r>
              <a:rPr lang="en-US" sz="3600" b="1" dirty="0" smtClean="0">
                <a:solidFill>
                  <a:srgbClr val="FFFF00"/>
                </a:solidFill>
              </a:rPr>
              <a:t> </a:t>
            </a:r>
            <a:r>
              <a:rPr lang="zh-CN" altLang="en-US" sz="3600" b="1" dirty="0" smtClean="0">
                <a:solidFill>
                  <a:srgbClr val="FFFF00"/>
                </a:solidFill>
              </a:rPr>
              <a:t>第一章 </a:t>
            </a:r>
            <a:r>
              <a:rPr lang="en-US" sz="3600" b="1" dirty="0" smtClean="0">
                <a:solidFill>
                  <a:srgbClr val="FFFF00"/>
                </a:solidFill>
              </a:rPr>
              <a:t>Joshua 1</a:t>
            </a:r>
          </a:p>
          <a:p>
            <a:pPr marR="0" algn="ctr" eaLnBrk="1" hangingPunct="1"/>
            <a:endParaRPr lang="en-US" altLang="zh-CN" sz="2000" dirty="0" smtClean="0">
              <a:solidFill>
                <a:srgbClr val="FFFF00"/>
              </a:solidFill>
            </a:endParaRPr>
          </a:p>
          <a:p>
            <a:pPr marR="0" algn="ctr" eaLnBrk="1" hangingPunct="1"/>
            <a:r>
              <a:rPr lang="zh-CN" altLang="en-US" sz="2800" b="1" dirty="0" smtClean="0">
                <a:solidFill>
                  <a:srgbClr val="FFFF00"/>
                </a:solidFill>
              </a:rPr>
              <a:t>讲员：冯伟牧师</a:t>
            </a:r>
            <a:endParaRPr lang="en-US" altLang="zh-CN" sz="2800" b="1" dirty="0" smtClean="0">
              <a:solidFill>
                <a:srgbClr val="FFFF00"/>
              </a:solidFill>
            </a:endParaRPr>
          </a:p>
          <a:p>
            <a:pPr marR="0" algn="ctr" eaLnBrk="1" hangingPunct="1"/>
            <a:r>
              <a:rPr lang="en-US" sz="2800" b="1" dirty="0" smtClean="0">
                <a:solidFill>
                  <a:srgbClr val="FFFF00"/>
                </a:solidFill>
              </a:rPr>
              <a:t>Preacher: Rev. Wei </a:t>
            </a:r>
            <a:r>
              <a:rPr lang="en-US" sz="2800" b="1" dirty="0" err="1" smtClean="0">
                <a:solidFill>
                  <a:srgbClr val="FFFF00"/>
                </a:solidFill>
              </a:rPr>
              <a:t>Feng</a:t>
            </a:r>
            <a:endParaRPr lang="en-US" sz="2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165225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  <a:t/>
            </a:r>
            <a:br>
              <a:rPr lang="en-US" dirty="0">
                <a:solidFill>
                  <a:srgbClr val="FFFF00"/>
                </a:solidFill>
                <a:latin typeface="宋体" pitchFamily="2" charset="-122"/>
                <a:ea typeface="宋体" pitchFamily="2" charset="-122"/>
              </a:rPr>
            </a:br>
            <a:endParaRPr lang="en-US" sz="6000" dirty="0">
              <a:solidFill>
                <a:srgbClr val="FFFF00"/>
              </a:solidFill>
              <a:latin typeface="楷体" pitchFamily="49" charset="-122"/>
              <a:ea typeface="楷体" pitchFamily="49" charset="-122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52400" y="152400"/>
            <a:ext cx="8915400" cy="5791200"/>
          </a:xfrm>
        </p:spPr>
        <p:txBody>
          <a:bodyPr/>
          <a:lstStyle/>
          <a:p>
            <a:pPr algn="l"/>
            <a:r>
              <a:rPr lang="zh-CN" altLang="en-US" sz="2800" b="1" u="sng" dirty="0" smtClean="0"/>
              <a:t>前言</a:t>
            </a:r>
            <a:r>
              <a:rPr lang="en-US" sz="2800" b="1" u="sng" dirty="0" smtClean="0"/>
              <a:t>Introduction</a:t>
            </a:r>
            <a:r>
              <a:rPr lang="en-US" sz="2800" b="1" dirty="0" smtClean="0"/>
              <a:t>:</a:t>
            </a:r>
          </a:p>
          <a:p>
            <a:pPr algn="l"/>
            <a:endParaRPr lang="en-US" altLang="zh-CN" sz="2800" b="1" dirty="0" smtClean="0"/>
          </a:p>
          <a:p>
            <a:pPr algn="l"/>
            <a:r>
              <a:rPr lang="zh-CN" altLang="en-US" b="1" dirty="0" smtClean="0"/>
              <a:t>今天開始約書亞記的系列證道</a:t>
            </a:r>
            <a:r>
              <a:rPr lang="en-US" altLang="zh-CN" b="1" dirty="0" smtClean="0"/>
              <a:t>—</a:t>
            </a:r>
            <a:r>
              <a:rPr lang="zh-CN" altLang="en-US" b="1" dirty="0" smtClean="0"/>
              <a:t>“進入應許之地”。今天的基督徒能夠從這段歷史中學到什麽？</a:t>
            </a:r>
            <a:endParaRPr lang="en-US" altLang="zh-CN" b="1" dirty="0" smtClean="0"/>
          </a:p>
          <a:p>
            <a:pPr algn="l"/>
            <a:r>
              <a:rPr lang="en-US" altLang="zh-CN" b="1" dirty="0" smtClean="0"/>
              <a:t>Today we start a new sermon series on the Book of Joshua– “Entering the Promised Land”. What could today’s Christians learn from this period of history?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pic>
        <p:nvPicPr>
          <p:cNvPr id="2050" name="Picture 2" descr="聖經地理--以色列人出埃及到迦南旅程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19050"/>
            <a:ext cx="8702239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6836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pic>
        <p:nvPicPr>
          <p:cNvPr id="1026" name="Picture 2" descr="民数记第13章逐节注解、祷读– 圣经综合解读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6505" y="0"/>
            <a:ext cx="5036075" cy="685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I. </a:t>
            </a:r>
            <a:r>
              <a:rPr lang="zh-CN" altLang="en-US" sz="2800" b="1" dirty="0"/>
              <a:t>爭</a:t>
            </a:r>
            <a:r>
              <a:rPr lang="zh-CN" altLang="en-US" sz="2800" b="1" dirty="0" smtClean="0"/>
              <a:t>戰與逆境本是常態</a:t>
            </a:r>
            <a:r>
              <a:rPr lang="en-US" b="1" dirty="0" smtClean="0"/>
              <a:t>– </a:t>
            </a:r>
            <a:r>
              <a:rPr lang="en-US" altLang="zh-CN" b="1" dirty="0" smtClean="0"/>
              <a:t>Battles and Adversity are Normality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According to Will and Ariel Durant, in their Lessons of </a:t>
            </a:r>
            <a:r>
              <a:rPr lang="en-US" b="1" dirty="0"/>
              <a:t>History</a:t>
            </a:r>
            <a:r>
              <a:rPr lang="en-US" dirty="0"/>
              <a:t>, there have already been approximately 268 scattered </a:t>
            </a:r>
            <a:r>
              <a:rPr lang="en-US" b="1" dirty="0"/>
              <a:t>years without war</a:t>
            </a:r>
            <a:r>
              <a:rPr lang="en-US" dirty="0"/>
              <a:t> over the past 3,421 </a:t>
            </a:r>
            <a:r>
              <a:rPr lang="en-US" b="1" dirty="0"/>
              <a:t>years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108855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I. </a:t>
            </a:r>
            <a:r>
              <a:rPr lang="zh-CN" altLang="en-US" sz="2800" b="1" dirty="0"/>
              <a:t>爭</a:t>
            </a:r>
            <a:r>
              <a:rPr lang="zh-CN" altLang="en-US" sz="2800" b="1" dirty="0" smtClean="0"/>
              <a:t>戰與逆境本是常態</a:t>
            </a:r>
            <a:r>
              <a:rPr lang="en-US" b="1" dirty="0" smtClean="0"/>
              <a:t>– </a:t>
            </a:r>
            <a:r>
              <a:rPr lang="en-US" altLang="zh-CN" b="1" dirty="0" smtClean="0"/>
              <a:t>Battles and Adversity are Normality</a:t>
            </a:r>
            <a:endParaRPr lang="en-US" dirty="0"/>
          </a:p>
          <a:p>
            <a:pPr marL="0" indent="0">
              <a:buNone/>
            </a:pP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According to Will and Ariel Durant, in their Lessons of </a:t>
            </a:r>
            <a:r>
              <a:rPr lang="en-US" b="1" dirty="0"/>
              <a:t>History</a:t>
            </a:r>
            <a:r>
              <a:rPr lang="en-US" dirty="0"/>
              <a:t>, there have already been approximately 268 scattered </a:t>
            </a:r>
            <a:r>
              <a:rPr lang="en-US" b="1" dirty="0"/>
              <a:t>years without war</a:t>
            </a:r>
            <a:r>
              <a:rPr lang="en-US" dirty="0"/>
              <a:t> </a:t>
            </a:r>
            <a:r>
              <a:rPr lang="en-US" dirty="0" smtClean="0"/>
              <a:t>over </a:t>
            </a:r>
            <a:r>
              <a:rPr lang="en-US" dirty="0"/>
              <a:t>the past 3,421 </a:t>
            </a:r>
            <a:r>
              <a:rPr lang="en-US" b="1" dirty="0" smtClean="0"/>
              <a:t>years.</a:t>
            </a:r>
          </a:p>
          <a:p>
            <a:pPr marL="0" indent="0">
              <a:buNone/>
            </a:pPr>
            <a:endParaRPr lang="en-US" sz="2800" b="1" dirty="0"/>
          </a:p>
          <a:p>
            <a:pPr marL="0" indent="0">
              <a:buNone/>
            </a:pPr>
            <a:r>
              <a:rPr lang="zh-CN" altLang="en-US" sz="2800" b="1" dirty="0" smtClean="0"/>
              <a:t>基督徒的生命中若长期没有经历属灵争战</a:t>
            </a:r>
            <a:r>
              <a:rPr lang="en-US" altLang="zh-CN" sz="2800" b="1" dirty="0" smtClean="0"/>
              <a:t>……</a:t>
            </a:r>
          </a:p>
          <a:p>
            <a:pPr marL="0" indent="0">
              <a:buNone/>
            </a:pPr>
            <a:r>
              <a:rPr lang="en-US" sz="2800" b="1" dirty="0" smtClean="0"/>
              <a:t>If a </a:t>
            </a:r>
            <a:r>
              <a:rPr lang="en-US" sz="2800" b="1" dirty="0" err="1" smtClean="0"/>
              <a:t>Chrisitian</a:t>
            </a:r>
            <a:r>
              <a:rPr lang="en-US" sz="2800" b="1" dirty="0" smtClean="0"/>
              <a:t> has not experienced spiritual battle for a long time, …</a:t>
            </a:r>
          </a:p>
        </p:txBody>
      </p:sp>
    </p:spTree>
    <p:extLst>
      <p:ext uri="{BB962C8B-B14F-4D97-AF65-F5344CB8AC3E}">
        <p14:creationId xmlns:p14="http://schemas.microsoft.com/office/powerpoint/2010/main" val="3298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153400" cy="228600"/>
          </a:xfrm>
        </p:spPr>
        <p:txBody>
          <a:bodyPr/>
          <a:lstStyle/>
          <a:p>
            <a:endParaRPr lang="en-US" sz="3400" dirty="0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610600" cy="5943600"/>
          </a:xfrm>
        </p:spPr>
        <p:txBody>
          <a:bodyPr numCol="1"/>
          <a:lstStyle/>
          <a:p>
            <a:pPr marL="0" indent="0">
              <a:buNone/>
            </a:pPr>
            <a:r>
              <a:rPr lang="en-US" sz="2800" b="1" dirty="0" smtClean="0"/>
              <a:t>I</a:t>
            </a:r>
            <a:r>
              <a:rPr lang="en-US" altLang="zh-CN" sz="2800" b="1" dirty="0" smtClean="0"/>
              <a:t>I</a:t>
            </a:r>
            <a:r>
              <a:rPr lang="en-US" sz="2800" b="1" dirty="0" smtClean="0"/>
              <a:t>. </a:t>
            </a:r>
            <a:r>
              <a:rPr lang="zh-CN" altLang="en-US" sz="2800" b="1" dirty="0" smtClean="0"/>
              <a:t>应许之地就在前面</a:t>
            </a:r>
            <a:r>
              <a:rPr lang="en-US" b="1" dirty="0" smtClean="0"/>
              <a:t>– </a:t>
            </a:r>
            <a:r>
              <a:rPr lang="en-US" altLang="zh-CN" b="1" dirty="0" smtClean="0"/>
              <a:t>The Promised Land is Ahead</a:t>
            </a:r>
            <a:endParaRPr lang="en-US" sz="2800" b="1" dirty="0" smtClean="0"/>
          </a:p>
          <a:p>
            <a:pPr marL="0" indent="0">
              <a:buNone/>
            </a:pPr>
            <a:r>
              <a:rPr lang="en-US" b="1" dirty="0" smtClean="0"/>
              <a:t> </a:t>
            </a:r>
          </a:p>
          <a:p>
            <a:pPr marL="0" indent="0">
              <a:buNone/>
            </a:pPr>
            <a:r>
              <a:rPr lang="zh-CN" altLang="en-US" b="1" dirty="0"/>
              <a:t>約書亞記 </a:t>
            </a:r>
            <a:r>
              <a:rPr lang="en-US" altLang="zh-CN" b="1" dirty="0"/>
              <a:t>Joshua</a:t>
            </a:r>
            <a:r>
              <a:rPr lang="zh-CN" altLang="en-US" b="1" dirty="0"/>
              <a:t> </a:t>
            </a:r>
            <a:r>
              <a:rPr lang="en-US" altLang="zh-CN" b="1" dirty="0"/>
              <a:t>- </a:t>
            </a:r>
            <a:r>
              <a:rPr lang="zh-CN" altLang="en-US" b="1" dirty="0"/>
              <a:t>第 </a:t>
            </a:r>
            <a:r>
              <a:rPr lang="en-US" altLang="zh-CN" b="1" dirty="0"/>
              <a:t>1 </a:t>
            </a:r>
            <a:r>
              <a:rPr lang="zh-CN" altLang="en-US" b="1" dirty="0"/>
              <a:t>章 第 </a:t>
            </a:r>
            <a:r>
              <a:rPr lang="en-US" altLang="zh-CN" b="1" dirty="0" smtClean="0"/>
              <a:t>3-4 </a:t>
            </a:r>
            <a:r>
              <a:rPr lang="zh-CN" altLang="en-US" b="1" dirty="0"/>
              <a:t>节</a:t>
            </a:r>
            <a:endParaRPr lang="en-US" b="1" dirty="0" smtClean="0"/>
          </a:p>
          <a:p>
            <a:pPr marL="0" indent="0">
              <a:buNone/>
            </a:pPr>
            <a:r>
              <a:rPr lang="zh-CN" altLang="en-US" b="1" dirty="0"/>
              <a:t>凡你们脚掌所踏之地，我都照着我所应许摩西的话赐给你们了</a:t>
            </a:r>
            <a:r>
              <a:rPr lang="zh-CN" altLang="en-US" b="1" dirty="0" smtClean="0"/>
              <a:t>。</a:t>
            </a:r>
            <a:r>
              <a:rPr lang="en-US" altLang="zh-CN" b="1" dirty="0" smtClean="0"/>
              <a:t>4</a:t>
            </a:r>
            <a:r>
              <a:rPr lang="zh-CN" altLang="en-US" b="1" dirty="0" smtClean="0"/>
              <a:t>从</a:t>
            </a:r>
            <a:r>
              <a:rPr lang="zh-CN" altLang="en-US" b="1" dirty="0"/>
              <a:t>旷野，和这利巴嫩，直到伯拉大河。赫人的全地。又到大海日落之处。都要作你们的境界。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zh-TW" altLang="en-US" dirty="0" smtClean="0"/>
              <a:t> </a:t>
            </a:r>
            <a:r>
              <a:rPr lang="zh-CN" altLang="en-US" dirty="0" smtClean="0"/>
              <a:t>哥</a:t>
            </a:r>
            <a:r>
              <a:rPr lang="zh-TW" altLang="en-US" dirty="0" smtClean="0"/>
              <a:t>林多前書 </a:t>
            </a:r>
            <a:r>
              <a:rPr lang="en-US" altLang="zh-CN" dirty="0" smtClean="0"/>
              <a:t>1 Corinthians</a:t>
            </a:r>
            <a:r>
              <a:rPr lang="zh-TW" altLang="en-US" dirty="0" smtClean="0"/>
              <a:t> </a:t>
            </a:r>
            <a:r>
              <a:rPr lang="en-US" altLang="zh-TW" dirty="0" smtClean="0"/>
              <a:t>- </a:t>
            </a:r>
            <a:r>
              <a:rPr lang="zh-TW" altLang="en-US" dirty="0" smtClean="0"/>
              <a:t>第 </a:t>
            </a:r>
            <a:r>
              <a:rPr lang="en-US" altLang="zh-TW" dirty="0" smtClean="0"/>
              <a:t>2 </a:t>
            </a:r>
            <a:r>
              <a:rPr lang="zh-TW" altLang="en-US" dirty="0" smtClean="0"/>
              <a:t>章 第 </a:t>
            </a:r>
            <a:r>
              <a:rPr lang="en-US" altLang="zh-TW" dirty="0" smtClean="0"/>
              <a:t>9 </a:t>
            </a:r>
            <a:r>
              <a:rPr lang="zh-TW" altLang="en-US" dirty="0" smtClean="0"/>
              <a:t>節</a:t>
            </a:r>
            <a:br>
              <a:rPr lang="zh-TW" altLang="en-US" dirty="0" smtClean="0"/>
            </a:br>
            <a:r>
              <a:rPr lang="zh-TW" altLang="en-US" dirty="0" smtClean="0"/>
              <a:t>如經上所記、</a:t>
            </a:r>
            <a:r>
              <a:rPr lang="en-US" altLang="zh-TW" dirty="0" smtClean="0"/>
              <a:t>『</a:t>
            </a:r>
            <a:r>
              <a:rPr lang="zh-TW" altLang="en-US" dirty="0" smtClean="0"/>
              <a:t>　神為愛他的人所預備的、是眼睛未曾看見、耳朵未曾聽見、人心也未曾想到的。</a:t>
            </a:r>
            <a:r>
              <a:rPr lang="en-US" altLang="zh-TW" dirty="0" smtClean="0"/>
              <a:t>』 </a:t>
            </a:r>
            <a:r>
              <a:rPr lang="en-US" b="1" dirty="0" smtClean="0"/>
              <a:t>	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3285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45467</TotalTime>
  <Words>681</Words>
  <Application>Microsoft Office PowerPoint</Application>
  <PresentationFormat>On-screen Show (4:3)</PresentationFormat>
  <Paragraphs>72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6" baseType="lpstr">
      <vt:lpstr>隶书</vt:lpstr>
      <vt:lpstr>微軟正黑體</vt:lpstr>
      <vt:lpstr>新細明體</vt:lpstr>
      <vt:lpstr>宋体</vt:lpstr>
      <vt:lpstr>楷体</vt:lpstr>
      <vt:lpstr>Arial</vt:lpstr>
      <vt:lpstr>Calibri</vt:lpstr>
      <vt:lpstr>Constantia</vt:lpstr>
      <vt:lpstr>Times New Roman</vt:lpstr>
      <vt:lpstr>Wingdings 2</vt:lpstr>
      <vt:lpstr>Flow</vt:lpstr>
      <vt:lpstr>PowerPoint Presentation</vt:lpstr>
      <vt:lpstr>PowerPoint Presentation</vt:lpstr>
      <vt:lpstr>   剛强壯膽   -進入應許之地（一）  Be Strong and Courageous -Entering the Promised Land (I) </vt:lpstr>
      <vt:lpstr> 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結論与应用 Conclusion and Response: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伐木 [詩經 · 小雅]</dc:title>
  <dc:creator>Pastor Wei</dc:creator>
  <cp:lastModifiedBy>WeiFeng</cp:lastModifiedBy>
  <cp:revision>121</cp:revision>
  <dcterms:created xsi:type="dcterms:W3CDTF">2010-09-06T05:33:25Z</dcterms:created>
  <dcterms:modified xsi:type="dcterms:W3CDTF">2020-07-13T00:24:48Z</dcterms:modified>
</cp:coreProperties>
</file>