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341" r:id="rId2"/>
    <p:sldId id="256" r:id="rId3"/>
    <p:sldId id="270" r:id="rId4"/>
    <p:sldId id="335" r:id="rId5"/>
    <p:sldId id="362" r:id="rId6"/>
    <p:sldId id="352" r:id="rId7"/>
    <p:sldId id="363" r:id="rId8"/>
    <p:sldId id="364" r:id="rId9"/>
    <p:sldId id="365" r:id="rId10"/>
    <p:sldId id="366" r:id="rId11"/>
    <p:sldId id="367" r:id="rId12"/>
    <p:sldId id="319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E7530-1CD5-43A4-8577-8CA78F419E66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B71BA-E922-4587-A892-ADDF2EEDE1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90D6570-5EEE-409E-A24C-328002E96E77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BF7DC56-79B3-4BA8-9D83-792FBF99A7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A2A233-0656-4F91-912F-5C0E155B1FE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604271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138410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02AB7C-CA04-404D-B55B-A422F5BB359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898E44-5E5F-4F13-8A08-76B91D28C39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898E44-5E5F-4F13-8A08-76B91D28C39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2892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47782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63011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64596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6744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14231-4DE9-4595-988B-478E64A080B2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DA0E3-CDB2-4910-8C31-BD037B57A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6CAB0-48EB-4A80-B5F3-BA972E6E19CD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B0FEA-DA51-4739-8141-CA5634D9C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C1B49-7145-4F7E-B494-9CDD42063983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DB784-E473-4ADE-B336-889B371BC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82ADF-D176-4279-A95F-18ACA8A86B13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10F5A-BAE0-4084-8877-5B4781A4A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8884A-8C15-4E94-9741-424B110E987F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65F74-5114-4C4A-B8BB-C614653AAC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2F447-2CD6-4E89-B113-E65F3164C98B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E6213-1FFA-4BEA-AFD9-5917A0E66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62FE9-6776-4C1B-B7F8-9C8B5C7BD2CF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B2558-60E1-48D8-BA30-9FCB2AA35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0B5DB-5C80-42D5-98A6-A898A7E3CE0D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E7B57-134D-44F3-AA3A-5F98ACA794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B7DAF-62D3-44E2-BA48-4C5891C944A7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2501A-12BE-4A4D-B9AC-F69DA8ECF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DE845-26FB-4CF0-94BB-D2C296F7D1F6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7EC2F-88C6-40D8-BE18-3312EEB8B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A1A00-5901-412B-B39B-2F984F714C66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A984E-AD3F-42D1-A205-39EFC5A00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B99541-B99C-459F-9279-7361986228F2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BDBAC5-647D-4660-A87F-7CE40D654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15" r:id="rId2"/>
    <p:sldLayoutId id="2147483724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5" r:id="rId9"/>
    <p:sldLayoutId id="2147483721" r:id="rId10"/>
    <p:sldLayoutId id="214748372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nesebibleonline.com/book/1%20Peter/4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nesebibleonline.com/book/1%20Peter/4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nesebibleonline.com/book/1%20Peter/4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nesebibleonline.com/book/1%20Peter/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86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019800"/>
          </a:xfrm>
        </p:spPr>
        <p:txBody>
          <a:bodyPr/>
          <a:lstStyle/>
          <a:p>
            <a:pPr>
              <a:buNone/>
            </a:pPr>
            <a:endParaRPr lang="en-US" altLang="zh-CN" sz="2800" b="1" u="sng" dirty="0" smtClean="0"/>
          </a:p>
          <a:p>
            <a:pPr>
              <a:buNone/>
            </a:pPr>
            <a:r>
              <a:rPr lang="zh-CN" altLang="en-US" sz="2800" b="1" u="sng" dirty="0" smtClean="0"/>
              <a:t>提摩太前書 </a:t>
            </a:r>
            <a:r>
              <a:rPr lang="en-US" altLang="zh-CN" sz="2800" b="1" u="sng" dirty="0" smtClean="0"/>
              <a:t>1 Timothy 3: 15</a:t>
            </a:r>
            <a:r>
              <a:rPr lang="en-US" altLang="zh-CN" sz="2800" b="1" dirty="0" smtClean="0"/>
              <a:t>    </a:t>
            </a:r>
          </a:p>
          <a:p>
            <a:pPr marL="0" indent="0">
              <a:buNone/>
            </a:pPr>
            <a:endParaRPr lang="en-US" altLang="zh-CN" sz="2800" b="1" dirty="0" smtClean="0"/>
          </a:p>
          <a:p>
            <a:pPr marL="0" indent="0">
              <a:buNone/>
            </a:pPr>
            <a:r>
              <a:rPr lang="en-US" altLang="zh-CN" b="1" dirty="0" smtClean="0"/>
              <a:t>……</a:t>
            </a:r>
            <a:r>
              <a:rPr lang="zh-CN" altLang="en-US" b="1" dirty="0" smtClean="0"/>
              <a:t>这</a:t>
            </a:r>
            <a:r>
              <a:rPr lang="zh-CN" altLang="en-US" b="1" dirty="0"/>
              <a:t>家就是永生神的教会，真理的柱石和根基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>
              <a:buNone/>
            </a:pPr>
            <a:endParaRPr lang="en-US" altLang="zh-CN" sz="2800" b="1" dirty="0"/>
          </a:p>
          <a:p>
            <a:pPr marL="0" indent="0">
              <a:buNone/>
            </a:pPr>
            <a:r>
              <a:rPr lang="en-US" b="1" dirty="0" smtClean="0"/>
              <a:t>… the </a:t>
            </a:r>
            <a:r>
              <a:rPr lang="en-US" b="1" dirty="0"/>
              <a:t>house of God, which is the church of the living God, the pillar and </a:t>
            </a:r>
            <a:r>
              <a:rPr lang="en-US" b="1" dirty="0" smtClean="0"/>
              <a:t>ground </a:t>
            </a:r>
            <a:r>
              <a:rPr lang="en-US" b="1" dirty="0"/>
              <a:t>of the </a:t>
            </a:r>
            <a:r>
              <a:rPr lang="en-US" b="1" dirty="0" smtClean="0"/>
              <a:t>truth. (NKJV)</a:t>
            </a:r>
            <a:endParaRPr lang="zh-CN" altLang="en-US" sz="2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5943600"/>
          </a:xfrm>
        </p:spPr>
        <p:txBody>
          <a:bodyPr numCol="1"/>
          <a:lstStyle/>
          <a:p>
            <a:pPr marL="0" indent="0">
              <a:buNone/>
            </a:pPr>
            <a:r>
              <a:rPr lang="en-US" sz="2800" b="1" dirty="0" smtClean="0"/>
              <a:t>III. </a:t>
            </a:r>
            <a:r>
              <a:rPr lang="zh-CN" altLang="en-US" b="1" dirty="0" smtClean="0"/>
              <a:t>我們教會的托付？</a:t>
            </a:r>
            <a:r>
              <a:rPr lang="en-US" b="1" dirty="0" smtClean="0"/>
              <a:t>– </a:t>
            </a:r>
            <a:r>
              <a:rPr lang="en-US" altLang="zh-CN" b="1" dirty="0" smtClean="0"/>
              <a:t>What Will Our Church Be Like?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r>
              <a:rPr lang="en-US" b="1" dirty="0" smtClean="0"/>
              <a:t>   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  4.</a:t>
            </a:r>
            <a:r>
              <a:rPr lang="en-US" altLang="zh-CN" b="1" dirty="0" smtClean="0"/>
              <a:t> </a:t>
            </a:r>
            <a:r>
              <a:rPr lang="zh-CN" altLang="en-US" b="1" dirty="0"/>
              <a:t>教會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Church  </a:t>
            </a:r>
            <a:r>
              <a:rPr lang="el-GR" dirty="0" err="1" smtClean="0"/>
              <a:t>ἐκκλησία</a:t>
            </a:r>
            <a:r>
              <a:rPr lang="el-GR" dirty="0"/>
              <a:t> </a:t>
            </a:r>
            <a:r>
              <a:rPr lang="en-US" i="1" dirty="0"/>
              <a:t> </a:t>
            </a:r>
            <a:r>
              <a:rPr lang="en-US" i="1" dirty="0" err="1"/>
              <a:t>ekklēsia</a:t>
            </a:r>
            <a:endParaRPr lang="en-US" altLang="zh-CN" b="1" dirty="0" smtClean="0"/>
          </a:p>
          <a:p>
            <a:pPr marL="0" indent="0">
              <a:buNone/>
            </a:pPr>
            <a:endParaRPr lang="en-US" altLang="zh-CN" b="1" dirty="0" smtClean="0"/>
          </a:p>
          <a:p>
            <a:pPr marL="0" indent="0">
              <a:buNone/>
            </a:pPr>
            <a:r>
              <a:rPr lang="en-US" altLang="zh-CN" b="1" dirty="0"/>
              <a:t>	</a:t>
            </a:r>
            <a:r>
              <a:rPr lang="zh-CN" altLang="en-US" b="1" dirty="0" smtClean="0"/>
              <a:t>被呼召出來的一群</a:t>
            </a:r>
            <a:endParaRPr lang="en-US" altLang="zh-CN" b="1" dirty="0"/>
          </a:p>
          <a:p>
            <a:pPr marL="0" indent="0">
              <a:buNone/>
            </a:pPr>
            <a:r>
              <a:rPr lang="en-US" altLang="zh-CN" dirty="0" smtClean="0"/>
              <a:t>	“Assembly of the Called Out”</a:t>
            </a:r>
            <a:endParaRPr lang="zh-CN" altLang="en-US" dirty="0" smtClean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3048000" cy="0"/>
          </a:xfrm>
          <a:prstGeom prst="rect">
            <a:avLst/>
          </a:prstGeom>
          <a:solidFill>
            <a:srgbClr val="FCFE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sng" strike="noStrike" cap="none" normalizeH="0" baseline="0" smtClean="0">
                <a:ln>
                  <a:noFill/>
                </a:ln>
                <a:solidFill>
                  <a:srgbClr val="EA6000"/>
                </a:solidFill>
                <a:effectLst/>
                <a:latin typeface="Arial" panose="020B0604020202020204" pitchFamily="34" charset="0"/>
                <a:ea typeface="Roboto Condensed"/>
                <a:hlinkClick r:id="rId3"/>
              </a:rPr>
              <a:t>彼得前書 - 第 4 章 第 16 節</a:t>
            </a: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  <a:t/>
            </a:r>
            <a:b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</a:b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  <a:t>若為作基督徒受苦、卻不要羞恥．倒要因這名歸榮耀給　神。</a:t>
            </a:r>
            <a:endParaRPr kumimoji="0" lang="en-US" alt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  <a:t/>
            </a:r>
            <a:b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3048000" cy="0"/>
          </a:xfrm>
          <a:prstGeom prst="rect">
            <a:avLst/>
          </a:prstGeom>
          <a:solidFill>
            <a:srgbClr val="FCFE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EA6000"/>
                </a:solidFill>
                <a:effectLst/>
                <a:latin typeface="Arial" panose="020B0604020202020204" pitchFamily="34" charset="0"/>
                <a:ea typeface="Roboto Condensed"/>
                <a:hlinkClick r:id="rId3"/>
              </a:rPr>
              <a:t>彼得前書 - 第 4 章 第 16 節</a:t>
            </a: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  <a:t/>
            </a:r>
            <a:b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</a:b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  <a:t>若為作基督徒受苦、卻不要羞恥．倒要因這名歸榮耀給　神。</a:t>
            </a:r>
            <a:endParaRPr kumimoji="0" lang="en-US" alt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  <a:t/>
            </a:r>
            <a:b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644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5943600"/>
          </a:xfrm>
        </p:spPr>
        <p:txBody>
          <a:bodyPr numCol="1"/>
          <a:lstStyle/>
          <a:p>
            <a:pPr marL="0" indent="0">
              <a:buNone/>
            </a:pPr>
            <a:r>
              <a:rPr lang="en-US" sz="2800" b="1" dirty="0" smtClean="0"/>
              <a:t>III. </a:t>
            </a:r>
            <a:r>
              <a:rPr lang="zh-CN" altLang="en-US" b="1" dirty="0" smtClean="0"/>
              <a:t>我們教會的托付？</a:t>
            </a:r>
            <a:r>
              <a:rPr lang="en-US" b="1" dirty="0" smtClean="0"/>
              <a:t>– </a:t>
            </a:r>
            <a:r>
              <a:rPr lang="en-US" altLang="zh-CN" b="1" dirty="0" smtClean="0"/>
              <a:t>What Will Our Church Be Like?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r>
              <a:rPr lang="en-US" b="1" dirty="0" smtClean="0"/>
              <a:t>   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  </a:t>
            </a:r>
            <a:r>
              <a:rPr lang="en-US" altLang="zh-CN" b="1" dirty="0" smtClean="0"/>
              <a:t>5</a:t>
            </a:r>
            <a:r>
              <a:rPr lang="en-US" b="1" dirty="0" smtClean="0"/>
              <a:t>.</a:t>
            </a:r>
            <a:r>
              <a:rPr lang="en-US" altLang="zh-CN" b="1" dirty="0" smtClean="0"/>
              <a:t> </a:t>
            </a:r>
            <a:r>
              <a:rPr lang="zh-CN" altLang="en-US" b="1" dirty="0" smtClean="0"/>
              <a:t>有趣的事實 </a:t>
            </a:r>
            <a:r>
              <a:rPr lang="en-US" altLang="zh-CN" b="1" dirty="0" smtClean="0"/>
              <a:t>An Interesting Fact</a:t>
            </a:r>
          </a:p>
          <a:p>
            <a:pPr marL="0" indent="0">
              <a:buNone/>
            </a:pPr>
            <a:endParaRPr lang="en-US" altLang="zh-CN" b="1" dirty="0"/>
          </a:p>
          <a:p>
            <a:pPr marL="0" indent="0">
              <a:buNone/>
            </a:pPr>
            <a:r>
              <a:rPr lang="en-US" altLang="zh-CN" b="1" dirty="0" smtClean="0"/>
              <a:t>	        N. C.</a:t>
            </a:r>
            <a:r>
              <a:rPr lang="zh-CN" altLang="en-US" dirty="0"/>
              <a:t> </a:t>
            </a:r>
            <a:endParaRPr lang="en-US" altLang="zh-CN" b="1" dirty="0" smtClean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3048000" cy="0"/>
          </a:xfrm>
          <a:prstGeom prst="rect">
            <a:avLst/>
          </a:prstGeom>
          <a:solidFill>
            <a:srgbClr val="FCFE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sng" strike="noStrike" cap="none" normalizeH="0" baseline="0" smtClean="0">
                <a:ln>
                  <a:noFill/>
                </a:ln>
                <a:solidFill>
                  <a:srgbClr val="EA6000"/>
                </a:solidFill>
                <a:effectLst/>
                <a:latin typeface="Arial" panose="020B0604020202020204" pitchFamily="34" charset="0"/>
                <a:ea typeface="Roboto Condensed"/>
                <a:hlinkClick r:id="rId3"/>
              </a:rPr>
              <a:t>彼得前書 - 第 4 章 第 16 節</a:t>
            </a: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  <a:t/>
            </a:r>
            <a:b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</a:b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  <a:t>若為作基督徒受苦、卻不要羞恥．倒要因這名歸榮耀給　神。</a:t>
            </a:r>
            <a:endParaRPr kumimoji="0" lang="en-US" alt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  <a:t/>
            </a:r>
            <a:b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3048000" cy="0"/>
          </a:xfrm>
          <a:prstGeom prst="rect">
            <a:avLst/>
          </a:prstGeom>
          <a:solidFill>
            <a:srgbClr val="FCFE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EA6000"/>
                </a:solidFill>
                <a:effectLst/>
                <a:latin typeface="Arial" panose="020B0604020202020204" pitchFamily="34" charset="0"/>
                <a:ea typeface="Roboto Condensed"/>
                <a:hlinkClick r:id="rId3"/>
              </a:rPr>
              <a:t>彼得前書 - 第 4 章 第 16 節</a:t>
            </a: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  <a:t/>
            </a:r>
            <a:b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</a:b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  <a:t>若為作基督徒受苦、卻不要羞恥．倒要因這名歸榮耀給　神。</a:t>
            </a:r>
            <a:endParaRPr kumimoji="0" lang="en-US" alt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  <a:t/>
            </a:r>
            <a:b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316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01000" cy="628650"/>
          </a:xfrm>
        </p:spPr>
        <p:txBody>
          <a:bodyPr/>
          <a:lstStyle/>
          <a:p>
            <a:pPr eaLnBrk="1" hangingPunct="1"/>
            <a:r>
              <a:rPr lang="zh-CN" altLang="en-US" sz="3600" b="1" dirty="0" smtClean="0">
                <a:cs typeface="隶书"/>
              </a:rPr>
              <a:t>結論与应用 </a:t>
            </a:r>
            <a:r>
              <a:rPr lang="en-US" sz="3600" b="1" dirty="0" smtClean="0"/>
              <a:t>Conclusion and </a:t>
            </a:r>
            <a:r>
              <a:rPr lang="en-US" altLang="zh-CN" sz="3600" b="1" dirty="0" smtClean="0"/>
              <a:t>Response</a:t>
            </a:r>
            <a:r>
              <a:rPr lang="en-US" sz="3600" b="1" dirty="0" smtClean="0"/>
              <a:t>: </a:t>
            </a:r>
            <a:endParaRPr lang="en-US" sz="3600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4953000"/>
          </a:xfrm>
        </p:spPr>
        <p:txBody>
          <a:bodyPr/>
          <a:lstStyle/>
          <a:p>
            <a:pPr>
              <a:buNone/>
            </a:pPr>
            <a:r>
              <a:rPr lang="en-US" altLang="zh-CN" b="1" dirty="0" smtClean="0"/>
              <a:t>1. </a:t>
            </a:r>
            <a:r>
              <a:rPr lang="zh-CN" altLang="en-US" b="1" dirty="0" smtClean="0"/>
              <a:t>讓</a:t>
            </a:r>
            <a:r>
              <a:rPr lang="zh-CN" altLang="en-US" b="1" dirty="0"/>
              <a:t>我</a:t>
            </a:r>
            <a:r>
              <a:rPr lang="zh-CN" altLang="en-US" b="1" dirty="0" smtClean="0"/>
              <a:t>們同心建造主的教會</a:t>
            </a:r>
            <a:r>
              <a:rPr lang="en-US" altLang="zh-CN" b="1" dirty="0" smtClean="0"/>
              <a:t>-CCMC. </a:t>
            </a:r>
          </a:p>
          <a:p>
            <a:pPr>
              <a:buNone/>
            </a:pPr>
            <a:r>
              <a:rPr lang="en-US" altLang="zh-CN" b="1" dirty="0" smtClean="0"/>
              <a:t>	Let us together build up CCMC, the church of God.</a:t>
            </a:r>
          </a:p>
          <a:p>
            <a:pPr>
              <a:buNone/>
            </a:pPr>
            <a:r>
              <a:rPr lang="en-US" altLang="zh-CN" b="1" dirty="0" smtClean="0"/>
              <a:t>2. </a:t>
            </a:r>
            <a:r>
              <a:rPr lang="zh-CN" altLang="en-US" b="1" dirty="0" smtClean="0"/>
              <a:t>默想并背诵</a:t>
            </a:r>
            <a:r>
              <a:rPr lang="zh-CN" altLang="en-US" sz="2400" b="1" dirty="0"/>
              <a:t>提摩太前書 </a:t>
            </a:r>
            <a:r>
              <a:rPr lang="en-US" altLang="zh-CN" sz="2400" b="1" dirty="0" smtClean="0"/>
              <a:t>3</a:t>
            </a:r>
            <a:r>
              <a:rPr lang="zh-CN" altLang="en-US" sz="2400" b="1" dirty="0" smtClean="0"/>
              <a:t>：</a:t>
            </a:r>
            <a:r>
              <a:rPr lang="en-US" altLang="zh-CN" sz="2400" b="1" smtClean="0"/>
              <a:t>15</a:t>
            </a:r>
            <a:r>
              <a:rPr lang="zh-CN" altLang="en-US" sz="2400" b="1" smtClean="0"/>
              <a:t>“</a:t>
            </a:r>
            <a:r>
              <a:rPr lang="en-US" altLang="zh-CN" b="1" dirty="0" smtClean="0"/>
              <a:t>……</a:t>
            </a:r>
            <a:r>
              <a:rPr lang="zh-CN" altLang="en-US" b="1" dirty="0"/>
              <a:t>这家就是永生神的教会，真理的柱石和</a:t>
            </a:r>
            <a:r>
              <a:rPr lang="zh-CN" altLang="en-US" b="1" dirty="0" smtClean="0"/>
              <a:t>根基”</a:t>
            </a:r>
            <a:endParaRPr lang="en-US" altLang="zh-CN" b="1" dirty="0" smtClean="0"/>
          </a:p>
          <a:p>
            <a:pPr>
              <a:buNone/>
            </a:pPr>
            <a:r>
              <a:rPr lang="en-US" b="1" dirty="0" smtClean="0"/>
              <a:t>    Meditate and Memorize </a:t>
            </a:r>
            <a:r>
              <a:rPr lang="en-US" altLang="zh-CN" sz="2800" b="1" dirty="0"/>
              <a:t>1 Timothy 3: 15 </a:t>
            </a:r>
            <a:r>
              <a:rPr lang="en-US" b="1" baseline="30000" dirty="0" smtClean="0"/>
              <a:t> </a:t>
            </a:r>
            <a:r>
              <a:rPr lang="en-US" b="1" dirty="0"/>
              <a:t>“… the house of God, which is the church of the living God, the pillar and ground of the </a:t>
            </a:r>
            <a:r>
              <a:rPr lang="en-US" b="1" dirty="0" smtClean="0"/>
              <a:t>truth.”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2954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dirty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  <a:t/>
            </a:r>
            <a:br>
              <a:rPr lang="en-US" dirty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</a:br>
            <a:r>
              <a:rPr lang="en-US" dirty="0" smtClean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  <a:t> </a:t>
            </a:r>
            <a:r>
              <a:rPr lang="zh-CN" altLang="en-US" dirty="0" smtClean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  <a:t>建造永生神的教會</a:t>
            </a:r>
            <a:r>
              <a:rPr lang="en-US" altLang="zh-CN" dirty="0" smtClean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  <a:t/>
            </a:r>
            <a:br>
              <a:rPr lang="en-US" altLang="zh-CN" dirty="0" smtClean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</a:br>
            <a:r>
              <a:rPr lang="en-US" altLang="zh-CN" dirty="0" smtClean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  <a:t> </a:t>
            </a:r>
            <a:r>
              <a:rPr lang="en-US" altLang="zh-CN" sz="4200" dirty="0" smtClean="0">
                <a:solidFill>
                  <a:srgbClr val="FFFF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Build the Church of the Living God</a:t>
            </a:r>
            <a:endParaRPr lang="en-US" sz="4200" b="0" dirty="0">
              <a:solidFill>
                <a:srgbClr val="FFC000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228600" y="3048000"/>
            <a:ext cx="8915400" cy="2667000"/>
          </a:xfrm>
        </p:spPr>
        <p:txBody>
          <a:bodyPr/>
          <a:lstStyle/>
          <a:p>
            <a:pPr marR="0" algn="ctr" eaLnBrk="1" hangingPunct="1"/>
            <a:endParaRPr lang="en-US" altLang="zh-CN" dirty="0" smtClean="0"/>
          </a:p>
          <a:p>
            <a:pPr marR="0" algn="ctr" eaLnBrk="1" hangingPunct="1"/>
            <a:r>
              <a:rPr lang="zh-CN" altLang="en-US" sz="3600" b="1" dirty="0">
                <a:solidFill>
                  <a:srgbClr val="FFFF00"/>
                </a:solidFill>
              </a:rPr>
              <a:t>提摩</a:t>
            </a:r>
            <a:r>
              <a:rPr lang="zh-CN" altLang="en-US" sz="3600" b="1" dirty="0" smtClean="0">
                <a:solidFill>
                  <a:srgbClr val="FFFF00"/>
                </a:solidFill>
              </a:rPr>
              <a:t>太前书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altLang="zh-CN" sz="3600" b="1" dirty="0" smtClean="0">
                <a:solidFill>
                  <a:srgbClr val="FFFF00"/>
                </a:solidFill>
              </a:rPr>
              <a:t>1 Tim.</a:t>
            </a:r>
            <a:r>
              <a:rPr lang="en-US" sz="3600" b="1" dirty="0" smtClean="0">
                <a:solidFill>
                  <a:srgbClr val="FFFF00"/>
                </a:solidFill>
              </a:rPr>
              <a:t> 3: 15</a:t>
            </a:r>
          </a:p>
          <a:p>
            <a:pPr marR="0" algn="ctr" eaLnBrk="1" hangingPunct="1"/>
            <a:endParaRPr lang="en-US" altLang="zh-CN" dirty="0" smtClean="0">
              <a:solidFill>
                <a:srgbClr val="FFFF00"/>
              </a:solidFill>
            </a:endParaRPr>
          </a:p>
          <a:p>
            <a:pPr marR="0" algn="ctr" eaLnBrk="1" hangingPunct="1"/>
            <a:r>
              <a:rPr lang="zh-CN" altLang="en-US" sz="3200" dirty="0" smtClean="0">
                <a:solidFill>
                  <a:srgbClr val="FFFF00"/>
                </a:solidFill>
              </a:rPr>
              <a:t>讲员：冯伟牧师</a:t>
            </a:r>
            <a:endParaRPr lang="en-US" altLang="zh-CN" sz="3200" dirty="0" smtClean="0">
              <a:solidFill>
                <a:srgbClr val="FFFF00"/>
              </a:solidFill>
            </a:endParaRPr>
          </a:p>
          <a:p>
            <a:pPr marR="0" algn="ctr" eaLnBrk="1" hangingPunct="1"/>
            <a:r>
              <a:rPr lang="en-US" sz="3200" dirty="0" smtClean="0">
                <a:solidFill>
                  <a:srgbClr val="FFFF00"/>
                </a:solidFill>
              </a:rPr>
              <a:t>Preacher: Rev. Wei </a:t>
            </a:r>
            <a:r>
              <a:rPr lang="en-US" sz="3200" dirty="0" err="1" smtClean="0">
                <a:solidFill>
                  <a:srgbClr val="FFFF00"/>
                </a:solidFill>
              </a:rPr>
              <a:t>Feng</a:t>
            </a:r>
            <a:endParaRPr lang="en-US" sz="32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1652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dirty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  <a:t/>
            </a:r>
            <a:br>
              <a:rPr lang="en-US" dirty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</a:br>
            <a:endParaRPr lang="en-US" sz="6000" dirty="0">
              <a:solidFill>
                <a:srgbClr val="FFFF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915400" cy="5791200"/>
          </a:xfrm>
        </p:spPr>
        <p:txBody>
          <a:bodyPr/>
          <a:lstStyle/>
          <a:p>
            <a:pPr algn="l"/>
            <a:r>
              <a:rPr lang="zh-CN" altLang="en-US" sz="2800" b="1" u="sng" dirty="0" smtClean="0"/>
              <a:t>前言</a:t>
            </a:r>
            <a:r>
              <a:rPr lang="en-US" sz="2800" b="1" u="sng" dirty="0" smtClean="0"/>
              <a:t>Introduction</a:t>
            </a:r>
            <a:r>
              <a:rPr lang="en-US" sz="2800" b="1" dirty="0" smtClean="0"/>
              <a:t>:</a:t>
            </a:r>
            <a:endParaRPr lang="en-US" altLang="zh-CN" sz="2800" b="1" dirty="0" smtClean="0"/>
          </a:p>
          <a:p>
            <a:pPr algn="l"/>
            <a:r>
              <a:rPr lang="zh-CN" altLang="en-US" b="1" dirty="0" smtClean="0"/>
              <a:t>今天是僕人來華人福音基督教會就任后的第一個主日。為這堂信息，在心中禱告了很久。神要我們建造什麽樣的教會？答案記載在聖經當中。</a:t>
            </a:r>
            <a:endParaRPr lang="en-US" altLang="zh-CN" b="1" dirty="0" smtClean="0"/>
          </a:p>
          <a:p>
            <a:pPr algn="l"/>
            <a:r>
              <a:rPr lang="en-US" altLang="zh-CN" b="1" dirty="0" smtClean="0"/>
              <a:t>Today is the first Sunday after this servant came to CCMC to assume office</a:t>
            </a:r>
            <a:r>
              <a:rPr lang="en-US" b="1" dirty="0" smtClean="0"/>
              <a:t>. I have been praying about this message for quite a while. </a:t>
            </a:r>
            <a:r>
              <a:rPr lang="en-US" altLang="zh-CN" b="1" dirty="0" smtClean="0"/>
              <a:t>What kind of church should we build? The answer is in the Bible.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5943600"/>
          </a:xfrm>
        </p:spPr>
        <p:txBody>
          <a:bodyPr numCol="1"/>
          <a:lstStyle/>
          <a:p>
            <a:pPr marL="0" indent="0">
              <a:buNone/>
            </a:pPr>
            <a:r>
              <a:rPr lang="en-US" sz="2800" b="1" dirty="0" smtClean="0"/>
              <a:t>I. </a:t>
            </a:r>
            <a:r>
              <a:rPr lang="zh-CN" altLang="en-US" sz="2800" b="1" dirty="0" smtClean="0"/>
              <a:t>永生神的家</a:t>
            </a:r>
            <a:r>
              <a:rPr lang="en-US" b="1" dirty="0" smtClean="0"/>
              <a:t>– </a:t>
            </a:r>
            <a:r>
              <a:rPr lang="en-US" altLang="zh-CN" b="1" dirty="0" smtClean="0"/>
              <a:t>House of the Living God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US" altLang="zh-CN" b="1" dirty="0" smtClean="0"/>
              <a:t>“</a:t>
            </a:r>
            <a:r>
              <a:rPr lang="zh-CN" altLang="en-US" b="1" dirty="0" smtClean="0"/>
              <a:t>这</a:t>
            </a:r>
            <a:r>
              <a:rPr lang="zh-CN" altLang="en-US" b="1" dirty="0"/>
              <a:t>家就是永生神的</a:t>
            </a:r>
            <a:r>
              <a:rPr lang="zh-CN" altLang="en-US" b="1" dirty="0" smtClean="0"/>
              <a:t>教会</a:t>
            </a:r>
            <a:r>
              <a:rPr lang="en-US" altLang="zh-CN" b="1" dirty="0" smtClean="0"/>
              <a:t>”</a:t>
            </a:r>
          </a:p>
          <a:p>
            <a:pPr marL="0" indent="0">
              <a:buNone/>
            </a:pPr>
            <a:r>
              <a:rPr lang="en-US" b="1" dirty="0"/>
              <a:t>	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“the </a:t>
            </a:r>
            <a:r>
              <a:rPr lang="en-US" b="1" dirty="0"/>
              <a:t>house of God, which is the church of the living </a:t>
            </a:r>
            <a:r>
              <a:rPr lang="en-US" b="1" dirty="0" smtClean="0"/>
              <a:t>God”</a:t>
            </a:r>
            <a:endParaRPr lang="en-US" sz="2800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5943600"/>
          </a:xfrm>
        </p:spPr>
        <p:txBody>
          <a:bodyPr numCol="1"/>
          <a:lstStyle/>
          <a:p>
            <a:pPr marL="0" indent="0">
              <a:buNone/>
            </a:pPr>
            <a:r>
              <a:rPr lang="en-US" sz="2800" b="1" dirty="0" smtClean="0"/>
              <a:t>I</a:t>
            </a:r>
            <a:r>
              <a:rPr lang="en-US" altLang="zh-CN" sz="2800" b="1" dirty="0" smtClean="0"/>
              <a:t>I</a:t>
            </a:r>
            <a:r>
              <a:rPr lang="en-US" sz="2800" b="1" dirty="0" smtClean="0"/>
              <a:t>. </a:t>
            </a:r>
            <a:r>
              <a:rPr lang="zh-CN" altLang="en-US" sz="2800" b="1" dirty="0" smtClean="0"/>
              <a:t>真理的柱石和根基</a:t>
            </a:r>
            <a:r>
              <a:rPr lang="en-US" b="1" dirty="0"/>
              <a:t>– “the pillar and ground of the truth”</a:t>
            </a:r>
            <a:endParaRPr lang="en-US" sz="2800" b="1" dirty="0"/>
          </a:p>
          <a:p>
            <a:pPr marL="0" indent="0">
              <a:buNone/>
            </a:pPr>
            <a:r>
              <a:rPr lang="en-US" b="1" dirty="0"/>
              <a:t> </a:t>
            </a:r>
            <a:r>
              <a:rPr lang="zh-TW" altLang="en-US" dirty="0"/>
              <a:t>這樣、你們不再作外人、和客旅、是與聖徒同國、是　神家裡的人了</a:t>
            </a:r>
            <a:r>
              <a:rPr lang="zh-TW" altLang="en-US" dirty="0" smtClean="0"/>
              <a:t>．</a:t>
            </a:r>
            <a:r>
              <a:rPr lang="en-US" altLang="zh-TW" dirty="0" smtClean="0"/>
              <a:t>20</a:t>
            </a:r>
            <a:r>
              <a:rPr lang="zh-TW" altLang="en-US" dirty="0" smtClean="0"/>
              <a:t>並</a:t>
            </a:r>
            <a:r>
              <a:rPr lang="zh-TW" altLang="en-US" dirty="0"/>
              <a:t>且被建造在使徒和先知的根基上、有基督耶穌自己為房角石</a:t>
            </a:r>
            <a:r>
              <a:rPr lang="zh-TW" altLang="en-US" dirty="0" smtClean="0"/>
              <a:t>．</a:t>
            </a:r>
            <a:r>
              <a:rPr lang="en-US" altLang="zh-TW" dirty="0" smtClean="0"/>
              <a:t>21</a:t>
            </a:r>
            <a:r>
              <a:rPr lang="zh-TW" altLang="en-US" dirty="0" smtClean="0"/>
              <a:t>各</a:t>
            </a:r>
            <a:r>
              <a:rPr lang="en-US" altLang="zh-TW" dirty="0"/>
              <a:t>〔</a:t>
            </a:r>
            <a:r>
              <a:rPr lang="zh-TW" altLang="en-US" dirty="0"/>
              <a:t>或作全</a:t>
            </a:r>
            <a:r>
              <a:rPr lang="en-US" altLang="zh-TW" dirty="0"/>
              <a:t>〕</a:t>
            </a:r>
            <a:r>
              <a:rPr lang="zh-TW" altLang="en-US" dirty="0"/>
              <a:t>房靠他聯絡得合式、漸漸成為主的聖殿</a:t>
            </a:r>
            <a:r>
              <a:rPr lang="zh-TW" altLang="en-US" dirty="0" smtClean="0"/>
              <a:t>．</a:t>
            </a:r>
            <a:r>
              <a:rPr lang="en-US" altLang="zh-TW" dirty="0" smtClean="0"/>
              <a:t>22</a:t>
            </a:r>
            <a:r>
              <a:rPr lang="zh-TW" altLang="en-US" dirty="0" smtClean="0"/>
              <a:t>你</a:t>
            </a:r>
            <a:r>
              <a:rPr lang="zh-TW" altLang="en-US" dirty="0"/>
              <a:t>們也靠他同被建造成為　神藉著聖靈居住的所在</a:t>
            </a:r>
            <a:r>
              <a:rPr lang="zh-TW" altLang="en-US" dirty="0" smtClean="0"/>
              <a:t>。</a:t>
            </a:r>
            <a:r>
              <a:rPr lang="zh-CN" altLang="en-US" dirty="0" smtClean="0"/>
              <a:t>（弗</a:t>
            </a:r>
            <a:r>
              <a:rPr lang="en-US" altLang="zh-CN" dirty="0" smtClean="0"/>
              <a:t>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19-22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0" indent="0">
              <a:buNone/>
            </a:pPr>
            <a:r>
              <a:rPr lang="en-US" b="1" baseline="30000" dirty="0"/>
              <a:t> </a:t>
            </a:r>
            <a:r>
              <a:rPr lang="en-US" dirty="0"/>
              <a:t>Now, therefore, you are no longer strangers and foreigners, but fellow citizens with the saints and members of the household of God, </a:t>
            </a:r>
            <a:r>
              <a:rPr lang="en-US" b="1" baseline="30000" dirty="0"/>
              <a:t>20 </a:t>
            </a:r>
            <a:r>
              <a:rPr lang="en-US" dirty="0"/>
              <a:t>having been built on the foundation of the apostles and prophets, Jesus Christ Himself being the chief corner</a:t>
            </a:r>
            <a:r>
              <a:rPr lang="en-US" i="1" dirty="0"/>
              <a:t>stone,</a:t>
            </a:r>
            <a:r>
              <a:rPr lang="en-US" dirty="0"/>
              <a:t> </a:t>
            </a:r>
            <a:r>
              <a:rPr lang="en-US" b="1" baseline="30000" dirty="0"/>
              <a:t>21 </a:t>
            </a:r>
            <a:r>
              <a:rPr lang="en-US" dirty="0"/>
              <a:t>in whom the whole building, being fitted together, grows into a holy temple in the Lord, </a:t>
            </a:r>
            <a:r>
              <a:rPr lang="en-US" b="1" baseline="30000" dirty="0"/>
              <a:t>22 </a:t>
            </a:r>
            <a:r>
              <a:rPr lang="en-US" dirty="0"/>
              <a:t>in whom you also are being built together for a dwelling place of God in the </a:t>
            </a:r>
            <a:r>
              <a:rPr lang="en-US" dirty="0" smtClean="0"/>
              <a:t>Spirit</a:t>
            </a:r>
            <a:r>
              <a:rPr lang="zh-CN" altLang="en-US" dirty="0" smtClean="0"/>
              <a:t>（</a:t>
            </a:r>
            <a:r>
              <a:rPr lang="en-US" altLang="zh-CN" dirty="0" err="1" smtClean="0"/>
              <a:t>Eph</a:t>
            </a:r>
            <a:r>
              <a:rPr lang="en-US" altLang="zh-CN" dirty="0" smtClean="0"/>
              <a:t> 2:19-22)</a:t>
            </a:r>
          </a:p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	</a:t>
            </a: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632858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5943600"/>
          </a:xfrm>
        </p:spPr>
        <p:txBody>
          <a:bodyPr numCol="1"/>
          <a:lstStyle/>
          <a:p>
            <a:pPr marL="0" indent="0">
              <a:buNone/>
            </a:pPr>
            <a:r>
              <a:rPr lang="en-US" sz="2800" b="1" dirty="0" smtClean="0"/>
              <a:t>III. </a:t>
            </a:r>
            <a:r>
              <a:rPr lang="zh-CN" altLang="en-US" b="1" dirty="0" smtClean="0"/>
              <a:t>我們教會的托付？</a:t>
            </a:r>
            <a:r>
              <a:rPr lang="en-US" b="1" dirty="0" smtClean="0"/>
              <a:t>– </a:t>
            </a:r>
            <a:r>
              <a:rPr lang="en-US" altLang="zh-CN" b="1" dirty="0" smtClean="0"/>
              <a:t>What Will Our Church Be Like?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smtClean="0"/>
              <a:t>1.</a:t>
            </a:r>
            <a:r>
              <a:rPr lang="en-US" altLang="zh-CN" b="1" dirty="0" smtClean="0"/>
              <a:t> </a:t>
            </a:r>
            <a:r>
              <a:rPr lang="zh-CN" altLang="en-US" b="1" dirty="0" smtClean="0"/>
              <a:t>華人 </a:t>
            </a:r>
            <a:r>
              <a:rPr lang="en-US" altLang="zh-CN" b="1" dirty="0" smtClean="0"/>
              <a:t>Chinese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zh-TW" altLang="en-US" dirty="0"/>
              <a:t>羅馬書 </a:t>
            </a:r>
            <a:r>
              <a:rPr lang="en-US" altLang="zh-TW" dirty="0"/>
              <a:t>- </a:t>
            </a:r>
            <a:r>
              <a:rPr lang="zh-TW" altLang="en-US" dirty="0"/>
              <a:t>第 </a:t>
            </a:r>
            <a:r>
              <a:rPr lang="en-US" altLang="zh-TW" dirty="0"/>
              <a:t>9 </a:t>
            </a:r>
            <a:r>
              <a:rPr lang="zh-TW" altLang="en-US" dirty="0"/>
              <a:t>章 第 </a:t>
            </a:r>
            <a:r>
              <a:rPr lang="en-US" altLang="zh-TW" dirty="0"/>
              <a:t>3 </a:t>
            </a:r>
            <a:r>
              <a:rPr lang="zh-TW" altLang="en-US" dirty="0"/>
              <a:t>節</a:t>
            </a:r>
            <a:br>
              <a:rPr lang="zh-TW" altLang="en-US" dirty="0"/>
            </a:br>
            <a:r>
              <a:rPr lang="zh-TW" altLang="en-US" dirty="0"/>
              <a:t>為我弟兄、我骨肉之親、就是自己被咒詛、與基督分離、我也願</a:t>
            </a:r>
            <a:r>
              <a:rPr lang="zh-TW" altLang="en-US" dirty="0" smtClean="0"/>
              <a:t>意</a:t>
            </a:r>
            <a:r>
              <a:rPr lang="en-US" altLang="zh-TW" dirty="0" smtClean="0"/>
              <a:t>.</a:t>
            </a:r>
          </a:p>
          <a:p>
            <a:pPr>
              <a:buNone/>
            </a:pPr>
            <a:r>
              <a:rPr lang="en-US" dirty="0" smtClean="0"/>
              <a:t>Roma</a:t>
            </a:r>
            <a:r>
              <a:rPr lang="en-US" altLang="zh-CN" dirty="0" smtClean="0"/>
              <a:t>ns 9:3  </a:t>
            </a:r>
          </a:p>
          <a:p>
            <a:pPr>
              <a:buNone/>
            </a:pPr>
            <a:r>
              <a:rPr lang="en-US" dirty="0" smtClean="0"/>
              <a:t>For</a:t>
            </a:r>
            <a:r>
              <a:rPr lang="en-US" dirty="0"/>
              <a:t> I could wish that I myself were accursed from Christ for my brethren, my </a:t>
            </a:r>
            <a:r>
              <a:rPr lang="en-US" dirty="0" smtClean="0"/>
              <a:t>countrymen </a:t>
            </a:r>
            <a:r>
              <a:rPr lang="en-US" dirty="0"/>
              <a:t>according to the </a:t>
            </a:r>
            <a:r>
              <a:rPr lang="en-US" dirty="0" smtClean="0"/>
              <a:t>flesh.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85341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5943600"/>
          </a:xfrm>
        </p:spPr>
        <p:txBody>
          <a:bodyPr numCol="1"/>
          <a:lstStyle/>
          <a:p>
            <a:pPr marL="0" indent="0">
              <a:buNone/>
            </a:pPr>
            <a:r>
              <a:rPr lang="en-US" sz="2800" b="1" dirty="0" smtClean="0"/>
              <a:t>III. </a:t>
            </a:r>
            <a:r>
              <a:rPr lang="zh-CN" altLang="en-US" b="1" dirty="0" smtClean="0"/>
              <a:t>我們教會的托付？</a:t>
            </a:r>
            <a:r>
              <a:rPr lang="en-US" b="1" dirty="0" smtClean="0"/>
              <a:t>– </a:t>
            </a:r>
            <a:r>
              <a:rPr lang="en-US" altLang="zh-CN" b="1" dirty="0" smtClean="0"/>
              <a:t>What Will Our Church Be Like?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>
              <a:buNone/>
            </a:pPr>
            <a:r>
              <a:rPr lang="en-US" b="1" dirty="0"/>
              <a:t>	2</a:t>
            </a:r>
            <a:r>
              <a:rPr lang="en-US" b="1" dirty="0" smtClean="0"/>
              <a:t>.</a:t>
            </a:r>
            <a:r>
              <a:rPr lang="en-US" altLang="zh-CN" b="1" dirty="0" smtClean="0"/>
              <a:t> </a:t>
            </a:r>
            <a:r>
              <a:rPr lang="zh-CN" altLang="en-US" b="1" dirty="0" smtClean="0"/>
              <a:t>屬基督 </a:t>
            </a:r>
            <a:r>
              <a:rPr lang="en-US" altLang="zh-CN" b="1" dirty="0" smtClean="0"/>
              <a:t>Christian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zh-TW" altLang="en-US" dirty="0"/>
              <a:t>使徒行傳 </a:t>
            </a:r>
            <a:r>
              <a:rPr lang="en-US" altLang="zh-TW" dirty="0"/>
              <a:t>- </a:t>
            </a:r>
            <a:r>
              <a:rPr lang="zh-TW" altLang="en-US" dirty="0"/>
              <a:t>第 </a:t>
            </a:r>
            <a:r>
              <a:rPr lang="en-US" altLang="zh-TW" dirty="0"/>
              <a:t>11 </a:t>
            </a:r>
            <a:r>
              <a:rPr lang="zh-TW" altLang="en-US" dirty="0"/>
              <a:t>章 第 </a:t>
            </a:r>
            <a:r>
              <a:rPr lang="en-US" altLang="zh-TW" dirty="0"/>
              <a:t>26 </a:t>
            </a:r>
            <a:r>
              <a:rPr lang="zh-TW" altLang="en-US" dirty="0"/>
              <a:t>節</a:t>
            </a:r>
            <a:br>
              <a:rPr lang="zh-TW" altLang="en-US" dirty="0"/>
            </a:br>
            <a:r>
              <a:rPr lang="en-US" altLang="zh-TW" dirty="0" smtClean="0"/>
              <a:t>…… </a:t>
            </a:r>
            <a:r>
              <a:rPr lang="zh-TW" altLang="en-US" dirty="0" smtClean="0"/>
              <a:t>門</a:t>
            </a:r>
            <a:r>
              <a:rPr lang="zh-TW" altLang="en-US" dirty="0"/>
              <a:t>徒稱為</a:t>
            </a:r>
            <a:r>
              <a:rPr lang="zh-TW" altLang="en-US" dirty="0" smtClean="0"/>
              <a:t>基督徒</a:t>
            </a:r>
            <a:r>
              <a:rPr lang="en-US" altLang="zh-TW" dirty="0" smtClean="0"/>
              <a:t>, </a:t>
            </a:r>
            <a:r>
              <a:rPr lang="zh-TW" altLang="en-US" dirty="0" smtClean="0"/>
              <a:t>是</a:t>
            </a:r>
            <a:r>
              <a:rPr lang="zh-TW" altLang="en-US" dirty="0"/>
              <a:t>從安提阿起首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buNone/>
            </a:pPr>
            <a:r>
              <a:rPr lang="en-US" altLang="zh-CN" dirty="0" smtClean="0"/>
              <a:t>Acts 11:26  </a:t>
            </a:r>
          </a:p>
          <a:p>
            <a:pPr>
              <a:buNone/>
            </a:pPr>
            <a:r>
              <a:rPr lang="en-US" dirty="0" smtClean="0"/>
              <a:t>…And </a:t>
            </a:r>
            <a:r>
              <a:rPr lang="en-US" dirty="0"/>
              <a:t>the disciples were first called Christians in Antioch</a:t>
            </a:r>
            <a:r>
              <a:rPr lang="en-US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73554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5943600"/>
          </a:xfrm>
        </p:spPr>
        <p:txBody>
          <a:bodyPr numCol="1"/>
          <a:lstStyle/>
          <a:p>
            <a:pPr marL="0" indent="0">
              <a:buNone/>
            </a:pPr>
            <a:r>
              <a:rPr lang="en-US" sz="2800" b="1" dirty="0" smtClean="0"/>
              <a:t>III. </a:t>
            </a:r>
            <a:r>
              <a:rPr lang="zh-CN" altLang="en-US" b="1" dirty="0" smtClean="0"/>
              <a:t>我們教會的托付？</a:t>
            </a:r>
            <a:r>
              <a:rPr lang="en-US" b="1" dirty="0" smtClean="0"/>
              <a:t>– </a:t>
            </a:r>
            <a:r>
              <a:rPr lang="en-US" altLang="zh-CN" b="1" dirty="0" smtClean="0"/>
              <a:t>What Will Our Church Be Like?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>
              <a:buNone/>
            </a:pPr>
            <a:r>
              <a:rPr lang="en-US" b="1" dirty="0"/>
              <a:t>	2</a:t>
            </a:r>
            <a:r>
              <a:rPr lang="en-US" b="1" dirty="0" smtClean="0"/>
              <a:t>.</a:t>
            </a:r>
            <a:r>
              <a:rPr lang="en-US" altLang="zh-CN" b="1" dirty="0" smtClean="0"/>
              <a:t> </a:t>
            </a:r>
            <a:r>
              <a:rPr lang="zh-CN" altLang="en-US" b="1" dirty="0" smtClean="0"/>
              <a:t>屬基督 </a:t>
            </a:r>
            <a:r>
              <a:rPr lang="en-US" altLang="zh-CN" b="1" dirty="0" smtClean="0"/>
              <a:t>Christian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zh-TW" altLang="en-US" dirty="0"/>
              <a:t>彼得前書 </a:t>
            </a:r>
            <a:r>
              <a:rPr lang="en-US" altLang="zh-TW" dirty="0"/>
              <a:t>- </a:t>
            </a:r>
            <a:r>
              <a:rPr lang="zh-TW" altLang="en-US" dirty="0"/>
              <a:t>第 </a:t>
            </a:r>
            <a:r>
              <a:rPr lang="en-US" altLang="zh-TW" dirty="0"/>
              <a:t>4 </a:t>
            </a:r>
            <a:r>
              <a:rPr lang="zh-TW" altLang="en-US" dirty="0"/>
              <a:t>章 第 </a:t>
            </a:r>
            <a:r>
              <a:rPr lang="en-US" altLang="zh-TW" dirty="0"/>
              <a:t>16 </a:t>
            </a:r>
            <a:r>
              <a:rPr lang="zh-TW" altLang="en-US" dirty="0"/>
              <a:t>節</a:t>
            </a:r>
            <a:br>
              <a:rPr lang="zh-TW" altLang="en-US" dirty="0"/>
            </a:br>
            <a:r>
              <a:rPr lang="zh-TW" altLang="en-US" dirty="0"/>
              <a:t>若為作基督徒受苦、卻不要羞恥．倒要因這名歸榮耀給　神。 </a:t>
            </a:r>
            <a:endParaRPr lang="en-US" altLang="zh-TW" dirty="0" smtClean="0"/>
          </a:p>
          <a:p>
            <a:pPr>
              <a:buNone/>
            </a:pPr>
            <a:r>
              <a:rPr lang="en-US" altLang="zh-CN" dirty="0" smtClean="0"/>
              <a:t>1 Peter 4:16  </a:t>
            </a:r>
          </a:p>
          <a:p>
            <a:pPr>
              <a:buNone/>
            </a:pPr>
            <a:r>
              <a:rPr lang="en-US" dirty="0"/>
              <a:t>Yet if </a:t>
            </a:r>
            <a:r>
              <a:rPr lang="en-US" i="1" dirty="0"/>
              <a:t>anyone suffers</a:t>
            </a:r>
            <a:r>
              <a:rPr lang="en-US" dirty="0"/>
              <a:t> as a Christian, let him not be ashamed, but let him glorify God in this </a:t>
            </a:r>
            <a:r>
              <a:rPr lang="en-US" dirty="0" smtClean="0"/>
              <a:t>matter.</a:t>
            </a:r>
            <a:endParaRPr lang="en-US" b="1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3048000" cy="0"/>
          </a:xfrm>
          <a:prstGeom prst="rect">
            <a:avLst/>
          </a:prstGeom>
          <a:solidFill>
            <a:srgbClr val="FCFE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sng" strike="noStrike" cap="none" normalizeH="0" baseline="0" smtClean="0">
                <a:ln>
                  <a:noFill/>
                </a:ln>
                <a:solidFill>
                  <a:srgbClr val="EA6000"/>
                </a:solidFill>
                <a:effectLst/>
                <a:latin typeface="Arial" panose="020B0604020202020204" pitchFamily="34" charset="0"/>
                <a:ea typeface="Roboto Condensed"/>
                <a:hlinkClick r:id="rId3"/>
              </a:rPr>
              <a:t>彼得前書 - 第 4 章 第 16 節</a:t>
            </a: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  <a:t/>
            </a:r>
            <a:b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</a:b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  <a:t>若為作基督徒受苦、卻不要羞恥．倒要因這名歸榮耀給　神。</a:t>
            </a:r>
            <a:endParaRPr kumimoji="0" lang="en-US" alt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  <a:t/>
            </a:r>
            <a:b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3048000" cy="0"/>
          </a:xfrm>
          <a:prstGeom prst="rect">
            <a:avLst/>
          </a:prstGeom>
          <a:solidFill>
            <a:srgbClr val="FCFE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EA6000"/>
                </a:solidFill>
                <a:effectLst/>
                <a:latin typeface="Arial" panose="020B0604020202020204" pitchFamily="34" charset="0"/>
                <a:ea typeface="Roboto Condensed"/>
                <a:hlinkClick r:id="rId3"/>
              </a:rPr>
              <a:t>彼得前書 - 第 4 章 第 16 節</a:t>
            </a: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  <a:t/>
            </a:r>
            <a:b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</a:b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  <a:t>若為作基督徒受苦、卻不要羞恥．倒要因這名歸榮耀給　神。</a:t>
            </a:r>
            <a:endParaRPr kumimoji="0" lang="en-US" alt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  <a:t/>
            </a:r>
            <a:b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52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5943600"/>
          </a:xfrm>
        </p:spPr>
        <p:txBody>
          <a:bodyPr numCol="1"/>
          <a:lstStyle/>
          <a:p>
            <a:pPr marL="0" indent="0">
              <a:buNone/>
            </a:pPr>
            <a:r>
              <a:rPr lang="en-US" sz="2800" b="1" dirty="0" smtClean="0"/>
              <a:t>III. </a:t>
            </a:r>
            <a:r>
              <a:rPr lang="zh-CN" altLang="en-US" b="1" dirty="0" smtClean="0"/>
              <a:t>我們教會的托付？</a:t>
            </a:r>
            <a:r>
              <a:rPr lang="en-US" b="1" dirty="0" smtClean="0"/>
              <a:t>– </a:t>
            </a:r>
            <a:r>
              <a:rPr lang="en-US" altLang="zh-CN" b="1" dirty="0" smtClean="0"/>
              <a:t>What Will Our Church Be Like?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r>
              <a:rPr lang="en-US" b="1" dirty="0" smtClean="0"/>
              <a:t>     3.</a:t>
            </a:r>
            <a:r>
              <a:rPr lang="en-US" altLang="zh-CN" b="1" dirty="0" smtClean="0"/>
              <a:t> </a:t>
            </a:r>
            <a:r>
              <a:rPr lang="zh-CN" altLang="en-US" b="1" dirty="0"/>
              <a:t>福音</a:t>
            </a:r>
            <a:r>
              <a:rPr lang="zh-CN" altLang="en-US" b="1" dirty="0" smtClean="0"/>
              <a:t> </a:t>
            </a:r>
            <a:r>
              <a:rPr lang="en-US" altLang="zh-CN" b="1" dirty="0"/>
              <a:t>Mission</a:t>
            </a:r>
            <a:endParaRPr lang="en-US" altLang="zh-CN" b="1" dirty="0" smtClean="0"/>
          </a:p>
          <a:p>
            <a:pPr marL="0" indent="0">
              <a:buNone/>
            </a:pPr>
            <a:r>
              <a:rPr lang="zh-CN" altLang="en-US" dirty="0" smtClean="0"/>
              <a:t>馬太福音 </a:t>
            </a:r>
            <a:r>
              <a:rPr lang="en-US" altLang="zh-CN" dirty="0" smtClean="0"/>
              <a:t>Matthew 28: 18-20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耶</a:t>
            </a:r>
            <a:r>
              <a:rPr lang="zh-TW" altLang="en-US" dirty="0"/>
              <a:t>穌進前來、對他們說、天上地下所有的權柄、都賜給我了</a:t>
            </a:r>
            <a:r>
              <a:rPr lang="zh-TW" altLang="en-US" dirty="0" smtClean="0"/>
              <a:t>。</a:t>
            </a:r>
            <a:r>
              <a:rPr lang="en-US" altLang="zh-TW" dirty="0" smtClean="0"/>
              <a:t>19</a:t>
            </a:r>
            <a:r>
              <a:rPr lang="zh-TW" altLang="en-US" dirty="0" smtClean="0"/>
              <a:t>所以</a:t>
            </a:r>
            <a:r>
              <a:rPr lang="zh-TW" altLang="en-US" dirty="0"/>
              <a:t>你們要去、使萬民作我的門徒、奉父子聖靈的名、給他們施洗</a:t>
            </a:r>
            <a:r>
              <a:rPr lang="zh-TW" altLang="en-US" dirty="0" smtClean="0"/>
              <a:t>．</a:t>
            </a:r>
            <a:r>
              <a:rPr lang="en-US" altLang="zh-TW" dirty="0" smtClean="0"/>
              <a:t>20</a:t>
            </a:r>
            <a:r>
              <a:rPr lang="zh-TW" altLang="en-US" dirty="0" smtClean="0"/>
              <a:t>凡</a:t>
            </a:r>
            <a:r>
              <a:rPr lang="zh-TW" altLang="en-US" dirty="0"/>
              <a:t>我所吩咐你們的、都教訓他們遵守我就常與你們同在、直到世界的</a:t>
            </a:r>
            <a:r>
              <a:rPr lang="zh-TW" altLang="en-US" dirty="0" smtClean="0"/>
              <a:t>末了</a:t>
            </a:r>
            <a:r>
              <a:rPr lang="en-US" altLang="zh-TW" dirty="0" smtClean="0"/>
              <a:t>. </a:t>
            </a:r>
            <a:endParaRPr lang="zh-TW" altLang="en-US" dirty="0"/>
          </a:p>
          <a:p>
            <a:pPr marL="0" indent="0">
              <a:buNone/>
            </a:pPr>
            <a:r>
              <a:rPr lang="en-US" b="1" baseline="30000" dirty="0"/>
              <a:t>18 </a:t>
            </a:r>
            <a:r>
              <a:rPr lang="en-US" dirty="0"/>
              <a:t>And Jesus came and spoke to them, saying, “All authority has been given to Me in heaven and on earth. </a:t>
            </a:r>
            <a:r>
              <a:rPr lang="en-US" b="1" baseline="30000" dirty="0"/>
              <a:t>19 </a:t>
            </a:r>
            <a:r>
              <a:rPr lang="en-US" dirty="0"/>
              <a:t>Go </a:t>
            </a:r>
            <a:r>
              <a:rPr lang="en-US" dirty="0" smtClean="0"/>
              <a:t>therefore </a:t>
            </a:r>
            <a:r>
              <a:rPr lang="en-US" dirty="0"/>
              <a:t>and make disciples of all the nations, baptizing them in the name of the Father and of the Son and of the Holy Spirit, </a:t>
            </a:r>
            <a:r>
              <a:rPr lang="en-US" b="1" baseline="30000" dirty="0"/>
              <a:t>20 </a:t>
            </a:r>
            <a:r>
              <a:rPr lang="en-US" dirty="0"/>
              <a:t>teaching them to observe all things that I have commanded you; and lo, I am with you always, </a:t>
            </a:r>
            <a:r>
              <a:rPr lang="en-US" i="1" dirty="0"/>
              <a:t>even</a:t>
            </a:r>
            <a:r>
              <a:rPr lang="en-US" dirty="0"/>
              <a:t> to the end of the age.” </a:t>
            </a:r>
            <a:r>
              <a:rPr lang="en-US" dirty="0" smtClean="0"/>
              <a:t>Amen.</a:t>
            </a:r>
            <a:endParaRPr lang="en-US" b="1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3048000" cy="0"/>
          </a:xfrm>
          <a:prstGeom prst="rect">
            <a:avLst/>
          </a:prstGeom>
          <a:solidFill>
            <a:srgbClr val="FCFE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sng" strike="noStrike" cap="none" normalizeH="0" baseline="0" smtClean="0">
                <a:ln>
                  <a:noFill/>
                </a:ln>
                <a:solidFill>
                  <a:srgbClr val="EA6000"/>
                </a:solidFill>
                <a:effectLst/>
                <a:latin typeface="Arial" panose="020B0604020202020204" pitchFamily="34" charset="0"/>
                <a:ea typeface="Roboto Condensed"/>
                <a:hlinkClick r:id="rId3"/>
              </a:rPr>
              <a:t>彼得前書 - 第 4 章 第 16 節</a:t>
            </a: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  <a:t/>
            </a:r>
            <a:b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</a:b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  <a:t>若為作基督徒受苦、卻不要羞恥．倒要因這名歸榮耀給　神。</a:t>
            </a:r>
            <a:endParaRPr kumimoji="0" lang="en-US" alt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  <a:t/>
            </a:r>
            <a:b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3048000" cy="0"/>
          </a:xfrm>
          <a:prstGeom prst="rect">
            <a:avLst/>
          </a:prstGeom>
          <a:solidFill>
            <a:srgbClr val="FCFE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EA6000"/>
                </a:solidFill>
                <a:effectLst/>
                <a:latin typeface="Arial" panose="020B0604020202020204" pitchFamily="34" charset="0"/>
                <a:ea typeface="Roboto Condensed"/>
                <a:hlinkClick r:id="rId3"/>
              </a:rPr>
              <a:t>彼得前書 - 第 4 章 第 16 節</a:t>
            </a: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  <a:t/>
            </a:r>
            <a:b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</a:b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  <a:t>若為作基督徒受苦、卻不要羞恥．倒要因這名歸榮耀給　神。</a:t>
            </a:r>
            <a:endParaRPr kumimoji="0" lang="en-US" alt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  <a:t/>
            </a:r>
            <a:b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2A2A2A"/>
                </a:solidFill>
                <a:effectLst/>
                <a:latin typeface="Arial" panose="020B0604020202020204" pitchFamily="34" charset="0"/>
                <a:ea typeface="Roboto Condensed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4678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45226</TotalTime>
  <Words>385</Words>
  <Application>Microsoft Office PowerPoint</Application>
  <PresentationFormat>On-screen Show (4:3)</PresentationFormat>
  <Paragraphs>97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隶书</vt:lpstr>
      <vt:lpstr>微軟正黑體</vt:lpstr>
      <vt:lpstr>新細明體</vt:lpstr>
      <vt:lpstr>Roboto Condensed</vt:lpstr>
      <vt:lpstr>宋体</vt:lpstr>
      <vt:lpstr>楷体</vt:lpstr>
      <vt:lpstr>Arial</vt:lpstr>
      <vt:lpstr>Calibri</vt:lpstr>
      <vt:lpstr>Constantia</vt:lpstr>
      <vt:lpstr>Times New Roman</vt:lpstr>
      <vt:lpstr>Wingdings 2</vt:lpstr>
      <vt:lpstr>Flow</vt:lpstr>
      <vt:lpstr>PowerPoint Presentation</vt:lpstr>
      <vt:lpstr>     建造永生神的教會  Build the Church of the Living God</vt:lpstr>
      <vt:lpstr>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結論与应用 Conclusion and Response: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伐木 [詩經 · 小雅]</dc:title>
  <dc:creator>Pastor Wei</dc:creator>
  <cp:lastModifiedBy>WeiFeng</cp:lastModifiedBy>
  <cp:revision>112</cp:revision>
  <dcterms:created xsi:type="dcterms:W3CDTF">2010-09-06T05:33:25Z</dcterms:created>
  <dcterms:modified xsi:type="dcterms:W3CDTF">2020-07-12T23:48:10Z</dcterms:modified>
</cp:coreProperties>
</file>