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62" r:id="rId3"/>
    <p:sldId id="256" r:id="rId4"/>
    <p:sldId id="258" r:id="rId5"/>
    <p:sldId id="259" r:id="rId6"/>
    <p:sldId id="263" r:id="rId7"/>
    <p:sldId id="268" r:id="rId8"/>
    <p:sldId id="264" r:id="rId9"/>
    <p:sldId id="265" r:id="rId10"/>
    <p:sldId id="260" r:id="rId11"/>
    <p:sldId id="266" r:id="rId12"/>
    <p:sldId id="269" r:id="rId13"/>
    <p:sldId id="267" r:id="rId14"/>
    <p:sldId id="271" r:id="rId15"/>
    <p:sldId id="261" r:id="rId16"/>
    <p:sldId id="272" r:id="rId17"/>
    <p:sldId id="273" r:id="rId18"/>
    <p:sldId id="270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152BB-BC7D-437B-8B57-CE65437C96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94ADAC-398E-4EDF-B9AA-50372C5C5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4A4CF-2603-4D66-ADCB-2057DD90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B6D8-F237-45BB-BF62-ED681E582AC0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B8167-1B6F-4461-A817-A4408446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44E1-2371-4206-BBFF-9F3B649D7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A127A-50F6-47DA-8543-FE7291992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65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EF790-85F0-4E29-B166-D7D81D64A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2659D-FB36-435C-8924-6BFF9C380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F0AD3-90FC-4CFF-BB20-DA4E2C4E8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B6D8-F237-45BB-BF62-ED681E582AC0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A60CC-53B7-48D2-ADDA-BCD379673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23DE1-60E6-4E0B-A397-D6A5C62CF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A127A-50F6-47DA-8543-FE7291992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8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F85F42-5463-496C-A656-235BE69B9B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BC98C-661D-4C4F-9C01-1E5602683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47661-98BE-4DB6-BD94-1997D9E27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B6D8-F237-45BB-BF62-ED681E582AC0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29BE6-7139-4E68-A663-6813352B5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56510-985D-4509-94A7-BD015A49E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A127A-50F6-47DA-8543-FE7291992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24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3DEFC-C0F3-4AE3-926B-F730E4767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BC1CE-EA83-4888-BD69-B4711F3E4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6CD06-11BF-4D92-863D-76508DF01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B6D8-F237-45BB-BF62-ED681E582AC0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CC645-4549-410E-B556-8DBC4C8DB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55004-B26E-445D-9A58-929493155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A127A-50F6-47DA-8543-FE7291992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8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28C1-857F-4307-BEE7-1715297E9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56CE7-1659-4BAA-9317-D7C6C3BDA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62132-BF91-4691-9360-18B1B316D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B6D8-F237-45BB-BF62-ED681E582AC0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B0ACF-051B-4775-9167-7DF59BA58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3F677-86E8-4771-9F9B-2B78956C6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A127A-50F6-47DA-8543-FE7291992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8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4EF2B-D64B-49C5-9933-CF2DC2F00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5CD38-0E32-4CE8-8EF8-02F2001C6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CF085-9859-4860-8D8D-70A84C75E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C9E8A-04FC-45D4-A14E-AAC839412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B6D8-F237-45BB-BF62-ED681E582AC0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70F8F-DA09-4E04-A1E0-F71551EDF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0D802-E2E7-4193-A5B4-C0A8F204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A127A-50F6-47DA-8543-FE7291992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83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05BF3-520A-43BE-B1E5-1C4E33199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01F99-CA65-4B4D-8434-2C9A6F915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CC3FC-F65B-4363-91C2-61DC41F29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C9349A-65B6-4362-8F49-0A8016B77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E8398D-DAE7-4510-AC97-C96BECE659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655075-7E7A-4DF3-ACB2-2DF16145F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B6D8-F237-45BB-BF62-ED681E582AC0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A87C1C-D2A3-4A7B-A2EC-3BF666BD5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5C0201-D670-46ED-8FA9-8AFCADB62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A127A-50F6-47DA-8543-FE7291992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3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9519E-D9ED-41C2-BDC1-FDAAF69F9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8752A6-6FB4-4570-ACFB-95F63E7A0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B6D8-F237-45BB-BF62-ED681E582AC0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4FF76D-759A-42A6-BC07-13D83D3BF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71A915-D13B-4330-B107-7DBBAF8B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A127A-50F6-47DA-8543-FE7291992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758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43E6A4-7F31-438A-84EE-9E9AFBD6A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B6D8-F237-45BB-BF62-ED681E582AC0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412BF2-7BFF-4CDC-B867-F9EF98EAA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04588-699E-4BBB-9056-3EBAD035D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A127A-50F6-47DA-8543-FE7291992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2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1D42A-9120-4920-A33A-D47278D6A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7B837-8596-43B9-A36B-9A937F457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EE281-EF77-4D49-93D2-5E5497A48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57C09-E976-40F7-9A66-D28CB29CE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B6D8-F237-45BB-BF62-ED681E582AC0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57831-BEFB-47BD-B831-D8A11E1E7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7FF8A-8A52-421B-9BEC-ADE37A704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A127A-50F6-47DA-8543-FE7291992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1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36E06-4EC9-47B8-8DBE-7EEFA5F39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8EF611-94D8-46E6-8C36-CC33D2F7B8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41CC2-1667-4B6C-82BC-A840E41B3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9F8BB-92CA-47F3-8553-5E997FBA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B6D8-F237-45BB-BF62-ED681E582AC0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0B8336-D8C1-4631-8A22-EE9A32FE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65F0B0-14AD-422A-931C-CE23A045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A127A-50F6-47DA-8543-FE7291992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8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9954BE-3716-4152-B284-DBEE72232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4AA9D-0908-4CD6-8DDC-3C45E65F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2965B-3519-41B9-836F-B7DAD527B8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8B6D8-F237-45BB-BF62-ED681E582AC0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59225-DEB5-43A2-A4B7-26FE4FAA1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671B3-F741-4A3A-A1C8-C70110CC26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A127A-50F6-47DA-8543-FE7291992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8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ylinders_of_Nabonidu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360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3007B54-1CC0-40A2-9F02-7427ABCD6F6A}"/>
              </a:ext>
            </a:extLst>
          </p:cNvPr>
          <p:cNvSpPr/>
          <p:nvPr/>
        </p:nvSpPr>
        <p:spPr>
          <a:xfrm>
            <a:off x="4119240" y="2332506"/>
            <a:ext cx="42790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en-US" altLang="zh-CN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属灵的眼光</a:t>
            </a:r>
            <a:endParaRPr lang="en-US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482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3D2FC-77D9-463F-923F-5DAEE2058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31" y="177553"/>
            <a:ext cx="11558726" cy="65073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8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於是王的一切哲士都進來，卻不能讀那文字，也不能把講解告訴王。伯沙撒王就甚驚惶，臉色改變，他的大臣也都驚奇。太后因王和他大臣所說的話，就進入宴宮，說：願王萬歲！你心意不要驚惶，臉面不要變色。在你國中有一人，他裡頭有聖神的靈，你父在世的日子，這人心中光明，又有聰明智慧，好像神的智慧。你父尼布甲尼撒王，就是王的父，立他為術士、用法術的，和迦勒底人，並觀兆的領袖。在他裡頭有美好的靈性，又有知識聰明，能圓夢，釋謎語，解疑惑。這人名叫但以理，尼布甲尼撒王又稱他為伯提沙撒，現在可以召他來，他必解明這意思。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642825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3D2FC-77D9-463F-923F-5DAEE2058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31" y="177553"/>
            <a:ext cx="11336785" cy="6507332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0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但以理就被領到王前。王問但以理說：你是被擄之猶大人中的但以理嗎？就是我父王從猶大擄來的嗎？我聽說你裡頭有神的靈，心中光明，又有聰明和美好的智慧。現在哲士和用法術的都領到我面前，為叫他們讀這文字，把講解告訴我，無奈他們都不能把講解說出來。我聽說你善於講解，能解疑惑；現在你若能讀這文字，把講解告訴我，就必身穿紫袍，項戴金鍊，在我國中位列第三。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（但五：</a:t>
            </a:r>
            <a:r>
              <a:rPr 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8-16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207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F1467-21FF-4B2E-BF02-37DA88C23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19" y="266330"/>
            <a:ext cx="10475651" cy="6400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在如此的世代中，谁能明白神的启示？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以基督信仰起家西方国家已与神远离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各大高校与企业已然完全背弃了初衷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但以理得以脱颖而出是靠属灵的眼光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如经上所记：神为爱祂的人所预备的，是眼睛未曾看见，耳朵未曾听见，人心也未曾想到的。只有神籍着圣灵向我们显明了，因为圣灵参透万事，就是神深奥的事也参透了。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（林前二：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9-10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448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291B1-E362-4352-AA79-72146CBF1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42" y="239697"/>
            <a:ext cx="10591060" cy="63919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似是而非的议题接踵而来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基督徒必须具备属灵眼光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属灵眼光：认清罪中之乐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你实在把他们安在滑地，使他们掉在沉沦之中。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（诗七十三：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属灵眼光：认清当今时事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建立属灵眼光需时常操练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569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3007B54-1CC0-40A2-9F02-7427ABCD6F6A}"/>
              </a:ext>
            </a:extLst>
          </p:cNvPr>
          <p:cNvSpPr/>
          <p:nvPr/>
        </p:nvSpPr>
        <p:spPr>
          <a:xfrm>
            <a:off x="4119240" y="2332506"/>
            <a:ext cx="42790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en-US" altLang="zh-CN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信徒的回应</a:t>
            </a:r>
            <a:endParaRPr lang="en-US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566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1F040-9A0E-495B-A384-07D7E2B9E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697" y="239696"/>
            <a:ext cx="10866267" cy="64363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但以理在王面前回答說：你的贈品可以歸你自己，你的賞賜可以歸給別人；我卻要為王讀這文字，把講解告訴王。王啊，至高的神曾將國位、大權、榮耀、威嚴賜與你父尼布甲尼撒；因神所賜他的大權，各方、各國、各族的人都在他面前戰兢恐懼。他可以隨意生殺，隨意升降。但他心高氣傲，靈也剛愎，甚至行事狂傲，就被革去王位，奪去榮耀。他被趕出離開世人，他的心變如獸心，與野驢同居，吃草如牛，身被天露滴濕，等他知道至高的神在人的國中掌權，憑自己的意旨立人治國。伯沙撒啊，你是他的兒子，你雖知道這一切，你心仍不自卑，竟向天上的主自高，使人將他殿中的器皿拿到你面前，你和大臣、皇后、妃嬪用這器皿飲酒。</a:t>
            </a:r>
            <a:endParaRPr lang="en-US" sz="3600" dirty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35650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5C47D-8351-4C6D-B152-CFEC3605C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10" y="133164"/>
            <a:ext cx="11238390" cy="65250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又讚美那不能看、不能聽、無知無識、金、銀、銅、鐵、木、石所造的神，卻沒有將榮耀歸與那手中有你氣息，管理你一切行動的神。因此從神那裡顯出指頭來寫這文字。所寫的文字是：彌尼，彌尼，提客勒，烏法珥新。講解是這樣：彌尼，就是神已經數算你國的年日到此完畢。提客勒，就是你被稱在天平裡，顯出你的虧欠。毘勒斯，就是你的國分裂，歸與瑪代人和波斯人。伯沙撒下令，人就把紫袍給但以理穿上，把金鍊給他戴在頸項上，又傳令使他在國中位列第三。當夜，迦勒底王伯沙撒被殺。瑪代人大利烏年六十二歲，取了迦勒底國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。（但五：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17-31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0343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291B1-E362-4352-AA79-72146CBF1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42" y="239697"/>
            <a:ext cx="9534617" cy="63919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但以理轻看赏赐，敢于大胆说真话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世界挟持的方式，使用甜头和苦头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“抵制”之盛行，使信徒不敢出声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因这十字架，就我而论，世界已经钉在十字架上；就世界而论，我已经钉在十字架上。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（加六：</a:t>
            </a: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b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回应：轻看荣辱，不受世界的牵制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665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0E4AD-82BF-4B34-A6A6-3FBACEF59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452" y="230818"/>
            <a:ext cx="11096348" cy="64274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基督徒须作预备，在世上会被羞辱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逼迫信徒的势力，变得越来越嚣张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直到如今，人还把我们看作世界上的污秽，万物中的渣滓。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（林前四：</a:t>
            </a:r>
            <a:r>
              <a:rPr 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回应：掌握真理，运用实力来说话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355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2CFE9-D697-4A31-8A8F-0213192A9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184212"/>
            <a:ext cx="11896078" cy="6489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巴比伦的末代历史（根据</a:t>
            </a:r>
            <a:r>
              <a:rPr lang="en-US" sz="4000" b="1" dirty="0" err="1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Berosus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的记载）：</a:t>
            </a:r>
            <a:endParaRPr lang="en-US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尼布甲尼撒（但一至四章）长期统治</a:t>
            </a: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	   	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43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年）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尼布甲尼撒儿子以未</a:t>
            </a:r>
            <a:r>
              <a:rPr lang="en-US" altLang="zh-CN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•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米罗达继位</a:t>
            </a:r>
            <a:r>
              <a:rPr lang="en-US" altLang="zh-CN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	 	  (2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年）</a:t>
            </a:r>
            <a:endParaRPr lang="en-US" altLang="zh-CN" sz="3600" b="1" dirty="0">
              <a:solidFill>
                <a:schemeClr val="bg1">
                  <a:lumMod val="6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lvl="1" indent="0">
              <a:buNone/>
            </a:pPr>
            <a:r>
              <a:rPr lang="en-US" altLang="zh-CN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		 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（王下</a:t>
            </a:r>
            <a:r>
              <a:rPr lang="en-US" altLang="zh-CN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25:27-30;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</a:t>
            </a:r>
            <a:r>
              <a:rPr lang="en-US" altLang="zh-CN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52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30-34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 </a:t>
            </a:r>
            <a:endParaRPr lang="en-US" altLang="zh-CN" sz="3600" b="1" dirty="0">
              <a:solidFill>
                <a:schemeClr val="bg1">
                  <a:lumMod val="6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altLang="zh-CN" sz="1400" b="1" dirty="0">
              <a:solidFill>
                <a:schemeClr val="bg1">
                  <a:lumMod val="6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尼甲</a:t>
            </a:r>
            <a:r>
              <a:rPr lang="en-US" altLang="zh-CN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•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沙利薛弑杀内兄篡位 </a:t>
            </a:r>
            <a:r>
              <a:rPr lang="en-US" altLang="zh-CN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			 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年）</a:t>
            </a:r>
            <a:endParaRPr lang="en-US" altLang="zh-CN" sz="3600" b="1" dirty="0">
              <a:solidFill>
                <a:schemeClr val="bg1">
                  <a:lumMod val="6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lvl="1" indent="0">
              <a:buNone/>
            </a:pP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（耶</a:t>
            </a:r>
            <a:r>
              <a:rPr lang="en-US" altLang="zh-CN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39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CN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600" b="1" dirty="0">
              <a:solidFill>
                <a:schemeClr val="bg1">
                  <a:lumMod val="6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altLang="zh-CN" sz="140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拉波罗梭察（</a:t>
            </a:r>
            <a:r>
              <a:rPr lang="en-US" sz="3600" b="1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Laborosoarchod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）继位</a:t>
            </a:r>
            <a:r>
              <a:rPr lang="en-US" altLang="zh-CN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		 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3600" b="1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月）</a:t>
            </a:r>
            <a:endParaRPr lang="en-US" altLang="zh-CN" sz="3600" b="1" dirty="0">
              <a:solidFill>
                <a:schemeClr val="bg1">
                  <a:lumMod val="6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lvl="1" indent="0">
              <a:buNone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那波尼德（</a:t>
            </a:r>
            <a:r>
              <a:rPr lang="en-US" sz="3600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Nabonidus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）政变后作王</a:t>
            </a: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		 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年）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794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B9C86-6758-4E37-A911-4754E1F2A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330" y="257452"/>
            <a:ext cx="11087470" cy="630314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黑暗好像已得胜，天父依然在掌管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任何的敌对势力，都将会坍塌无形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回应：持定信心，信靠神忍耐到底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我们的日子将如何？将如何被过秤？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愿神帮助我们，在逆流中脱颖而出！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2692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0A06B4E-66A7-465D-9CD4-CFF1ED25D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953" y="1641892"/>
            <a:ext cx="4973215" cy="33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323AF2D-9801-4652-BF46-9667FD9B9785}"/>
              </a:ext>
            </a:extLst>
          </p:cNvPr>
          <p:cNvSpPr/>
          <p:nvPr/>
        </p:nvSpPr>
        <p:spPr>
          <a:xfrm>
            <a:off x="7235553" y="4991969"/>
            <a:ext cx="47266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https://en.wikipedia.org/wiki/Cylinders_of_Nabonidus</a:t>
            </a:r>
            <a:endParaRPr lang="en-US" sz="1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FCF0FD6-C031-4C75-9489-210A4B351D7B}"/>
              </a:ext>
            </a:extLst>
          </p:cNvPr>
          <p:cNvSpPr txBox="1">
            <a:spLocks/>
          </p:cNvSpPr>
          <p:nvPr/>
        </p:nvSpPr>
        <p:spPr>
          <a:xfrm>
            <a:off x="106531" y="184212"/>
            <a:ext cx="6747029" cy="6489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巴比伦末代皇帝是那波尼德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/>
            <a:endParaRPr lang="en-US" altLang="zh-CN" sz="1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/>
            <a:endParaRPr lang="en-US" altLang="zh-CN" sz="1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但以理书的记载不符合历史？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buFont typeface="Wingdings" panose="05000000000000000000" pitchFamily="2" charset="2"/>
              <a:buChar char="Ø"/>
            </a:pPr>
            <a:endParaRPr lang="en-US" sz="1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buFont typeface="Wingdings" panose="05000000000000000000" pitchFamily="2" charset="2"/>
              <a:buChar char="Ø"/>
            </a:pPr>
            <a:endParaRPr lang="en-US" sz="1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1854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年出土的那波尼德圆筒</a:t>
            </a:r>
            <a:r>
              <a:rPr lang="zh-CN" altLang="en-US" sz="38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endParaRPr lang="en-US" altLang="zh-CN" sz="3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那波尼德的儿子名叫伯沙撒</a:t>
            </a:r>
            <a:endParaRPr lang="en-US" altLang="zh-CN" sz="33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zh-CN" altLang="en-US" sz="3300" b="1" dirty="0">
                <a:latin typeface="KaiTi" panose="02010609060101010101" pitchFamily="49" charset="-122"/>
                <a:ea typeface="KaiTi" panose="02010609060101010101" pitchFamily="49" charset="-122"/>
              </a:rPr>
              <a:t>伯沙撒与那波尼德共同执政</a:t>
            </a:r>
            <a:endParaRPr lang="en-US" altLang="zh-CN" sz="33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 algn="l"/>
            <a:endParaRPr lang="en-US" altLang="zh-CN" sz="1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 algn="l"/>
            <a:endParaRPr lang="en-US" altLang="zh-CN" sz="1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圣经历史比世俗历史更精确！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238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4DB5A-FA72-4AFA-9435-DBBD0B750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5944"/>
            <a:ext cx="10515600" cy="2750937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逆流而上（五）</a:t>
            </a:r>
            <a:b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1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但以理书第五章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A37D31-A1B8-41AD-AE57-08B5A977DB85}"/>
              </a:ext>
            </a:extLst>
          </p:cNvPr>
          <p:cNvSpPr/>
          <p:nvPr/>
        </p:nvSpPr>
        <p:spPr>
          <a:xfrm>
            <a:off x="4758430" y="3506683"/>
            <a:ext cx="28319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世人的荒诞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FCD258-DA0F-46A7-88BE-F477A7AA4D16}"/>
              </a:ext>
            </a:extLst>
          </p:cNvPr>
          <p:cNvSpPr/>
          <p:nvPr/>
        </p:nvSpPr>
        <p:spPr>
          <a:xfrm>
            <a:off x="4758431" y="4108040"/>
            <a:ext cx="28319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属灵的眼光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C26A0D-B53E-4F7C-81AF-9AB6C3F55D85}"/>
              </a:ext>
            </a:extLst>
          </p:cNvPr>
          <p:cNvSpPr/>
          <p:nvPr/>
        </p:nvSpPr>
        <p:spPr>
          <a:xfrm>
            <a:off x="4758430" y="4709397"/>
            <a:ext cx="28319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信徒的回应</a:t>
            </a:r>
            <a:endParaRPr lang="en-US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55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09AA926-4480-4DD0-828B-FB9355FEC416}"/>
              </a:ext>
            </a:extLst>
          </p:cNvPr>
          <p:cNvSpPr/>
          <p:nvPr/>
        </p:nvSpPr>
        <p:spPr>
          <a:xfrm>
            <a:off x="3746377" y="2521261"/>
            <a:ext cx="46163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en-US" altLang="zh-CN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sz="4000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世人的荒诞</a:t>
            </a:r>
            <a:endParaRPr lang="en-US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78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D7E32-64A3-4E0B-81C2-B6B2721B5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916" y="332912"/>
            <a:ext cx="10946168" cy="5464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伯沙撒王為他的一千大臣設擺盛筵，與這一千人對面飲酒。伯沙撒歡飲之間，吩咐人將他父尼布甲尼撒從耶路撒冷殿中所掠的金銀器皿拿來，王與大臣、皇后、妃嬪好用這器皿飲酒。於是他們把耶路撒冷神殿庫房中所掠的金器皿拿來，王和大臣、皇后、妃嬪就用這器皿飲酒。他們飲酒，讚美金、銀、銅、鐵、木、石所造的神。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4659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D7E32-64A3-4E0B-81C2-B6B2721B5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4" y="177553"/>
            <a:ext cx="10289219" cy="48294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當時，忽有人的指頭顯出，在王宮與燈臺相對的粉牆上寫字。王看見寫字的指頭就變了臉色，心意驚惶，腰骨好像脫節，雙膝彼此相碰，大聲吩咐將用法術的和迦勒底人並觀兆的領進來，對巴比倫的哲士說，誰能讀這文字，把講解告訴我，他必身穿紫袍，項帶金鍊，在我國中位列第三。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（但五：</a:t>
            </a:r>
            <a:r>
              <a:rPr 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1-7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3502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88972-A043-47A4-A4BF-9DE798B79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228" y="204186"/>
            <a:ext cx="11603115" cy="64629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伯沙撒似乎高枕无忧</a:t>
            </a: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人的荒诞：纵酒狂欢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伯沙撒享乐看似潇洒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当今世代的世俗风气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圣经对基督徒的警告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lvl="1" indent="0">
              <a:buNone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人的荒诞：亵渎真神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伯沙撒狂欢忘乎所以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世人对真神缺乏敬畏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基督徒</a:t>
            </a:r>
            <a:r>
              <a:rPr lang="zh-CN" altLang="en-US" sz="3200" b="1">
                <a:latin typeface="KaiTi" panose="02010609060101010101" pitchFamily="49" charset="-122"/>
                <a:ea typeface="KaiTi" panose="02010609060101010101" pitchFamily="49" charset="-122"/>
              </a:rPr>
              <a:t>如何轻慢真</a:t>
            </a:r>
            <a:r>
              <a:rPr lang="zh-CN" altLang="en-US" sz="3200" b="1" dirty="0">
                <a:latin typeface="KaiTi" panose="02010609060101010101" pitchFamily="49" charset="-122"/>
                <a:ea typeface="KaiTi" panose="02010609060101010101" pitchFamily="49" charset="-122"/>
              </a:rPr>
              <a:t>神？</a:t>
            </a:r>
            <a:endParaRPr lang="en-US" altLang="zh-CN" sz="32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013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B1501-740D-4728-9420-1267E4271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595" y="310718"/>
            <a:ext cx="11603115" cy="586624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人的荒诞：崇拜偶像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KaiTi" panose="02010609060101010101" pitchFamily="49" charset="-122"/>
                <a:ea typeface="KaiTi" panose="02010609060101010101" pitchFamily="49" charset="-122"/>
              </a:rPr>
              <a:t>人亵渎真神，就必拜偶像</a:t>
            </a:r>
            <a:endParaRPr lang="en-US" altLang="zh-CN" sz="3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KaiTi" panose="02010609060101010101" pitchFamily="49" charset="-122"/>
                <a:ea typeface="KaiTi" panose="02010609060101010101" pitchFamily="49" charset="-122"/>
              </a:rPr>
              <a:t>自称为聪明，反成了愚拙</a:t>
            </a:r>
            <a:endParaRPr lang="en-US" altLang="zh-CN" sz="3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3400" b="1" dirty="0">
                <a:latin typeface="KaiTi" panose="02010609060101010101" pitchFamily="49" charset="-122"/>
                <a:ea typeface="KaiTi" panose="02010609060101010101" pitchFamily="49" charset="-122"/>
              </a:rPr>
              <a:t>以物为神的，最为神恨恶</a:t>
            </a:r>
            <a:endParaRPr lang="en-US" altLang="zh-CN" sz="3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altLang="zh-CN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荒诞的终结：</a:t>
            </a:r>
            <a:r>
              <a:rPr lang="en-US" altLang="zh-CN" sz="3600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The Writing on The Wall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600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谁能帮助伯沙撒解谜？</a:t>
            </a:r>
            <a:endParaRPr lang="en-US" sz="3600" b="1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0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2147</Words>
  <Application>Microsoft Office PowerPoint</Application>
  <PresentationFormat>Widescreen</PresentationFormat>
  <Paragraphs>105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KaiTi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逆流而上（五）  但以理书第五章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Chen, Tennyson</dc:creator>
  <cp:lastModifiedBy>Chen, Tennyson</cp:lastModifiedBy>
  <cp:revision>33</cp:revision>
  <dcterms:created xsi:type="dcterms:W3CDTF">2020-06-04T02:25:53Z</dcterms:created>
  <dcterms:modified xsi:type="dcterms:W3CDTF">2020-06-28T11:55:03Z</dcterms:modified>
</cp:coreProperties>
</file>