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302" r:id="rId10"/>
    <p:sldId id="303" r:id="rId11"/>
    <p:sldId id="264" r:id="rId12"/>
    <p:sldId id="265" r:id="rId13"/>
    <p:sldId id="266" r:id="rId14"/>
    <p:sldId id="267" r:id="rId15"/>
    <p:sldId id="290" r:id="rId16"/>
    <p:sldId id="291" r:id="rId17"/>
    <p:sldId id="300" r:id="rId18"/>
    <p:sldId id="293" r:id="rId19"/>
    <p:sldId id="295" r:id="rId20"/>
    <p:sldId id="296" r:id="rId21"/>
    <p:sldId id="297" r:id="rId22"/>
    <p:sldId id="294" r:id="rId23"/>
    <p:sldId id="298" r:id="rId24"/>
    <p:sldId id="301" r:id="rId25"/>
    <p:sldId id="304" r:id="rId26"/>
    <p:sldId id="299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DD5747-FE5A-4AE5-9AC7-296821848F6E}" v="1935" dt="2020-06-14T02:48:54.6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8" y="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f Huang" userId="2b19acc49884122e" providerId="LiveId" clId="{03DD5747-FE5A-4AE5-9AC7-296821848F6E}"/>
    <pc:docChg chg="custSel addSld delSld modSld">
      <pc:chgData name="Leaf Huang" userId="2b19acc49884122e" providerId="LiveId" clId="{03DD5747-FE5A-4AE5-9AC7-296821848F6E}" dt="2020-06-14T02:48:54.693" v="4592"/>
      <pc:docMkLst>
        <pc:docMk/>
      </pc:docMkLst>
      <pc:sldChg chg="modSp mod modAnim">
        <pc:chgData name="Leaf Huang" userId="2b19acc49884122e" providerId="LiveId" clId="{03DD5747-FE5A-4AE5-9AC7-296821848F6E}" dt="2020-06-09T00:09:29.896" v="3155"/>
        <pc:sldMkLst>
          <pc:docMk/>
          <pc:sldMk cId="2609074463" sldId="259"/>
        </pc:sldMkLst>
        <pc:spChg chg="mod">
          <ac:chgData name="Leaf Huang" userId="2b19acc49884122e" providerId="LiveId" clId="{03DD5747-FE5A-4AE5-9AC7-296821848F6E}" dt="2020-06-09T00:09:29.896" v="3155"/>
          <ac:spMkLst>
            <pc:docMk/>
            <pc:sldMk cId="2609074463" sldId="259"/>
            <ac:spMk id="3" creationId="{FAF60AFD-0C8F-42F2-A354-0D8C3DC649C5}"/>
          </ac:spMkLst>
        </pc:spChg>
      </pc:sldChg>
      <pc:sldChg chg="modSp new mod modAnim">
        <pc:chgData name="Leaf Huang" userId="2b19acc49884122e" providerId="LiveId" clId="{03DD5747-FE5A-4AE5-9AC7-296821848F6E}" dt="2020-05-19T03:05:33.441" v="287"/>
        <pc:sldMkLst>
          <pc:docMk/>
          <pc:sldMk cId="2835227542" sldId="260"/>
        </pc:sldMkLst>
        <pc:spChg chg="mod">
          <ac:chgData name="Leaf Huang" userId="2b19acc49884122e" providerId="LiveId" clId="{03DD5747-FE5A-4AE5-9AC7-296821848F6E}" dt="2020-05-19T02:18:32.772" v="52" actId="1076"/>
          <ac:spMkLst>
            <pc:docMk/>
            <pc:sldMk cId="2835227542" sldId="260"/>
            <ac:spMk id="2" creationId="{0B97C04A-8878-4449-9B64-44FE57EFD91D}"/>
          </ac:spMkLst>
        </pc:spChg>
        <pc:spChg chg="mod">
          <ac:chgData name="Leaf Huang" userId="2b19acc49884122e" providerId="LiveId" clId="{03DD5747-FE5A-4AE5-9AC7-296821848F6E}" dt="2020-05-19T02:28:47.308" v="169"/>
          <ac:spMkLst>
            <pc:docMk/>
            <pc:sldMk cId="2835227542" sldId="260"/>
            <ac:spMk id="3" creationId="{B3F5D1FD-F163-4119-93D2-487D17FAC802}"/>
          </ac:spMkLst>
        </pc:spChg>
      </pc:sldChg>
      <pc:sldChg chg="modSp new mod modAnim">
        <pc:chgData name="Leaf Huang" userId="2b19acc49884122e" providerId="LiveId" clId="{03DD5747-FE5A-4AE5-9AC7-296821848F6E}" dt="2020-05-19T03:05:49.787" v="289"/>
        <pc:sldMkLst>
          <pc:docMk/>
          <pc:sldMk cId="3174214582" sldId="261"/>
        </pc:sldMkLst>
        <pc:spChg chg="mod">
          <ac:chgData name="Leaf Huang" userId="2b19acc49884122e" providerId="LiveId" clId="{03DD5747-FE5A-4AE5-9AC7-296821848F6E}" dt="2020-05-19T02:34:21.593" v="211" actId="1076"/>
          <ac:spMkLst>
            <pc:docMk/>
            <pc:sldMk cId="3174214582" sldId="261"/>
            <ac:spMk id="2" creationId="{99A75EE7-3616-4CC4-90D8-77409BF74679}"/>
          </ac:spMkLst>
        </pc:spChg>
        <pc:spChg chg="mod">
          <ac:chgData name="Leaf Huang" userId="2b19acc49884122e" providerId="LiveId" clId="{03DD5747-FE5A-4AE5-9AC7-296821848F6E}" dt="2020-05-19T03:05:18.006" v="286" actId="14100"/>
          <ac:spMkLst>
            <pc:docMk/>
            <pc:sldMk cId="3174214582" sldId="261"/>
            <ac:spMk id="3" creationId="{697314C7-98CE-4177-8B0B-486A017DD5FB}"/>
          </ac:spMkLst>
        </pc:spChg>
      </pc:sldChg>
      <pc:sldChg chg="delSp modSp new mod modAnim">
        <pc:chgData name="Leaf Huang" userId="2b19acc49884122e" providerId="LiveId" clId="{03DD5747-FE5A-4AE5-9AC7-296821848F6E}" dt="2020-05-19T03:29:03.204" v="375"/>
        <pc:sldMkLst>
          <pc:docMk/>
          <pc:sldMk cId="2232845993" sldId="262"/>
        </pc:sldMkLst>
        <pc:spChg chg="del">
          <ac:chgData name="Leaf Huang" userId="2b19acc49884122e" providerId="LiveId" clId="{03DD5747-FE5A-4AE5-9AC7-296821848F6E}" dt="2020-05-19T03:09:50.069" v="300" actId="478"/>
          <ac:spMkLst>
            <pc:docMk/>
            <pc:sldMk cId="2232845993" sldId="262"/>
            <ac:spMk id="2" creationId="{4E79162D-1A52-483F-8666-99A7A01E6442}"/>
          </ac:spMkLst>
        </pc:spChg>
        <pc:spChg chg="mod">
          <ac:chgData name="Leaf Huang" userId="2b19acc49884122e" providerId="LiveId" clId="{03DD5747-FE5A-4AE5-9AC7-296821848F6E}" dt="2020-05-19T03:26:01.488" v="373"/>
          <ac:spMkLst>
            <pc:docMk/>
            <pc:sldMk cId="2232845993" sldId="262"/>
            <ac:spMk id="3" creationId="{65FF4B30-C6A1-4B9C-9FB0-CEC2A9B28B72}"/>
          </ac:spMkLst>
        </pc:spChg>
      </pc:sldChg>
      <pc:sldChg chg="delSp modSp new mod modAnim">
        <pc:chgData name="Leaf Huang" userId="2b19acc49884122e" providerId="LiveId" clId="{03DD5747-FE5A-4AE5-9AC7-296821848F6E}" dt="2020-06-14T02:09:41.467" v="4067"/>
        <pc:sldMkLst>
          <pc:docMk/>
          <pc:sldMk cId="1570696241" sldId="263"/>
        </pc:sldMkLst>
        <pc:spChg chg="del mod">
          <ac:chgData name="Leaf Huang" userId="2b19acc49884122e" providerId="LiveId" clId="{03DD5747-FE5A-4AE5-9AC7-296821848F6E}" dt="2020-05-19T03:29:19.068" v="378" actId="478"/>
          <ac:spMkLst>
            <pc:docMk/>
            <pc:sldMk cId="1570696241" sldId="263"/>
            <ac:spMk id="2" creationId="{D4BFF77B-A1EC-4BD7-BAE3-071F8BD1AF82}"/>
          </ac:spMkLst>
        </pc:spChg>
        <pc:spChg chg="mod">
          <ac:chgData name="Leaf Huang" userId="2b19acc49884122e" providerId="LiveId" clId="{03DD5747-FE5A-4AE5-9AC7-296821848F6E}" dt="2020-06-14T02:08:59.530" v="4062"/>
          <ac:spMkLst>
            <pc:docMk/>
            <pc:sldMk cId="1570696241" sldId="263"/>
            <ac:spMk id="3" creationId="{93A39A39-0AF9-4A25-9684-F361877B3258}"/>
          </ac:spMkLst>
        </pc:spChg>
      </pc:sldChg>
      <pc:sldChg chg="modSp new mod modAnim">
        <pc:chgData name="Leaf Huang" userId="2b19acc49884122e" providerId="LiveId" clId="{03DD5747-FE5A-4AE5-9AC7-296821848F6E}" dt="2020-05-19T03:52:31.223" v="823"/>
        <pc:sldMkLst>
          <pc:docMk/>
          <pc:sldMk cId="3774263646" sldId="264"/>
        </pc:sldMkLst>
        <pc:spChg chg="mod">
          <ac:chgData name="Leaf Huang" userId="2b19acc49884122e" providerId="LiveId" clId="{03DD5747-FE5A-4AE5-9AC7-296821848F6E}" dt="2020-05-19T03:41:42.184" v="460" actId="1076"/>
          <ac:spMkLst>
            <pc:docMk/>
            <pc:sldMk cId="3774263646" sldId="264"/>
            <ac:spMk id="2" creationId="{8D8958FD-16E6-4000-AA48-574E456209A7}"/>
          </ac:spMkLst>
        </pc:spChg>
        <pc:spChg chg="mod">
          <ac:chgData name="Leaf Huang" userId="2b19acc49884122e" providerId="LiveId" clId="{03DD5747-FE5A-4AE5-9AC7-296821848F6E}" dt="2020-05-19T03:52:31.223" v="823"/>
          <ac:spMkLst>
            <pc:docMk/>
            <pc:sldMk cId="3774263646" sldId="264"/>
            <ac:spMk id="3" creationId="{BA813214-C337-4CA6-A000-C0087617C81B}"/>
          </ac:spMkLst>
        </pc:spChg>
      </pc:sldChg>
      <pc:sldChg chg="modSp new mod modAnim">
        <pc:chgData name="Leaf Huang" userId="2b19acc49884122e" providerId="LiveId" clId="{03DD5747-FE5A-4AE5-9AC7-296821848F6E}" dt="2020-05-19T15:43:39.578" v="925"/>
        <pc:sldMkLst>
          <pc:docMk/>
          <pc:sldMk cId="250826462" sldId="265"/>
        </pc:sldMkLst>
        <pc:spChg chg="mod">
          <ac:chgData name="Leaf Huang" userId="2b19acc49884122e" providerId="LiveId" clId="{03DD5747-FE5A-4AE5-9AC7-296821848F6E}" dt="2020-05-19T03:55:38.624" v="864" actId="1076"/>
          <ac:spMkLst>
            <pc:docMk/>
            <pc:sldMk cId="250826462" sldId="265"/>
            <ac:spMk id="2" creationId="{687DE3DA-7A90-402F-9E05-7777CE209792}"/>
          </ac:spMkLst>
        </pc:spChg>
        <pc:spChg chg="mod">
          <ac:chgData name="Leaf Huang" userId="2b19acc49884122e" providerId="LiveId" clId="{03DD5747-FE5A-4AE5-9AC7-296821848F6E}" dt="2020-05-19T03:59:55.266" v="897"/>
          <ac:spMkLst>
            <pc:docMk/>
            <pc:sldMk cId="250826462" sldId="265"/>
            <ac:spMk id="3" creationId="{1D6F21CB-E273-4E11-B924-55E2C625015A}"/>
          </ac:spMkLst>
        </pc:spChg>
      </pc:sldChg>
      <pc:sldChg chg="delSp modSp new mod modAnim">
        <pc:chgData name="Leaf Huang" userId="2b19acc49884122e" providerId="LiveId" clId="{03DD5747-FE5A-4AE5-9AC7-296821848F6E}" dt="2020-06-14T02:25:01.170" v="4250"/>
        <pc:sldMkLst>
          <pc:docMk/>
          <pc:sldMk cId="3429103757" sldId="266"/>
        </pc:sldMkLst>
        <pc:spChg chg="del">
          <ac:chgData name="Leaf Huang" userId="2b19acc49884122e" providerId="LiveId" clId="{03DD5747-FE5A-4AE5-9AC7-296821848F6E}" dt="2020-05-19T04:06:27.488" v="922" actId="478"/>
          <ac:spMkLst>
            <pc:docMk/>
            <pc:sldMk cId="3429103757" sldId="266"/>
            <ac:spMk id="2" creationId="{F2C0AC8C-369B-4170-9325-7D7DFB7105A7}"/>
          </ac:spMkLst>
        </pc:spChg>
        <pc:spChg chg="mod">
          <ac:chgData name="Leaf Huang" userId="2b19acc49884122e" providerId="LiveId" clId="{03DD5747-FE5A-4AE5-9AC7-296821848F6E}" dt="2020-06-14T02:25:01.170" v="4250"/>
          <ac:spMkLst>
            <pc:docMk/>
            <pc:sldMk cId="3429103757" sldId="266"/>
            <ac:spMk id="3" creationId="{C47B0401-BA33-4093-9EFE-6F3900556E21}"/>
          </ac:spMkLst>
        </pc:spChg>
      </pc:sldChg>
      <pc:sldChg chg="modSp new mod modAnim">
        <pc:chgData name="Leaf Huang" userId="2b19acc49884122e" providerId="LiveId" clId="{03DD5747-FE5A-4AE5-9AC7-296821848F6E}" dt="2020-05-20T12:50:43.392" v="1261"/>
        <pc:sldMkLst>
          <pc:docMk/>
          <pc:sldMk cId="621303074" sldId="267"/>
        </pc:sldMkLst>
        <pc:spChg chg="mod">
          <ac:chgData name="Leaf Huang" userId="2b19acc49884122e" providerId="LiveId" clId="{03DD5747-FE5A-4AE5-9AC7-296821848F6E}" dt="2020-05-20T12:21:24.780" v="1004" actId="1076"/>
          <ac:spMkLst>
            <pc:docMk/>
            <pc:sldMk cId="621303074" sldId="267"/>
            <ac:spMk id="2" creationId="{8EBC892F-8CE1-4366-966B-15FB2E13774A}"/>
          </ac:spMkLst>
        </pc:spChg>
        <pc:spChg chg="mod">
          <ac:chgData name="Leaf Huang" userId="2b19acc49884122e" providerId="LiveId" clId="{03DD5747-FE5A-4AE5-9AC7-296821848F6E}" dt="2020-05-20T12:50:33.052" v="1260"/>
          <ac:spMkLst>
            <pc:docMk/>
            <pc:sldMk cId="621303074" sldId="267"/>
            <ac:spMk id="3" creationId="{AD32C469-CA93-45B6-A056-C8C64DDA96D5}"/>
          </ac:spMkLst>
        </pc:spChg>
      </pc:sldChg>
      <pc:sldChg chg="modSp">
        <pc:chgData name="Leaf Huang" userId="2b19acc49884122e" providerId="LiveId" clId="{03DD5747-FE5A-4AE5-9AC7-296821848F6E}" dt="2020-05-20T12:59:08.108" v="1360"/>
        <pc:sldMkLst>
          <pc:docMk/>
          <pc:sldMk cId="0" sldId="290"/>
        </pc:sldMkLst>
        <pc:spChg chg="mod">
          <ac:chgData name="Leaf Huang" userId="2b19acc49884122e" providerId="LiveId" clId="{03DD5747-FE5A-4AE5-9AC7-296821848F6E}" dt="2020-05-20T12:55:49.314" v="1268"/>
          <ac:spMkLst>
            <pc:docMk/>
            <pc:sldMk cId="0" sldId="290"/>
            <ac:spMk id="4098" creationId="{5DB6CEF1-EEB7-4B8D-8A20-AE3933D104D5}"/>
          </ac:spMkLst>
        </pc:spChg>
        <pc:spChg chg="mod">
          <ac:chgData name="Leaf Huang" userId="2b19acc49884122e" providerId="LiveId" clId="{03DD5747-FE5A-4AE5-9AC7-296821848F6E}" dt="2020-05-20T12:59:08.108" v="1360"/>
          <ac:spMkLst>
            <pc:docMk/>
            <pc:sldMk cId="0" sldId="290"/>
            <ac:spMk id="48131" creationId="{2828A2EE-DF0C-4039-A48E-085373FD8CE0}"/>
          </ac:spMkLst>
        </pc:spChg>
      </pc:sldChg>
      <pc:sldChg chg="modSp new mod modAnim">
        <pc:chgData name="Leaf Huang" userId="2b19acc49884122e" providerId="LiveId" clId="{03DD5747-FE5A-4AE5-9AC7-296821848F6E}" dt="2020-05-20T13:59:25.214" v="1936"/>
        <pc:sldMkLst>
          <pc:docMk/>
          <pc:sldMk cId="3759955184" sldId="291"/>
        </pc:sldMkLst>
        <pc:spChg chg="mod">
          <ac:chgData name="Leaf Huang" userId="2b19acc49884122e" providerId="LiveId" clId="{03DD5747-FE5A-4AE5-9AC7-296821848F6E}" dt="2020-05-20T13:36:44.839" v="1378" actId="1076"/>
          <ac:spMkLst>
            <pc:docMk/>
            <pc:sldMk cId="3759955184" sldId="291"/>
            <ac:spMk id="2" creationId="{C446332F-BEA9-4780-86AC-21B839CC95BE}"/>
          </ac:spMkLst>
        </pc:spChg>
        <pc:spChg chg="mod">
          <ac:chgData name="Leaf Huang" userId="2b19acc49884122e" providerId="LiveId" clId="{03DD5747-FE5A-4AE5-9AC7-296821848F6E}" dt="2020-05-20T13:47:46.080" v="1882" actId="14100"/>
          <ac:spMkLst>
            <pc:docMk/>
            <pc:sldMk cId="3759955184" sldId="291"/>
            <ac:spMk id="3" creationId="{5E32AAA1-8CF2-4D7F-A99D-FA45EF1C0045}"/>
          </ac:spMkLst>
        </pc:spChg>
      </pc:sldChg>
      <pc:sldChg chg="modSp new del mod">
        <pc:chgData name="Leaf Huang" userId="2b19acc49884122e" providerId="LiveId" clId="{03DD5747-FE5A-4AE5-9AC7-296821848F6E}" dt="2020-06-14T02:22:51.618" v="4223" actId="47"/>
        <pc:sldMkLst>
          <pc:docMk/>
          <pc:sldMk cId="2188466901" sldId="292"/>
        </pc:sldMkLst>
        <pc:spChg chg="mod">
          <ac:chgData name="Leaf Huang" userId="2b19acc49884122e" providerId="LiveId" clId="{03DD5747-FE5A-4AE5-9AC7-296821848F6E}" dt="2020-05-20T13:57:05.452" v="1935" actId="20577"/>
          <ac:spMkLst>
            <pc:docMk/>
            <pc:sldMk cId="2188466901" sldId="292"/>
            <ac:spMk id="2" creationId="{52176C61-D448-4DA5-8EBF-D076754D775D}"/>
          </ac:spMkLst>
        </pc:spChg>
        <pc:spChg chg="mod">
          <ac:chgData name="Leaf Huang" userId="2b19acc49884122e" providerId="LiveId" clId="{03DD5747-FE5A-4AE5-9AC7-296821848F6E}" dt="2020-05-20T13:53:08.226" v="1929" actId="27636"/>
          <ac:spMkLst>
            <pc:docMk/>
            <pc:sldMk cId="2188466901" sldId="292"/>
            <ac:spMk id="3" creationId="{7D851AF1-7241-41E5-8CFB-8DF40ECECA08}"/>
          </ac:spMkLst>
        </pc:spChg>
      </pc:sldChg>
      <pc:sldChg chg="modSp new mod modAnim">
        <pc:chgData name="Leaf Huang" userId="2b19acc49884122e" providerId="LiveId" clId="{03DD5747-FE5A-4AE5-9AC7-296821848F6E}" dt="2020-05-20T15:16:05.614" v="2539"/>
        <pc:sldMkLst>
          <pc:docMk/>
          <pc:sldMk cId="692453471" sldId="293"/>
        </pc:sldMkLst>
        <pc:spChg chg="mod">
          <ac:chgData name="Leaf Huang" userId="2b19acc49884122e" providerId="LiveId" clId="{03DD5747-FE5A-4AE5-9AC7-296821848F6E}" dt="2020-05-20T14:01:26.298" v="1941" actId="1076"/>
          <ac:spMkLst>
            <pc:docMk/>
            <pc:sldMk cId="692453471" sldId="293"/>
            <ac:spMk id="2" creationId="{6A7F8EDA-7992-4B75-A12B-41F901BDDED9}"/>
          </ac:spMkLst>
        </pc:spChg>
        <pc:spChg chg="mod">
          <ac:chgData name="Leaf Huang" userId="2b19acc49884122e" providerId="LiveId" clId="{03DD5747-FE5A-4AE5-9AC7-296821848F6E}" dt="2020-05-20T14:47:42.825" v="2035" actId="21"/>
          <ac:spMkLst>
            <pc:docMk/>
            <pc:sldMk cId="692453471" sldId="293"/>
            <ac:spMk id="3" creationId="{EA24D1CD-01BE-4B04-A50E-6DA4D32608E5}"/>
          </ac:spMkLst>
        </pc:spChg>
      </pc:sldChg>
      <pc:sldChg chg="modSp new mod modAnim">
        <pc:chgData name="Leaf Huang" userId="2b19acc49884122e" providerId="LiveId" clId="{03DD5747-FE5A-4AE5-9AC7-296821848F6E}" dt="2020-05-20T15:38:32.935" v="2566"/>
        <pc:sldMkLst>
          <pc:docMk/>
          <pc:sldMk cId="1971743898" sldId="294"/>
        </pc:sldMkLst>
        <pc:spChg chg="mod">
          <ac:chgData name="Leaf Huang" userId="2b19acc49884122e" providerId="LiveId" clId="{03DD5747-FE5A-4AE5-9AC7-296821848F6E}" dt="2020-05-20T14:02:26.690" v="1947" actId="1076"/>
          <ac:spMkLst>
            <pc:docMk/>
            <pc:sldMk cId="1971743898" sldId="294"/>
            <ac:spMk id="2" creationId="{F0937412-97EB-4BD0-80F8-AE2F51109E7A}"/>
          </ac:spMkLst>
        </pc:spChg>
        <pc:spChg chg="mod">
          <ac:chgData name="Leaf Huang" userId="2b19acc49884122e" providerId="LiveId" clId="{03DD5747-FE5A-4AE5-9AC7-296821848F6E}" dt="2020-05-20T15:38:32.935" v="2566"/>
          <ac:spMkLst>
            <pc:docMk/>
            <pc:sldMk cId="1971743898" sldId="294"/>
            <ac:spMk id="3" creationId="{0DADAA23-8650-4C78-89C2-3B2A67077CDF}"/>
          </ac:spMkLst>
        </pc:spChg>
      </pc:sldChg>
      <pc:sldChg chg="modSp new mod modAnim">
        <pc:chgData name="Leaf Huang" userId="2b19acc49884122e" providerId="LiveId" clId="{03DD5747-FE5A-4AE5-9AC7-296821848F6E}" dt="2020-06-14T02:31:00.224" v="4338" actId="14100"/>
        <pc:sldMkLst>
          <pc:docMk/>
          <pc:sldMk cId="1771100298" sldId="295"/>
        </pc:sldMkLst>
        <pc:spChg chg="mod">
          <ac:chgData name="Leaf Huang" userId="2b19acc49884122e" providerId="LiveId" clId="{03DD5747-FE5A-4AE5-9AC7-296821848F6E}" dt="2020-05-20T14:48:25.231" v="2041" actId="1076"/>
          <ac:spMkLst>
            <pc:docMk/>
            <pc:sldMk cId="1771100298" sldId="295"/>
            <ac:spMk id="2" creationId="{4DA3382D-1AFC-4818-8A84-8CBC243D3B98}"/>
          </ac:spMkLst>
        </pc:spChg>
        <pc:spChg chg="mod">
          <ac:chgData name="Leaf Huang" userId="2b19acc49884122e" providerId="LiveId" clId="{03DD5747-FE5A-4AE5-9AC7-296821848F6E}" dt="2020-06-14T02:31:00.224" v="4338" actId="14100"/>
          <ac:spMkLst>
            <pc:docMk/>
            <pc:sldMk cId="1771100298" sldId="295"/>
            <ac:spMk id="3" creationId="{2120676B-D14E-4A1F-BB64-260C2FCE1AB5}"/>
          </ac:spMkLst>
        </pc:spChg>
      </pc:sldChg>
      <pc:sldChg chg="modSp new mod modAnim">
        <pc:chgData name="Leaf Huang" userId="2b19acc49884122e" providerId="LiveId" clId="{03DD5747-FE5A-4AE5-9AC7-296821848F6E}" dt="2020-06-14T02:32:02.726" v="4367"/>
        <pc:sldMkLst>
          <pc:docMk/>
          <pc:sldMk cId="965456519" sldId="296"/>
        </pc:sldMkLst>
        <pc:spChg chg="mod">
          <ac:chgData name="Leaf Huang" userId="2b19acc49884122e" providerId="LiveId" clId="{03DD5747-FE5A-4AE5-9AC7-296821848F6E}" dt="2020-05-20T14:52:28.183" v="2238" actId="1076"/>
          <ac:spMkLst>
            <pc:docMk/>
            <pc:sldMk cId="965456519" sldId="296"/>
            <ac:spMk id="2" creationId="{C792C455-C39D-418B-B13F-813547828A85}"/>
          </ac:spMkLst>
        </pc:spChg>
        <pc:spChg chg="mod">
          <ac:chgData name="Leaf Huang" userId="2b19acc49884122e" providerId="LiveId" clId="{03DD5747-FE5A-4AE5-9AC7-296821848F6E}" dt="2020-06-14T02:32:02.726" v="4367"/>
          <ac:spMkLst>
            <pc:docMk/>
            <pc:sldMk cId="965456519" sldId="296"/>
            <ac:spMk id="3" creationId="{C5CF53BC-2A49-41E7-915F-25257FE4832C}"/>
          </ac:spMkLst>
        </pc:spChg>
      </pc:sldChg>
      <pc:sldChg chg="modSp new mod modAnim">
        <pc:chgData name="Leaf Huang" userId="2b19acc49884122e" providerId="LiveId" clId="{03DD5747-FE5A-4AE5-9AC7-296821848F6E}" dt="2020-06-14T02:36:07.903" v="4390" actId="20578"/>
        <pc:sldMkLst>
          <pc:docMk/>
          <pc:sldMk cId="2934392437" sldId="297"/>
        </pc:sldMkLst>
        <pc:spChg chg="mod">
          <ac:chgData name="Leaf Huang" userId="2b19acc49884122e" providerId="LiveId" clId="{03DD5747-FE5A-4AE5-9AC7-296821848F6E}" dt="2020-05-20T15:10:36.103" v="2487" actId="1076"/>
          <ac:spMkLst>
            <pc:docMk/>
            <pc:sldMk cId="2934392437" sldId="297"/>
            <ac:spMk id="2" creationId="{035D79E0-F09A-43AD-AE77-E94FB3A1E94F}"/>
          </ac:spMkLst>
        </pc:spChg>
        <pc:spChg chg="mod">
          <ac:chgData name="Leaf Huang" userId="2b19acc49884122e" providerId="LiveId" clId="{03DD5747-FE5A-4AE5-9AC7-296821848F6E}" dt="2020-06-14T02:36:07.903" v="4390" actId="20578"/>
          <ac:spMkLst>
            <pc:docMk/>
            <pc:sldMk cId="2934392437" sldId="297"/>
            <ac:spMk id="3" creationId="{94EEA67E-41ED-4B3C-916F-E614315A8355}"/>
          </ac:spMkLst>
        </pc:spChg>
      </pc:sldChg>
      <pc:sldChg chg="delSp modSp new mod modAnim">
        <pc:chgData name="Leaf Huang" userId="2b19acc49884122e" providerId="LiveId" clId="{03DD5747-FE5A-4AE5-9AC7-296821848F6E}" dt="2020-06-09T01:14:43.573" v="3630" actId="27636"/>
        <pc:sldMkLst>
          <pc:docMk/>
          <pc:sldMk cId="1002910642" sldId="298"/>
        </pc:sldMkLst>
        <pc:spChg chg="del">
          <ac:chgData name="Leaf Huang" userId="2b19acc49884122e" providerId="LiveId" clId="{03DD5747-FE5A-4AE5-9AC7-296821848F6E}" dt="2020-05-20T15:39:43.754" v="2568" actId="478"/>
          <ac:spMkLst>
            <pc:docMk/>
            <pc:sldMk cId="1002910642" sldId="298"/>
            <ac:spMk id="2" creationId="{4C802B10-E9CA-4098-8085-A130CB72E937}"/>
          </ac:spMkLst>
        </pc:spChg>
        <pc:spChg chg="mod">
          <ac:chgData name="Leaf Huang" userId="2b19acc49884122e" providerId="LiveId" clId="{03DD5747-FE5A-4AE5-9AC7-296821848F6E}" dt="2020-06-09T01:14:43.573" v="3630" actId="27636"/>
          <ac:spMkLst>
            <pc:docMk/>
            <pc:sldMk cId="1002910642" sldId="298"/>
            <ac:spMk id="3" creationId="{0D873FB6-5A8A-4A70-B573-32CE67DD503E}"/>
          </ac:spMkLst>
        </pc:spChg>
      </pc:sldChg>
      <pc:sldChg chg="modSp new mod modAnim">
        <pc:chgData name="Leaf Huang" userId="2b19acc49884122e" providerId="LiveId" clId="{03DD5747-FE5A-4AE5-9AC7-296821848F6E}" dt="2020-06-14T02:48:54.693" v="4592"/>
        <pc:sldMkLst>
          <pc:docMk/>
          <pc:sldMk cId="1443120744" sldId="299"/>
        </pc:sldMkLst>
        <pc:spChg chg="mod">
          <ac:chgData name="Leaf Huang" userId="2b19acc49884122e" providerId="LiveId" clId="{03DD5747-FE5A-4AE5-9AC7-296821848F6E}" dt="2020-05-20T15:44:33.387" v="2742" actId="1076"/>
          <ac:spMkLst>
            <pc:docMk/>
            <pc:sldMk cId="1443120744" sldId="299"/>
            <ac:spMk id="2" creationId="{9F4FB36C-A4B9-48F2-910E-34E343CDFB3A}"/>
          </ac:spMkLst>
        </pc:spChg>
        <pc:spChg chg="mod">
          <ac:chgData name="Leaf Huang" userId="2b19acc49884122e" providerId="LiveId" clId="{03DD5747-FE5A-4AE5-9AC7-296821848F6E}" dt="2020-06-14T02:48:54.693" v="4592"/>
          <ac:spMkLst>
            <pc:docMk/>
            <pc:sldMk cId="1443120744" sldId="299"/>
            <ac:spMk id="3" creationId="{9079587E-1AB7-4925-AE5D-64A4EB5212CF}"/>
          </ac:spMkLst>
        </pc:spChg>
      </pc:sldChg>
      <pc:sldChg chg="modSp new mod modAnim">
        <pc:chgData name="Leaf Huang" userId="2b19acc49884122e" providerId="LiveId" clId="{03DD5747-FE5A-4AE5-9AC7-296821848F6E}" dt="2020-06-14T02:27:30.576" v="4280"/>
        <pc:sldMkLst>
          <pc:docMk/>
          <pc:sldMk cId="3330884046" sldId="300"/>
        </pc:sldMkLst>
        <pc:spChg chg="mod">
          <ac:chgData name="Leaf Huang" userId="2b19acc49884122e" providerId="LiveId" clId="{03DD5747-FE5A-4AE5-9AC7-296821848F6E}" dt="2020-06-09T00:49:27.851" v="3449" actId="1076"/>
          <ac:spMkLst>
            <pc:docMk/>
            <pc:sldMk cId="3330884046" sldId="300"/>
            <ac:spMk id="2" creationId="{9E26850C-51E6-4F9A-B9B6-788466B7C50E}"/>
          </ac:spMkLst>
        </pc:spChg>
        <pc:spChg chg="mod">
          <ac:chgData name="Leaf Huang" userId="2b19acc49884122e" providerId="LiveId" clId="{03DD5747-FE5A-4AE5-9AC7-296821848F6E}" dt="2020-06-14T02:27:30.576" v="4280"/>
          <ac:spMkLst>
            <pc:docMk/>
            <pc:sldMk cId="3330884046" sldId="300"/>
            <ac:spMk id="3" creationId="{B392A7EA-B8A3-48A6-B562-BA6AE8F3585D}"/>
          </ac:spMkLst>
        </pc:spChg>
      </pc:sldChg>
      <pc:sldChg chg="delSp modSp new mod modAnim">
        <pc:chgData name="Leaf Huang" userId="2b19acc49884122e" providerId="LiveId" clId="{03DD5747-FE5A-4AE5-9AC7-296821848F6E}" dt="2020-06-14T02:38:28.184" v="4391" actId="21"/>
        <pc:sldMkLst>
          <pc:docMk/>
          <pc:sldMk cId="3549231656" sldId="301"/>
        </pc:sldMkLst>
        <pc:spChg chg="del">
          <ac:chgData name="Leaf Huang" userId="2b19acc49884122e" providerId="LiveId" clId="{03DD5747-FE5A-4AE5-9AC7-296821848F6E}" dt="2020-06-09T01:15:01.239" v="3633" actId="478"/>
          <ac:spMkLst>
            <pc:docMk/>
            <pc:sldMk cId="3549231656" sldId="301"/>
            <ac:spMk id="2" creationId="{73C87E6E-BC0A-42D2-81BA-207AC6EC4EA6}"/>
          </ac:spMkLst>
        </pc:spChg>
        <pc:spChg chg="mod">
          <ac:chgData name="Leaf Huang" userId="2b19acc49884122e" providerId="LiveId" clId="{03DD5747-FE5A-4AE5-9AC7-296821848F6E}" dt="2020-06-14T02:38:28.184" v="4391" actId="21"/>
          <ac:spMkLst>
            <pc:docMk/>
            <pc:sldMk cId="3549231656" sldId="301"/>
            <ac:spMk id="3" creationId="{2C542559-4D88-401A-840C-A27739D73F0C}"/>
          </ac:spMkLst>
        </pc:spChg>
      </pc:sldChg>
      <pc:sldChg chg="addSp modSp new del mod">
        <pc:chgData name="Leaf Huang" userId="2b19acc49884122e" providerId="LiveId" clId="{03DD5747-FE5A-4AE5-9AC7-296821848F6E}" dt="2020-06-13T02:37:59.645" v="3776" actId="2696"/>
        <pc:sldMkLst>
          <pc:docMk/>
          <pc:sldMk cId="103455753" sldId="302"/>
        </pc:sldMkLst>
        <pc:spChg chg="add mod">
          <ac:chgData name="Leaf Huang" userId="2b19acc49884122e" providerId="LiveId" clId="{03DD5747-FE5A-4AE5-9AC7-296821848F6E}" dt="2020-06-12T21:25:30.593" v="3775" actId="1076"/>
          <ac:spMkLst>
            <pc:docMk/>
            <pc:sldMk cId="103455753" sldId="302"/>
            <ac:spMk id="2" creationId="{C6AF56BD-F167-4AAB-A379-03FCBD590C8A}"/>
          </ac:spMkLst>
        </pc:spChg>
        <pc:spChg chg="add mod">
          <ac:chgData name="Leaf Huang" userId="2b19acc49884122e" providerId="LiveId" clId="{03DD5747-FE5A-4AE5-9AC7-296821848F6E}" dt="2020-06-12T21:25:17.296" v="3773" actId="1076"/>
          <ac:spMkLst>
            <pc:docMk/>
            <pc:sldMk cId="103455753" sldId="302"/>
            <ac:spMk id="3" creationId="{AEAD25FB-F384-44C5-BDC7-F79098D5AD28}"/>
          </ac:spMkLst>
        </pc:spChg>
        <pc:picChg chg="add mod">
          <ac:chgData name="Leaf Huang" userId="2b19acc49884122e" providerId="LiveId" clId="{03DD5747-FE5A-4AE5-9AC7-296821848F6E}" dt="2020-06-12T21:25:26.114" v="3774" actId="1076"/>
          <ac:picMkLst>
            <pc:docMk/>
            <pc:sldMk cId="103455753" sldId="302"/>
            <ac:picMk id="1026" creationId="{B6187563-8B9A-470E-93B2-A351038E2F88}"/>
          </ac:picMkLst>
        </pc:picChg>
      </pc:sldChg>
      <pc:sldChg chg="modSp new mod modAnim">
        <pc:chgData name="Leaf Huang" userId="2b19acc49884122e" providerId="LiveId" clId="{03DD5747-FE5A-4AE5-9AC7-296821848F6E}" dt="2020-06-14T02:11:22.278" v="4069" actId="21"/>
        <pc:sldMkLst>
          <pc:docMk/>
          <pc:sldMk cId="992564559" sldId="302"/>
        </pc:sldMkLst>
        <pc:spChg chg="mod">
          <ac:chgData name="Leaf Huang" userId="2b19acc49884122e" providerId="LiveId" clId="{03DD5747-FE5A-4AE5-9AC7-296821848F6E}" dt="2020-06-14T02:09:57.981" v="4068" actId="20577"/>
          <ac:spMkLst>
            <pc:docMk/>
            <pc:sldMk cId="992564559" sldId="302"/>
            <ac:spMk id="2" creationId="{21E7A30E-615D-400A-AEE5-94DDE5132DF6}"/>
          </ac:spMkLst>
        </pc:spChg>
        <pc:spChg chg="mod">
          <ac:chgData name="Leaf Huang" userId="2b19acc49884122e" providerId="LiveId" clId="{03DD5747-FE5A-4AE5-9AC7-296821848F6E}" dt="2020-06-14T02:11:22.278" v="4069" actId="21"/>
          <ac:spMkLst>
            <pc:docMk/>
            <pc:sldMk cId="992564559" sldId="302"/>
            <ac:spMk id="3" creationId="{377850D4-5A95-46BE-B5E1-44A101FA37C4}"/>
          </ac:spMkLst>
        </pc:spChg>
      </pc:sldChg>
      <pc:sldChg chg="modSp new mod modAnim">
        <pc:chgData name="Leaf Huang" userId="2b19acc49884122e" providerId="LiveId" clId="{03DD5747-FE5A-4AE5-9AC7-296821848F6E}" dt="2020-06-14T02:16:37.333" v="4166"/>
        <pc:sldMkLst>
          <pc:docMk/>
          <pc:sldMk cId="1476570730" sldId="303"/>
        </pc:sldMkLst>
        <pc:spChg chg="mod">
          <ac:chgData name="Leaf Huang" userId="2b19acc49884122e" providerId="LiveId" clId="{03DD5747-FE5A-4AE5-9AC7-296821848F6E}" dt="2020-06-14T02:15:01.816" v="4134" actId="1076"/>
          <ac:spMkLst>
            <pc:docMk/>
            <pc:sldMk cId="1476570730" sldId="303"/>
            <ac:spMk id="2" creationId="{CA3D97A1-2AC5-47EA-AD8A-B16C73190BF0}"/>
          </ac:spMkLst>
        </pc:spChg>
        <pc:spChg chg="mod">
          <ac:chgData name="Leaf Huang" userId="2b19acc49884122e" providerId="LiveId" clId="{03DD5747-FE5A-4AE5-9AC7-296821848F6E}" dt="2020-06-14T02:16:19.290" v="4165"/>
          <ac:spMkLst>
            <pc:docMk/>
            <pc:sldMk cId="1476570730" sldId="303"/>
            <ac:spMk id="3" creationId="{DEBE59DF-6BB6-497E-BA65-60A5D790B0E1}"/>
          </ac:spMkLst>
        </pc:spChg>
      </pc:sldChg>
      <pc:sldChg chg="modSp new mod modAnim">
        <pc:chgData name="Leaf Huang" userId="2b19acc49884122e" providerId="LiveId" clId="{03DD5747-FE5A-4AE5-9AC7-296821848F6E}" dt="2020-06-14T02:44:35.519" v="4516"/>
        <pc:sldMkLst>
          <pc:docMk/>
          <pc:sldMk cId="752200929" sldId="304"/>
        </pc:sldMkLst>
        <pc:spChg chg="mod">
          <ac:chgData name="Leaf Huang" userId="2b19acc49884122e" providerId="LiveId" clId="{03DD5747-FE5A-4AE5-9AC7-296821848F6E}" dt="2020-06-14T02:42:40.801" v="4461" actId="1076"/>
          <ac:spMkLst>
            <pc:docMk/>
            <pc:sldMk cId="752200929" sldId="304"/>
            <ac:spMk id="2" creationId="{3E016BDC-60F1-4CBA-B6C4-9BA7B4740EFF}"/>
          </ac:spMkLst>
        </pc:spChg>
        <pc:spChg chg="mod">
          <ac:chgData name="Leaf Huang" userId="2b19acc49884122e" providerId="LiveId" clId="{03DD5747-FE5A-4AE5-9AC7-296821848F6E}" dt="2020-06-14T02:44:35.519" v="4516"/>
          <ac:spMkLst>
            <pc:docMk/>
            <pc:sldMk cId="752200929" sldId="304"/>
            <ac:spMk id="3" creationId="{ADA239C5-880B-414F-BE53-ED0EA189CD9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BCFCF-81E5-4A4B-8F02-228B86D51F4F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919C-DA94-48C9-BD50-9F1BA2D53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237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BCFCF-81E5-4A4B-8F02-228B86D51F4F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919C-DA94-48C9-BD50-9F1BA2D53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600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BCFCF-81E5-4A4B-8F02-228B86D51F4F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919C-DA94-48C9-BD50-9F1BA2D53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599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BCFCF-81E5-4A4B-8F02-228B86D51F4F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919C-DA94-48C9-BD50-9F1BA2D53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904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BCFCF-81E5-4A4B-8F02-228B86D51F4F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919C-DA94-48C9-BD50-9F1BA2D53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1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BCFCF-81E5-4A4B-8F02-228B86D51F4F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919C-DA94-48C9-BD50-9F1BA2D53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219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BCFCF-81E5-4A4B-8F02-228B86D51F4F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919C-DA94-48C9-BD50-9F1BA2D53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860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BCFCF-81E5-4A4B-8F02-228B86D51F4F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919C-DA94-48C9-BD50-9F1BA2D53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616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BCFCF-81E5-4A4B-8F02-228B86D51F4F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919C-DA94-48C9-BD50-9F1BA2D53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252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BCFCF-81E5-4A4B-8F02-228B86D51F4F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919C-DA94-48C9-BD50-9F1BA2D53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515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BCFCF-81E5-4A4B-8F02-228B86D51F4F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919C-DA94-48C9-BD50-9F1BA2D53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36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BCFCF-81E5-4A4B-8F02-228B86D51F4F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B919C-DA94-48C9-BD50-9F1BA2D53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796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2B5FF-38C0-4D1C-8A49-90E44C4421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001837"/>
          </a:xfrm>
        </p:spPr>
        <p:txBody>
          <a:bodyPr/>
          <a:lstStyle/>
          <a:p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四塊石頭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F1A034-B7A4-4839-8C70-BB31B1DB57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黃力夫弟兄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北卡華人福音基督教會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8148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D97A1-2AC5-47EA-AD8A-B16C73190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5"/>
            <a:ext cx="7886700" cy="930274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耶穌心甘情願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BE59DF-6BB6-497E-BA65-60A5D790B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47763"/>
            <a:ext cx="7886700" cy="5029200"/>
          </a:xfrm>
        </p:spPr>
        <p:txBody>
          <a:bodyPr/>
          <a:lstStyle/>
          <a:p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他說：「阿爸！父啊！在你凡事都能；求你將這杯撤去。然而，不要從我的意思，只要從你的意思。」 </a:t>
            </a:r>
            <a:r>
              <a:rPr lang="en-US" altLang="zh-TW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可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14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38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/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問世間，情是何物，直教人生死相許。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何等的愛。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76570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958FD-16E6-4000-AA48-574E45620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8902"/>
            <a:ext cx="7886700" cy="1020762"/>
          </a:xfrm>
        </p:spPr>
        <p:txBody>
          <a:bodyPr/>
          <a:lstStyle/>
          <a:p>
            <a:pPr algn="ctr"/>
            <a:r>
              <a:rPr lang="zh-TW" altLang="en-US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房角的頭塊石頭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13214-C337-4CA6-A000-C0087617C8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85875"/>
            <a:ext cx="7886700" cy="4891088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古代蓋房子先放房角的第一塊石頭。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要由老師傅來擺正。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其他的石頭都照著房角石來砌。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是整個房子最重要的一塊石頭。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房子比喻神的國度。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耶穌是神國度的基石。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74263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DE3DA-7A90-402F-9E05-7777CE209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4614"/>
            <a:ext cx="7886700" cy="987424"/>
          </a:xfrm>
        </p:spPr>
        <p:txBody>
          <a:bodyPr/>
          <a:lstStyle/>
          <a:p>
            <a:pPr algn="ctr"/>
            <a:r>
              <a:rPr lang="zh-TW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超乎萬名之上的名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6F21CB-E273-4E11-B924-55E2C62501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90625"/>
            <a:ext cx="7886700" cy="4986338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所以，神將他升為至高，又賜給他那超乎萬名之上的名， 叫一切在天上的、地上的，和地底下的，因耶穌的名無不屈膝， 無不口稱「耶穌基督為主」，使榮耀歸與父神。 </a:t>
            </a:r>
            <a:r>
              <a:rPr lang="en-US" altLang="zh-TW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腓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9-11</a:t>
            </a:r>
          </a:p>
          <a:p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主乃活石，固然是被人所棄的，卻是被神所揀選、所寶貴的。</a:t>
            </a:r>
            <a:r>
              <a:rPr lang="en-US" altLang="zh-TW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彼前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4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0826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B0401-BA33-4093-9EFE-6F3900556E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476250"/>
            <a:ext cx="7886700" cy="5700713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因為經上說：看哪，我把所揀選、所寶貴的房角石安放在錫安；信靠他的人必不至於羞愧。 </a:t>
            </a:r>
            <a:r>
              <a:rPr lang="en-US" altLang="zh-TW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彼前 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6</a:t>
            </a:r>
          </a:p>
          <a:p>
            <a:r>
              <a:rPr lang="zh-TW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房角石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就是耶穌。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TW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耶穌進前來，對他們說：天上地下所有的權柄都賜給我了。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太 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28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18</a:t>
            </a: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因爲耶穌就是神自己。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29103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C892F-8CE1-4366-966B-15FB2E137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74614"/>
            <a:ext cx="7886700" cy="1035049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耶和華見證人貶低耶穌神性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2C469-CA93-45B6-A056-C8C64DDA9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76350"/>
            <a:ext cx="7886700" cy="4900613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耶証認爲耶穌是神的兒子，但不是神自己。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dirty="0"/>
              <a:t>In the beginning was the Word, and the Word was with God, and the Word was </a:t>
            </a:r>
            <a:r>
              <a:rPr lang="en-US" dirty="0">
                <a:solidFill>
                  <a:srgbClr val="FF0000"/>
                </a:solidFill>
              </a:rPr>
              <a:t>a god</a:t>
            </a:r>
            <a:r>
              <a:rPr lang="en-US" dirty="0"/>
              <a:t>.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這是耶証翻譯的約翰福音一章一節。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明顯的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貶低耶穌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的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神性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是異端。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21303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DB6CEF1-EEB7-4B8D-8A20-AE3933D10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868362"/>
          </a:xfrm>
        </p:spPr>
        <p:txBody>
          <a:bodyPr/>
          <a:lstStyle/>
          <a:p>
            <a:pPr algn="ctr" eaLnBrk="1" hangingPunct="1"/>
            <a:r>
              <a:rPr lang="zh-CN" altLang="en-US" sz="4800" b="1" dirty="0">
                <a:ea typeface="宋体" panose="02010600030101010101" pitchFamily="2" charset="-122"/>
              </a:rPr>
              <a:t>三位一體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2828A2EE-DF0C-4039-A48E-085373FD8C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052513"/>
            <a:ext cx="8229600" cy="5334000"/>
          </a:xfrm>
        </p:spPr>
        <p:txBody>
          <a:bodyPr/>
          <a:lstStyle/>
          <a:p>
            <a:pPr eaLnBrk="1" hangingPunct="1">
              <a:spcAft>
                <a:spcPct val="10000"/>
              </a:spcAft>
            </a:pP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人是有限的，無限的神不能被人看見，感覺，或了解。</a:t>
            </a:r>
          </a:p>
          <a:p>
            <a:pPr eaLnBrk="1" hangingPunct="1">
              <a:spcAft>
                <a:spcPct val="10000"/>
              </a:spcAft>
            </a:pP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但神愛人，願意與人親近。</a:t>
            </a:r>
          </a:p>
          <a:p>
            <a:pPr eaLnBrk="1" hangingPunct="1">
              <a:spcAft>
                <a:spcPct val="10000"/>
              </a:spcAft>
            </a:pP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神用三種位格（人能了解的方式）與人溝通。</a:t>
            </a:r>
          </a:p>
          <a:p>
            <a:pPr eaLnBrk="1" hangingPunct="1">
              <a:spcAft>
                <a:spcPct val="10000"/>
              </a:spcAft>
            </a:pP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感動人的靈 </a:t>
            </a:r>
            <a:r>
              <a:rPr lang="en-US" altLang="zh-CN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– </a:t>
            </a: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聖靈。</a:t>
            </a:r>
          </a:p>
          <a:p>
            <a:pPr eaLnBrk="1" hangingPunct="1">
              <a:spcAft>
                <a:spcPct val="10000"/>
              </a:spcAft>
            </a:pP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道成了肉身 </a:t>
            </a:r>
            <a:r>
              <a:rPr lang="en-US" altLang="zh-CN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– </a:t>
            </a: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耶稣。</a:t>
            </a:r>
          </a:p>
          <a:p>
            <a:pPr eaLnBrk="1" hangingPunct="1">
              <a:spcAft>
                <a:spcPct val="10000"/>
              </a:spcAft>
            </a:pP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高高在上的 </a:t>
            </a:r>
            <a:r>
              <a:rPr lang="en-US" altLang="zh-CN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– </a:t>
            </a: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父神。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6332F-BEA9-4780-86AC-21B839CC9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5564"/>
            <a:ext cx="7886700" cy="1011237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摩門教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32AAA1-8CF2-4D7F-A99D-FA45EF1C00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43013"/>
            <a:ext cx="7886700" cy="5300662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雖然信耶穌是神，但相信摩門經的權威性在聖經之上。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因爲摩門經說，女子要藉著虔誠的丈夫才能得救，主張一夫多妻。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最近猶他州立法通過一夫多妻為合法。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就是要遷就少數堅持的摩門教徒。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摩門教也是異端。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一妻多夫竟然也合法！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59955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6850C-51E6-4F9A-B9B6-788466B7C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4613"/>
            <a:ext cx="7886700" cy="935037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我們是神的殿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92A7EA-B8A3-48A6-B562-BA6AE8F35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90638"/>
            <a:ext cx="7886700" cy="4886325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有基督耶穌自己為房角石，各房靠他聯絡得合式，漸漸成為主的聖殿。你們也靠他同被建造，成為神藉著聖靈居住的所在。 </a:t>
            </a:r>
            <a:r>
              <a:rPr lang="en-US" altLang="zh-TW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弗 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20-22</a:t>
            </a: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清理乾净嗎？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尊主爲大嗎？（基督是我家之主）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什一奉獻嗎？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30884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F8EDA-7992-4B75-A12B-41F901BDD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6038"/>
            <a:ext cx="7886700" cy="992187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絆脚的石頭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4D1CD-01BE-4B04-A50E-6DA4D3260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19200"/>
            <a:ext cx="7886700" cy="4957763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凡掉在那石頭上的，必要跌碎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又說：作了絆腳的石頭，跌人的磐石。他們既不順從，就在道理上絆跌；（或作：他們絆跌都因不順從道理）他們這樣絆跌也是預定的。</a:t>
            </a:r>
            <a:r>
              <a:rPr lang="en-US" altLang="zh-TW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彼前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692453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3382D-1AFC-4818-8A84-8CBC243D3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0802"/>
            <a:ext cx="7886700" cy="987424"/>
          </a:xfrm>
        </p:spPr>
        <p:txBody>
          <a:bodyPr/>
          <a:lstStyle/>
          <a:p>
            <a:pPr algn="ctr"/>
            <a:r>
              <a:rPr lang="zh-TW" altLang="en-US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在猶太人為絆腳石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20676B-D14E-4A1F-BB64-260C2FCE1A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90638"/>
            <a:ext cx="7886700" cy="5119687"/>
          </a:xfrm>
        </p:spPr>
        <p:txBody>
          <a:bodyPr/>
          <a:lstStyle/>
          <a:p>
            <a:pPr lvl="0"/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我們卻是傳釘十字架的基督，在猶太人為絆腳石，在外邦人為愚拙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林前 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23</a:t>
            </a:r>
          </a:p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猶太人的宗教領袖，認爲耶穌妄稱自己是神的兒子，是彌撒亞。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最後把耶穌釘了十字架。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犯了滔天大罪。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今天大多數的猶太人，仍不信耶穌。</a:t>
            </a:r>
            <a:endParaRPr lang="en-US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100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32DA9CD-CFE0-42C6-9F53-2EAEBC454B85}"/>
              </a:ext>
            </a:extLst>
          </p:cNvPr>
          <p:cNvSpPr txBox="1"/>
          <p:nvPr/>
        </p:nvSpPr>
        <p:spPr>
          <a:xfrm>
            <a:off x="509588" y="314325"/>
            <a:ext cx="81915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耶穌看著他們說：「經上記著：匠人所棄的石頭已作了房角的頭塊石頭。這是什麼意思呢？ 凡掉在那石頭上的，必要跌碎；那石頭掉在誰的身上，就要把誰砸得稀爛。」 </a:t>
            </a:r>
            <a:r>
              <a:rPr lang="en-US" altLang="zh-TW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路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20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17-18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54154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2C455-C39D-418B-B13F-81354782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4140"/>
            <a:ext cx="7886700" cy="1039812"/>
          </a:xfrm>
        </p:spPr>
        <p:txBody>
          <a:bodyPr/>
          <a:lstStyle/>
          <a:p>
            <a:pPr algn="ctr"/>
            <a:r>
              <a:rPr lang="zh-TW" altLang="en-US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在外邦人為愚拙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F53BC-2A49-41E7-915F-25257FE483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33488"/>
            <a:ext cx="7886700" cy="4943475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神怎麽會變成人？還會死？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世人憑自己的智慧，既不認識神，神就樂意用人所當作愚拙的道理，拯救那些信的人；這就是神的智慧了。</a:t>
            </a:r>
            <a:r>
              <a:rPr lang="en-US" altLang="zh-TW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林前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21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“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愚拙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”的福音，也是絆脚石。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65456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D79E0-F09A-43AD-AE77-E94FB3A1E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9852"/>
            <a:ext cx="7886700" cy="930274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門徒的代價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EA67E-41ED-4B3C-916F-E614315A83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52525"/>
            <a:ext cx="7886700" cy="5024438"/>
          </a:xfrm>
        </p:spPr>
        <p:txBody>
          <a:bodyPr>
            <a:normAutofit lnSpcReduction="10000"/>
          </a:bodyPr>
          <a:lstStyle/>
          <a:p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愛父母過於愛我的，不配作我的門徒；愛兒女過於愛我的，不配作我的門徒；不背著他的十字架跟從我的，也不配作我的門徒。</a:t>
            </a:r>
            <a:r>
              <a:rPr lang="en-US" altLang="zh-TW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太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10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37-38</a:t>
            </a:r>
          </a:p>
          <a:p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若不撇下一切所有的，就不能作我的門徒。</a:t>
            </a:r>
            <a:r>
              <a:rPr lang="en-US" altLang="zh-TW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路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14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33</a:t>
            </a:r>
            <a:endParaRPr lang="en-US" altLang="zh-TW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十一奉獻的掙扎。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心裏的掙扎，成了絆腳石。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與罪的掙扎，不願順服。上海的姐妹。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34392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37412-97EB-4BD0-80F8-AE2F51109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4615"/>
            <a:ext cx="7886700" cy="1025524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審判的石頭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ADAA23-8650-4C78-89C2-3B2A67077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38250"/>
            <a:ext cx="7886700" cy="4938713"/>
          </a:xfrm>
        </p:spPr>
        <p:txBody>
          <a:bodyPr/>
          <a:lstStyle/>
          <a:p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那石頭掉在誰的身上，就要把誰砸得稀爛。</a:t>
            </a:r>
            <a:endParaRPr lang="en-US" altLang="zh-TW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你觀看，見有一塊非人手鑿出來的石頭打在這像半鐵半泥的腳上，把腳砸碎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但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34</a:t>
            </a:r>
          </a:p>
          <a:p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有一位大力的天使舉起一塊石頭，好像大磨石，扔在海裡，說：巴比倫大城也必這樣猛力的被扔下去，決不能再見了。 </a:t>
            </a:r>
            <a:r>
              <a:rPr lang="en-US" altLang="zh-TW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啓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18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21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71743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873FB6-5A8A-4A70-B573-32CE67DD5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404813"/>
            <a:ext cx="7886700" cy="5772150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巴比倫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代表一切敵基督的勢力，都要被砸碎。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最後的審判。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基督得勝，永遠為王。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02910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542559-4D88-401A-840C-A27739D73F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44474"/>
            <a:ext cx="7886700" cy="5946775"/>
          </a:xfrm>
        </p:spPr>
        <p:txBody>
          <a:bodyPr/>
          <a:lstStyle/>
          <a:p>
            <a:pPr lvl="0"/>
            <a:r>
              <a:rPr lang="zh-TW" altLang="en-US" sz="33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揭開第五印的時候，我看見在祭壇底下，有為神的道、並為作見證被殺之人的靈魂，大聲喊著說：「聖潔真實的主啊，你不審判住在地上的人，給我們伸流血的冤，要等到幾時呢？」 於是有白衣賜給他們各人；又有話對他們說，還要安息片時，等著一同作僕人的和他們的弟兄也像他們被殺，滿足了數目。 </a:t>
            </a:r>
            <a:r>
              <a:rPr lang="en-US" altLang="zh-TW" sz="33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	</a:t>
            </a:r>
            <a:r>
              <a:rPr lang="zh-CN" altLang="en-US" sz="33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啓 </a:t>
            </a:r>
            <a:r>
              <a:rPr lang="en-US" altLang="zh-CN" sz="33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6</a:t>
            </a:r>
            <a:r>
              <a:rPr lang="zh-CN" altLang="en-US" sz="33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3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9-11</a:t>
            </a:r>
            <a:endParaRPr lang="en-US" altLang="zh-TW" sz="33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/>
            <a:r>
              <a:rPr lang="en-US" sz="33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Voice of the Martyrs </a:t>
            </a:r>
            <a:r>
              <a:rPr lang="zh-CN" altLang="en-US" sz="33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殉道者之聲。</a:t>
            </a:r>
            <a:endParaRPr lang="en-US" altLang="zh-CN" sz="33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231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16BDC-60F1-4CBA-B6C4-9BA7B4740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2713"/>
            <a:ext cx="7886700" cy="1035049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對基督徒的審判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239C5-880B-414F-BE53-ED0EA189CD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09688"/>
            <a:ext cx="7886700" cy="4867275"/>
          </a:xfrm>
        </p:spPr>
        <p:txBody>
          <a:bodyPr/>
          <a:lstStyle/>
          <a:p>
            <a:r>
              <a:rPr lang="zh-TW" altLang="en-US" sz="33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若有人不愛主，這人可詛可咒。主必要來！</a:t>
            </a:r>
            <a:r>
              <a:rPr lang="en-US" altLang="zh-TW" sz="33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</a:t>
            </a:r>
            <a:r>
              <a:rPr lang="zh-CN" altLang="en-US" sz="33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林前 </a:t>
            </a:r>
            <a:r>
              <a:rPr lang="en-US" altLang="zh-CN" sz="33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16</a:t>
            </a:r>
            <a:r>
              <a:rPr lang="zh-CN" altLang="en-US" sz="33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3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22</a:t>
            </a:r>
            <a:endParaRPr lang="en-US" sz="33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/>
            <a:r>
              <a:rPr lang="en-US" sz="33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Anathema</a:t>
            </a:r>
            <a:r>
              <a:rPr lang="zh-CN" altLang="en-US" sz="33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（咒詛）</a:t>
            </a:r>
            <a:r>
              <a:rPr lang="en-US" sz="33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Maranatha</a:t>
            </a:r>
            <a:r>
              <a:rPr lang="zh-CN" altLang="en-US" sz="33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（主再來）。</a:t>
            </a:r>
            <a:r>
              <a:rPr lang="en-US" altLang="zh-CN" sz="33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</a:t>
            </a:r>
            <a:r>
              <a:rPr lang="zh-CN" altLang="en-US" sz="33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欽定本</a:t>
            </a:r>
            <a:endParaRPr lang="en-US" altLang="zh-CN" sz="33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/>
            <a:r>
              <a:rPr lang="zh-CN" altLang="en-US" sz="33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一個差會的名字，就叫</a:t>
            </a:r>
            <a:r>
              <a:rPr lang="en-US" altLang="zh-CN" sz="33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</a:t>
            </a:r>
            <a:r>
              <a:rPr lang="en-US" sz="33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Maranatha</a:t>
            </a:r>
            <a:r>
              <a:rPr lang="zh-CN" altLang="en-US" sz="33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200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FB36C-A4B9-48F2-910E-34E343CDF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5088"/>
            <a:ext cx="7886700" cy="1106487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四塊石頭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79587E-1AB7-4925-AE5D-64A4EB521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90638"/>
            <a:ext cx="7886700" cy="4886325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匠人所棄的石頭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：基督被棄，受死，且死在十字架上。福音書。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房角的頭塊石頭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：基督復活，升天，聖靈降臨，新約教會開始。使徒行傳。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絆脚的石頭：是我們與罪的掙扎。也是普世教會的建立。書信。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審判的石</a:t>
            </a:r>
            <a:r>
              <a:rPr lang="zh-CN" altLang="en-US" sz="3600" b="1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頭：白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色大寳</a:t>
            </a:r>
            <a:r>
              <a:rPr lang="zh-CN" altLang="en-US" sz="3600" b="1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座。啓示錄。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整全的新約聖經。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120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6A1C2-881B-4666-B090-9EFCD2BC8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0"/>
            <a:ext cx="7886700" cy="1077912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講道大綱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35E7E-E6DB-4DAD-B75E-C823512BDF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43025"/>
            <a:ext cx="7886700" cy="4833938"/>
          </a:xfrm>
        </p:spPr>
        <p:txBody>
          <a:bodyPr/>
          <a:lstStyle/>
          <a:p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匠人所棄的石頭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房角的頭塊石頭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絆脚的石頭。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審判的石頭。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81801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9B68C-A4F8-46BF-869C-85C611C69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5564"/>
            <a:ext cx="7886700" cy="1054099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故事背景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F60AFD-0C8F-42F2-A354-0D8C3DC649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28738"/>
            <a:ext cx="7886700" cy="4848225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發生在最後的一周。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耶穌與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祭司長和文士並長老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發生了衝突。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耶穌說了一個凶惡的園戶的比喻。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然後就說了這兩句話。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文士和祭司長看出這比喻是指著他們說的，當時就想要下手拿他，只是懼怕百姓。</a:t>
            </a:r>
            <a:r>
              <a:rPr lang="en-US" altLang="zh-TW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路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20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19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09074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7C04A-8878-4449-9B64-44FE57EFD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9376"/>
            <a:ext cx="7886700" cy="996949"/>
          </a:xfrm>
        </p:spPr>
        <p:txBody>
          <a:bodyPr/>
          <a:lstStyle/>
          <a:p>
            <a:pPr algn="ctr"/>
            <a:r>
              <a:rPr lang="zh-TW" altLang="en-US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匠人所棄的石頭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5D1FD-F163-4119-93D2-487D17FAC8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181100"/>
            <a:ext cx="8029575" cy="4995863"/>
          </a:xfrm>
        </p:spPr>
        <p:txBody>
          <a:bodyPr/>
          <a:lstStyle/>
          <a:p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匠人所棄的石頭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，</a:t>
            </a:r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已作了房角的頭塊石頭。</a:t>
            </a:r>
            <a:r>
              <a:rPr lang="en-US" altLang="zh-TW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詩 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118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22</a:t>
            </a:r>
          </a:p>
          <a:p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他是你們匠人所棄的石頭，已成了房角的頭塊石頭。 除他以外，別無拯救；因為在天下人間，沒有賜下別的名，我們可以靠著得救。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徒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4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11-12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彼得的講道，指著耶穌説的。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35227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75EE7-3616-4CC4-90D8-77409BF74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4"/>
            <a:ext cx="7886700" cy="1035049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耶穌爲人所棄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314C7-98CE-4177-8B0B-486A017DD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28724"/>
            <a:ext cx="7886700" cy="5076825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太初有道，道與神同在，道就是神。</a:t>
            </a:r>
            <a:r>
              <a:rPr lang="en-US" altLang="zh-TW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約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</a:p>
          <a:p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他到自己的地方來，自己的人倒不接待他。</a:t>
            </a:r>
            <a:r>
              <a:rPr lang="en-US" altLang="zh-TW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約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11</a:t>
            </a:r>
          </a:p>
          <a:p>
            <a:r>
              <a:rPr lang="zh-TW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他本有神的形像，不以自己與神同等為強奪的；反倒虛己，取了奴僕的形像，成為人的樣式；既有人的樣子，就自己卑微，存心順服，以至於死，且死在十字架上。 </a:t>
            </a:r>
            <a:r>
              <a:rPr lang="en-US" altLang="zh-TW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腓 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6-8</a:t>
            </a: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74214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F4B30-C6A1-4B9C-9FB0-CEC2A9B28B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442913"/>
            <a:ext cx="7886700" cy="5734050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主轉過身來看彼得。彼得便想起主對他所說的話：「今日雞叫以先，你要三次不認我。」 他就出去痛哭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路 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22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61</a:t>
            </a:r>
          </a:p>
          <a:p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用荊棘編做冠冕，戴在他頭上，拿一根葦子放在他右手裡，跪在他面前，戲弄他，說：「恭喜，猶太人的王啊！」 </a:t>
            </a:r>
            <a:r>
              <a:rPr lang="en-US" altLang="zh-TW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太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27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29</a:t>
            </a:r>
          </a:p>
          <a:p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因他受的鞭傷，你們便得了醫治。 </a:t>
            </a:r>
            <a:r>
              <a:rPr lang="en-US" altLang="zh-TW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彼前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24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32845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A39A39-0AF9-4A25-9684-F361877B32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33375"/>
            <a:ext cx="7886700" cy="5843588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他們又喊著說：「把他釘十字架！」</a:t>
            </a:r>
            <a:r>
              <a:rPr lang="en-US" altLang="zh-TW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可 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15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13</a:t>
            </a:r>
            <a:endParaRPr lang="en-US" altLang="zh-TW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TW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耶穌嘗了那醋，就說：「成了！」便低下頭，將靈魂交付神了。</a:t>
            </a:r>
            <a:r>
              <a:rPr lang="en-US" altLang="zh-TW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		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約 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19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30</a:t>
            </a: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真是為</a:t>
            </a:r>
            <a:r>
              <a:rPr lang="zh-TW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人所棄的石頭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匠人，是指當時的宗教領袖。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工匠應該識貨，卻棄掉最可貴的石頭。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70696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7A30E-615D-400A-AEE5-94DDE5132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1276"/>
            <a:ext cx="7886700" cy="1035049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耶穌被神所棄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7850D4-5A95-46BE-B5E1-44A101FA37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57288"/>
            <a:ext cx="7886700" cy="5314950"/>
          </a:xfrm>
        </p:spPr>
        <p:txBody>
          <a:bodyPr/>
          <a:lstStyle/>
          <a:p>
            <a:pPr lvl="0"/>
            <a:r>
              <a:rPr lang="zh-TW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申初的時候，耶穌大聲喊著說：「以羅伊！以羅伊！拉馬撒巴各大尼？」繙出來就是：我的神！我的神！為什麼離棄我？</a:t>
            </a:r>
            <a:r>
              <a:rPr lang="en-US" altLang="zh-TW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可 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15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34</a:t>
            </a:r>
          </a:p>
          <a:p>
            <a:pPr lvl="0"/>
            <a:r>
              <a:rPr lang="zh-TW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神愛世人，甚至將他的獨生子賜給他們，叫一切信他的，不至滅亡，反得永生。</a:t>
            </a:r>
            <a:r>
              <a:rPr lang="en-US" altLang="zh-TW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約 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16</a:t>
            </a:r>
          </a:p>
          <a:p>
            <a:pPr lvl="0"/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捨棄的愛。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564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4191</TotalTime>
  <Words>2492</Words>
  <Application>Microsoft Office PowerPoint</Application>
  <PresentationFormat>On-screen Show (4:3)</PresentationFormat>
  <Paragraphs>116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SimSun</vt:lpstr>
      <vt:lpstr>SimSun</vt:lpstr>
      <vt:lpstr>Arial</vt:lpstr>
      <vt:lpstr>Calibri</vt:lpstr>
      <vt:lpstr>Calibri Light</vt:lpstr>
      <vt:lpstr>Office Theme</vt:lpstr>
      <vt:lpstr>四塊石頭</vt:lpstr>
      <vt:lpstr>PowerPoint Presentation</vt:lpstr>
      <vt:lpstr>講道大綱</vt:lpstr>
      <vt:lpstr>故事背景</vt:lpstr>
      <vt:lpstr>匠人所棄的石頭</vt:lpstr>
      <vt:lpstr>耶穌爲人所棄</vt:lpstr>
      <vt:lpstr>PowerPoint Presentation</vt:lpstr>
      <vt:lpstr>PowerPoint Presentation</vt:lpstr>
      <vt:lpstr>耶穌被神所棄</vt:lpstr>
      <vt:lpstr>耶穌心甘情願</vt:lpstr>
      <vt:lpstr>房角的頭塊石頭</vt:lpstr>
      <vt:lpstr>超乎萬名之上的名</vt:lpstr>
      <vt:lpstr>PowerPoint Presentation</vt:lpstr>
      <vt:lpstr>耶和華見證人貶低耶穌神性</vt:lpstr>
      <vt:lpstr>三位一體</vt:lpstr>
      <vt:lpstr>摩門教</vt:lpstr>
      <vt:lpstr>我們是神的殿</vt:lpstr>
      <vt:lpstr>絆脚的石頭</vt:lpstr>
      <vt:lpstr>在猶太人為絆腳石</vt:lpstr>
      <vt:lpstr>在外邦人為愚拙</vt:lpstr>
      <vt:lpstr>門徒的代價</vt:lpstr>
      <vt:lpstr>審判的石頭</vt:lpstr>
      <vt:lpstr>PowerPoint Presentation</vt:lpstr>
      <vt:lpstr>PowerPoint Presentation</vt:lpstr>
      <vt:lpstr>對基督徒的審判</vt:lpstr>
      <vt:lpstr>四塊石頭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四塊石頭</dc:title>
  <dc:creator>Leaf Huang</dc:creator>
  <cp:lastModifiedBy>Leaf Huang</cp:lastModifiedBy>
  <cp:revision>3</cp:revision>
  <dcterms:created xsi:type="dcterms:W3CDTF">2020-05-19T01:56:33Z</dcterms:created>
  <dcterms:modified xsi:type="dcterms:W3CDTF">2020-06-14T02:49:16Z</dcterms:modified>
</cp:coreProperties>
</file>