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Lst>
  <p:notesMasterIdLst>
    <p:notesMasterId r:id="rId50"/>
  </p:notesMasterIdLst>
  <p:sldIdLst>
    <p:sldId id="893" r:id="rId4"/>
    <p:sldId id="1020" r:id="rId5"/>
    <p:sldId id="1373" r:id="rId6"/>
    <p:sldId id="1137" r:id="rId7"/>
    <p:sldId id="1374" r:id="rId8"/>
    <p:sldId id="1375" r:id="rId9"/>
    <p:sldId id="1054" r:id="rId10"/>
    <p:sldId id="1341" r:id="rId11"/>
    <p:sldId id="1380" r:id="rId12"/>
    <p:sldId id="1382" r:id="rId13"/>
    <p:sldId id="1383" r:id="rId14"/>
    <p:sldId id="1267" r:id="rId15"/>
    <p:sldId id="1384" r:id="rId16"/>
    <p:sldId id="1376" r:id="rId17"/>
    <p:sldId id="1385" r:id="rId18"/>
    <p:sldId id="1377" r:id="rId19"/>
    <p:sldId id="1386" r:id="rId20"/>
    <p:sldId id="1387" r:id="rId21"/>
    <p:sldId id="1388" r:id="rId22"/>
    <p:sldId id="1389" r:id="rId23"/>
    <p:sldId id="1390" r:id="rId24"/>
    <p:sldId id="1391" r:id="rId25"/>
    <p:sldId id="1392" r:id="rId26"/>
    <p:sldId id="1393" r:id="rId27"/>
    <p:sldId id="1394" r:id="rId28"/>
    <p:sldId id="1378" r:id="rId29"/>
    <p:sldId id="1395" r:id="rId30"/>
    <p:sldId id="1396" r:id="rId31"/>
    <p:sldId id="1397" r:id="rId32"/>
    <p:sldId id="1398" r:id="rId33"/>
    <p:sldId id="1401" r:id="rId34"/>
    <p:sldId id="1399" r:id="rId35"/>
    <p:sldId id="1400" r:id="rId36"/>
    <p:sldId id="1402" r:id="rId37"/>
    <p:sldId id="1403" r:id="rId38"/>
    <p:sldId id="1404" r:id="rId39"/>
    <p:sldId id="1405" r:id="rId40"/>
    <p:sldId id="1406" r:id="rId41"/>
    <p:sldId id="1407" r:id="rId42"/>
    <p:sldId id="1408" r:id="rId43"/>
    <p:sldId id="1379" r:id="rId44"/>
    <p:sldId id="1410" r:id="rId45"/>
    <p:sldId id="1409" r:id="rId46"/>
    <p:sldId id="1411" r:id="rId47"/>
    <p:sldId id="1372" r:id="rId48"/>
    <p:sldId id="1287"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138" y="6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6/7/2020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6/7/2020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6/7/2020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6/7/2020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6/7/2020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6/7/2020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6/7/2020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6/7/2020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6/7/2020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59504"/>
            <a:ext cx="9144000" cy="34163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200" b="1" i="1" dirty="0">
                <a:solidFill>
                  <a:srgbClr val="FF0000"/>
                </a:solidFill>
                <a:latin typeface="Calibri"/>
              </a:rPr>
              <a:t>Earth to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200" b="1" i="1" dirty="0">
                <a:solidFill>
                  <a:srgbClr val="FF0000"/>
                </a:solidFill>
                <a:latin typeface="Calibri"/>
              </a:rPr>
              <a:t>Heaven to Earth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7200" b="1" i="1" u="none" strike="noStrike" kern="1200" cap="none" spc="0" normalizeH="0" baseline="0" noProof="0" dirty="0">
                <a:ln>
                  <a:noFill/>
                </a:ln>
                <a:solidFill>
                  <a:srgbClr val="FF0000"/>
                </a:solidFill>
                <a:effectLst/>
                <a:uLnTx/>
                <a:uFillTx/>
                <a:latin typeface="Calibri"/>
              </a:rPr>
              <a:t>地朝向天行在地</a:t>
            </a:r>
            <a:endParaRPr kumimoji="0" lang="en-US" sz="7200" b="1" i="1" u="none" strike="noStrike" kern="1200" cap="none" spc="0" normalizeH="0" baseline="0" noProof="0" dirty="0">
              <a:ln>
                <a:noFill/>
              </a:ln>
              <a:solidFill>
                <a:srgbClr val="FF0000"/>
              </a:solidFill>
              <a:effectLst/>
              <a:uLnTx/>
              <a:uFillTx/>
              <a:latin typeface="Calibri"/>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Prayers in the Bible (OT)</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1 Kings </a:t>
            </a:r>
            <a:r>
              <a:rPr kumimoji="0" lang="zh-CN" altLang="en-US" sz="2800" b="1" i="0" u="none" strike="noStrike" kern="1200" cap="none" spc="0" normalizeH="0" baseline="0" noProof="0" dirty="0">
                <a:ln>
                  <a:noFill/>
                </a:ln>
                <a:solidFill>
                  <a:srgbClr val="8064A2">
                    <a:lumMod val="50000"/>
                  </a:srgbClr>
                </a:solidFill>
                <a:effectLst/>
                <a:uLnTx/>
                <a:uFillTx/>
                <a:latin typeface="Calibri"/>
                <a:ea typeface="+mn-ea"/>
                <a:cs typeface="+mn-cs"/>
              </a:rPr>
              <a:t>列王記上</a:t>
            </a:r>
            <a:r>
              <a:rPr kumimoji="0" lang="zh-CN" altLang="en-US" sz="3600" b="1" i="0" u="none" strike="noStrike" kern="1200" cap="none" spc="0" normalizeH="0" baseline="0" noProof="0" dirty="0">
                <a:ln>
                  <a:noFill/>
                </a:ln>
                <a:solidFill>
                  <a:srgbClr val="8064A2">
                    <a:lumMod val="50000"/>
                  </a:srgbClr>
                </a:solidFill>
                <a:effectLst/>
                <a:uLnTx/>
                <a:uFillTx/>
                <a:latin typeface="Calibri"/>
                <a:ea typeface="+mn-ea"/>
                <a:cs typeface="+mn-cs"/>
              </a:rPr>
              <a:t> </a:t>
            </a:r>
            <a:r>
              <a:rPr lang="en-US" altLang="zh-CN" sz="3600" b="1" dirty="0">
                <a:solidFill>
                  <a:srgbClr val="8064A2">
                    <a:lumMod val="50000"/>
                  </a:srgbClr>
                </a:solidFill>
                <a:latin typeface="Calibri"/>
              </a:rPr>
              <a:t>8</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785652"/>
          </a:xfrm>
          <a:prstGeom prst="rect">
            <a:avLst/>
          </a:prstGeom>
          <a:noFill/>
        </p:spPr>
        <p:txBody>
          <a:bodyPr wrap="square" rtlCol="0">
            <a:spAutoFit/>
          </a:bodyPr>
          <a:lstStyle/>
          <a:p>
            <a:pPr lvl="0"/>
            <a:r>
              <a:rPr lang="en-US" altLang="zh-CN" sz="3000" dirty="0">
                <a:solidFill>
                  <a:prstClr val="white"/>
                </a:solidFill>
              </a:rPr>
              <a:t>20 The LORD has kept the promise he made: I have succeeded David my father and now I sit on the throne of Israel, just as the LORD promised, and I have built the temple for the Name of the LORD, the God of Israel.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altLang="zh-TW" sz="3000" dirty="0">
                <a:solidFill>
                  <a:schemeClr val="bg1"/>
                </a:solidFill>
              </a:rPr>
              <a:t>20 </a:t>
            </a:r>
            <a:r>
              <a:rPr lang="zh-TW" altLang="en-US" sz="3000" dirty="0">
                <a:solidFill>
                  <a:schemeClr val="bg1"/>
                </a:solidFill>
              </a:rPr>
              <a:t>現 在 耶 和 華 成 就 了 他 所 應 許 的 話 ， 使 我 接 續 我 父 大 衛 坐 以 色 列 的 國 位 ， 又 為 耶 和 華 ─ 以 色 列 神 的 名 建 造 了 殿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162271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785652"/>
          </a:xfrm>
          <a:prstGeom prst="rect">
            <a:avLst/>
          </a:prstGeom>
          <a:noFill/>
        </p:spPr>
        <p:txBody>
          <a:bodyPr wrap="square" rtlCol="0">
            <a:spAutoFit/>
          </a:bodyPr>
          <a:lstStyle/>
          <a:p>
            <a:pPr lvl="0"/>
            <a:r>
              <a:rPr lang="en-US" altLang="zh-CN" sz="3000" dirty="0">
                <a:solidFill>
                  <a:schemeClr val="bg1">
                    <a:lumMod val="95000"/>
                  </a:schemeClr>
                </a:solidFill>
              </a:rPr>
              <a:t>16 ‘Since the day I brought my people Israel out of Egypt, I have not chosen a city in any tribe of Israel to have a temple built so that my Name might be there, </a:t>
            </a:r>
            <a:r>
              <a:rPr lang="en-US" altLang="zh-CN" sz="3000" b="1" dirty="0">
                <a:solidFill>
                  <a:schemeClr val="bg1"/>
                </a:solidFill>
              </a:rPr>
              <a:t>but I have chosen David to rule my people Israel</a:t>
            </a:r>
            <a:r>
              <a:rPr lang="en-US" altLang="zh-CN" sz="3000" dirty="0">
                <a:solidFill>
                  <a:schemeClr val="bg1">
                    <a:lumMod val="95000"/>
                  </a:schemeClr>
                </a:solidFill>
              </a:rPr>
              <a:t>.’”</a:t>
            </a:r>
            <a:endParaRPr kumimoji="0" lang="en-US" sz="3000" b="0" i="0" u="none" strike="noStrike" kern="1200" cap="none" spc="0" normalizeH="0" baseline="0" noProof="0" dirty="0">
              <a:ln>
                <a:noFill/>
              </a:ln>
              <a:solidFill>
                <a:schemeClr val="bg1">
                  <a:lumMod val="95000"/>
                </a:schemeClr>
              </a:solidFill>
              <a:effectLst/>
              <a:uLnTx/>
              <a:uFillTx/>
              <a:latin typeface="Calibri"/>
            </a:endParaRPr>
          </a:p>
        </p:txBody>
      </p:sp>
      <p:sp>
        <p:nvSpPr>
          <p:cNvPr id="4" name="TextBox 3"/>
          <p:cNvSpPr txBox="1"/>
          <p:nvPr/>
        </p:nvSpPr>
        <p:spPr>
          <a:xfrm>
            <a:off x="4540469" y="609600"/>
            <a:ext cx="4603532" cy="3323987"/>
          </a:xfrm>
          <a:prstGeom prst="rect">
            <a:avLst/>
          </a:prstGeom>
          <a:noFill/>
        </p:spPr>
        <p:txBody>
          <a:bodyPr wrap="square" rtlCol="0">
            <a:spAutoFit/>
          </a:bodyPr>
          <a:lstStyle/>
          <a:p>
            <a:pPr lvl="0"/>
            <a:r>
              <a:rPr lang="en-US" altLang="zh-CN" sz="3000" dirty="0">
                <a:solidFill>
                  <a:schemeClr val="bg1">
                    <a:lumMod val="95000"/>
                  </a:schemeClr>
                </a:solidFill>
              </a:rPr>
              <a:t>16 </a:t>
            </a:r>
            <a:r>
              <a:rPr lang="zh-CN" altLang="en-US" sz="3000" dirty="0">
                <a:solidFill>
                  <a:schemeClr val="bg1">
                    <a:lumMod val="95000"/>
                  </a:schemeClr>
                </a:solidFill>
              </a:rPr>
              <a:t>他 說 ： 自 從 我 領 我 民 以 色 列 出 埃 及 以 來 ， 我 未 曾 在 以 色 列 各 支 派 中 選 擇 一 城 建 造 殿 宇 ─ 為 我 名 的 居 所 ， </a:t>
            </a:r>
            <a:r>
              <a:rPr lang="zh-CN" altLang="en-US" sz="3000" b="1" dirty="0">
                <a:solidFill>
                  <a:schemeClr val="bg1"/>
                </a:solidFill>
              </a:rPr>
              <a:t>但 揀 選 大 衛 治 理 我 民 以 色 列</a:t>
            </a:r>
            <a:r>
              <a:rPr lang="zh-CN" altLang="en-US" sz="3000" dirty="0">
                <a:solidFill>
                  <a:schemeClr val="bg1"/>
                </a:solidFill>
              </a:rPr>
              <a:t> </a:t>
            </a:r>
            <a:r>
              <a:rPr lang="zh-CN" altLang="en-US" sz="3000" dirty="0">
                <a:solidFill>
                  <a:schemeClr val="bg1">
                    <a:lumMod val="95000"/>
                  </a:schemeClr>
                </a:solidFill>
              </a:rPr>
              <a:t>。</a:t>
            </a:r>
            <a:endParaRPr kumimoji="0" lang="zh-TW" altLang="en-US" sz="3000" b="0" i="0" u="none" strike="noStrike" kern="1200" cap="none" spc="0" normalizeH="0" baseline="0" noProof="0" dirty="0">
              <a:ln>
                <a:noFill/>
              </a:ln>
              <a:solidFill>
                <a:schemeClr val="bg1">
                  <a:lumMod val="95000"/>
                </a:schemeClr>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45697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pPr lvl="0"/>
            <a:r>
              <a:rPr lang="en-US" sz="4000" i="1" dirty="0">
                <a:solidFill>
                  <a:prstClr val="white"/>
                </a:solidFill>
              </a:rPr>
              <a:t>Are we fueled by the trust in God’s sovereign faithfulness when we pray?</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Chosen,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95622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pPr lvl="0"/>
            <a:r>
              <a:rPr lang="en-US" sz="4000" i="1" dirty="0">
                <a:solidFill>
                  <a:prstClr val="white"/>
                </a:solidFill>
              </a:rPr>
              <a:t>Are we fueled by the trust in God’s sovereign faithfulness when we pray?</a:t>
            </a:r>
          </a:p>
          <a:p>
            <a:pPr lvl="0"/>
            <a:r>
              <a:rPr lang="en-US" sz="4000" i="1" dirty="0">
                <a:solidFill>
                  <a:prstClr val="white"/>
                </a:solidFill>
              </a:rPr>
              <a:t>Do we pray because we are first &amp; foremost in worship of the LORD,</a:t>
            </a:r>
          </a:p>
          <a:p>
            <a:pPr lvl="0"/>
            <a:r>
              <a:rPr lang="en-US" sz="4000" i="1" dirty="0">
                <a:solidFill>
                  <a:prstClr val="white"/>
                </a:solidFill>
              </a:rPr>
              <a:t>that we are moved by God’s grace to choose us to bear His name?</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Chosen,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0385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000" b="1" dirty="0">
                <a:solidFill>
                  <a:prstClr val="white"/>
                </a:solidFill>
                <a:latin typeface="Calibri"/>
                <a:ea typeface="宋体" panose="02010600030101010101" pitchFamily="2" charset="-122"/>
              </a:rPr>
              <a:t>For God’s Name</a:t>
            </a:r>
            <a:endPar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099448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247864"/>
          </a:xfrm>
          <a:prstGeom prst="rect">
            <a:avLst/>
          </a:prstGeom>
          <a:noFill/>
        </p:spPr>
        <p:txBody>
          <a:bodyPr wrap="square" rtlCol="0">
            <a:spAutoFit/>
          </a:bodyPr>
          <a:lstStyle/>
          <a:p>
            <a:pPr lvl="0"/>
            <a:r>
              <a:rPr lang="en-US" altLang="zh-CN" sz="2500" dirty="0">
                <a:solidFill>
                  <a:schemeClr val="bg1"/>
                </a:solidFill>
              </a:rPr>
              <a:t>27 “But will God really dwell on earth? The heavens, even the highest heaven, cannot contain you. How much less this temple I have built! 28 Yet give attention to your servant’s prayer and his plea for mercy, LORD my God. Hear the cry and the prayer that your servant is praying in your presence this day. 29 May your eyes be open toward this temple night and day, this place of which you said, ‘My Name shall be there,’ so that you will hear the prayer your servant prays toward this place. </a:t>
            </a:r>
            <a:endParaRPr kumimoji="0" lang="en-US" sz="25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3939540"/>
          </a:xfrm>
          <a:prstGeom prst="rect">
            <a:avLst/>
          </a:prstGeom>
          <a:noFill/>
        </p:spPr>
        <p:txBody>
          <a:bodyPr wrap="square" rtlCol="0">
            <a:spAutoFit/>
          </a:bodyPr>
          <a:lstStyle/>
          <a:p>
            <a:pPr lvl="0"/>
            <a:r>
              <a:rPr lang="en-US" altLang="zh-CN" sz="2500" dirty="0">
                <a:solidFill>
                  <a:schemeClr val="bg1"/>
                </a:solidFill>
              </a:rPr>
              <a:t>27 </a:t>
            </a:r>
            <a:r>
              <a:rPr lang="zh-CN" altLang="en-US" sz="2500" dirty="0">
                <a:solidFill>
                  <a:schemeClr val="bg1"/>
                </a:solidFill>
              </a:rPr>
              <a:t>神 果 真 住 在 地 上 麼 ？ 看 哪 ， 天 和 天 上 的 天 尚 且 不 足 你 居 住 的 ， 何 況 我 所 建 的 這 殿 呢 ？</a:t>
            </a:r>
            <a:r>
              <a:rPr lang="en-US" altLang="zh-CN" sz="2500" dirty="0">
                <a:solidFill>
                  <a:schemeClr val="bg1"/>
                </a:solidFill>
              </a:rPr>
              <a:t>28 </a:t>
            </a:r>
            <a:r>
              <a:rPr lang="zh-CN" altLang="en-US" sz="2500" dirty="0">
                <a:solidFill>
                  <a:schemeClr val="bg1"/>
                </a:solidFill>
              </a:rPr>
              <a:t>惟 求 耶 和 華 ─ 我 的 神 垂 顧 僕 人 的 禱 告 祈 求 ， 俯 聽 僕 人 今 日 在 你 面 前 的 祈 禱 呼 籲 。</a:t>
            </a:r>
            <a:r>
              <a:rPr lang="en-US" altLang="zh-CN" sz="2500" dirty="0">
                <a:solidFill>
                  <a:schemeClr val="bg1"/>
                </a:solidFill>
              </a:rPr>
              <a:t>29 </a:t>
            </a:r>
            <a:r>
              <a:rPr lang="zh-CN" altLang="en-US" sz="2500" dirty="0">
                <a:solidFill>
                  <a:schemeClr val="bg1"/>
                </a:solidFill>
              </a:rPr>
              <a:t>願 你 晝 夜 看 顧 這 殿 ， 就 是 你 應 許 立 為 你 名 的 居 所 ； 求 你 垂 聽 僕 人 向 此 處 禱 告 的 話 。</a:t>
            </a:r>
            <a:endParaRPr kumimoji="0" lang="zh-TW" altLang="en-US" sz="25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1362337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pPr lvl="0"/>
            <a:r>
              <a:rPr lang="en-US" sz="4000" dirty="0">
                <a:solidFill>
                  <a:prstClr val="white"/>
                </a:solidFill>
              </a:rPr>
              <a:t>Servant Solomon knows that</a:t>
            </a:r>
          </a:p>
          <a:p>
            <a:pPr lvl="0"/>
            <a:r>
              <a:rPr lang="en-US" sz="4000" dirty="0">
                <a:solidFill>
                  <a:prstClr val="white"/>
                </a:solidFill>
              </a:rPr>
              <a:t>he CAN KNOW GOD TRULY</a:t>
            </a:r>
          </a:p>
          <a:p>
            <a:pPr lvl="0"/>
            <a:r>
              <a:rPr lang="en-US" sz="4000" dirty="0">
                <a:solidFill>
                  <a:prstClr val="white"/>
                </a:solidFill>
              </a:rPr>
              <a:t>though</a:t>
            </a:r>
          </a:p>
          <a:p>
            <a:pPr lvl="0"/>
            <a:r>
              <a:rPr lang="en-US" sz="4000" dirty="0">
                <a:solidFill>
                  <a:prstClr val="white"/>
                </a:solidFill>
              </a:rPr>
              <a:t>he cannot know God fully.</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644523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323987"/>
          </a:xfrm>
          <a:prstGeom prst="rect">
            <a:avLst/>
          </a:prstGeom>
          <a:noFill/>
        </p:spPr>
        <p:txBody>
          <a:bodyPr wrap="square" rtlCol="0">
            <a:spAutoFit/>
          </a:bodyPr>
          <a:lstStyle/>
          <a:p>
            <a:pPr lvl="0"/>
            <a:r>
              <a:rPr lang="en-US" altLang="zh-CN" sz="3000" dirty="0">
                <a:solidFill>
                  <a:schemeClr val="bg1">
                    <a:lumMod val="95000"/>
                  </a:schemeClr>
                </a:solidFill>
              </a:rPr>
              <a:t>23 LORD, the God of Israel, there is no God like you in heaven above or on earth below—you who keep your </a:t>
            </a:r>
            <a:r>
              <a:rPr lang="en-US" altLang="zh-CN" sz="3000" b="1" dirty="0">
                <a:solidFill>
                  <a:schemeClr val="bg1"/>
                </a:solidFill>
              </a:rPr>
              <a:t>covenant of love</a:t>
            </a:r>
            <a:r>
              <a:rPr lang="en-US" altLang="zh-CN" sz="3000" dirty="0">
                <a:solidFill>
                  <a:schemeClr val="bg1">
                    <a:lumMod val="95000"/>
                  </a:schemeClr>
                </a:solidFill>
              </a:rPr>
              <a:t> with your servants who continue wholeheartedly in your way. </a:t>
            </a:r>
            <a:endParaRPr kumimoji="0" lang="en-US" sz="3000" b="0" i="0" u="none" strike="noStrike" kern="1200" cap="none" spc="0" normalizeH="0" baseline="0" noProof="0" dirty="0">
              <a:ln>
                <a:noFill/>
              </a:ln>
              <a:solidFill>
                <a:schemeClr val="bg1">
                  <a:lumMod val="95000"/>
                </a:schemeClr>
              </a:solidFill>
              <a:effectLst/>
              <a:uLnTx/>
              <a:uFillTx/>
              <a:latin typeface="Calibri"/>
            </a:endParaRPr>
          </a:p>
        </p:txBody>
      </p:sp>
      <p:sp>
        <p:nvSpPr>
          <p:cNvPr id="4" name="TextBox 3"/>
          <p:cNvSpPr txBox="1"/>
          <p:nvPr/>
        </p:nvSpPr>
        <p:spPr>
          <a:xfrm>
            <a:off x="4540469" y="609600"/>
            <a:ext cx="4603532" cy="2400657"/>
          </a:xfrm>
          <a:prstGeom prst="rect">
            <a:avLst/>
          </a:prstGeom>
          <a:noFill/>
        </p:spPr>
        <p:txBody>
          <a:bodyPr wrap="square" rtlCol="0">
            <a:spAutoFit/>
          </a:bodyPr>
          <a:lstStyle/>
          <a:p>
            <a:pPr lvl="0"/>
            <a:r>
              <a:rPr lang="en-US" altLang="zh-CN" sz="3000" dirty="0">
                <a:solidFill>
                  <a:schemeClr val="bg1">
                    <a:lumMod val="95000"/>
                  </a:schemeClr>
                </a:solidFill>
              </a:rPr>
              <a:t>23 </a:t>
            </a:r>
            <a:r>
              <a:rPr lang="zh-CN" altLang="en-US" sz="3000" dirty="0">
                <a:solidFill>
                  <a:schemeClr val="bg1">
                    <a:lumMod val="95000"/>
                  </a:schemeClr>
                </a:solidFill>
              </a:rPr>
              <a:t>耶 和 華 ─ 以 色 列 的 神 啊 ， 天 上 地 下 沒 有 神 可 比 你 的 ！ 你 向 那 盡 心 行 在 你 面 前 的 僕 人 </a:t>
            </a:r>
            <a:r>
              <a:rPr lang="zh-CN" altLang="en-US" sz="3000" b="1" dirty="0">
                <a:solidFill>
                  <a:schemeClr val="bg1"/>
                </a:solidFill>
              </a:rPr>
              <a:t>守 約 施 慈 愛</a:t>
            </a:r>
            <a:r>
              <a:rPr lang="zh-CN" altLang="en-US" sz="3000" dirty="0">
                <a:solidFill>
                  <a:schemeClr val="bg1">
                    <a:lumMod val="95000"/>
                  </a:schemeClr>
                </a:solidFill>
              </a:rPr>
              <a:t>。</a:t>
            </a:r>
            <a:endParaRPr kumimoji="0" lang="zh-TW" altLang="en-US" sz="3000" b="0" i="0" u="none" strike="noStrike" kern="1200" cap="none" spc="0" normalizeH="0" baseline="0" noProof="0" dirty="0">
              <a:ln>
                <a:noFill/>
              </a:ln>
              <a:solidFill>
                <a:schemeClr val="bg1">
                  <a:lumMod val="95000"/>
                </a:schemeClr>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2344517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707886"/>
          </a:xfrm>
          <a:prstGeom prst="rect">
            <a:avLst/>
          </a:prstGeom>
          <a:noFill/>
        </p:spPr>
        <p:txBody>
          <a:bodyPr wrap="square" rtlCol="0">
            <a:spAutoFit/>
          </a:bodyPr>
          <a:lstStyle/>
          <a:p>
            <a:pPr lvl="0"/>
            <a:r>
              <a:rPr lang="en-US" sz="4000" dirty="0">
                <a:solidFill>
                  <a:prstClr val="white"/>
                </a:solidFill>
              </a:rPr>
              <a:t>1/ Vv. 31-32 JUSTICE</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082277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pPr lvl="0"/>
            <a:r>
              <a:rPr lang="en-US" sz="4000" dirty="0">
                <a:solidFill>
                  <a:schemeClr val="tx1">
                    <a:lumMod val="50000"/>
                    <a:lumOff val="50000"/>
                  </a:schemeClr>
                </a:solidFill>
              </a:rPr>
              <a:t>1/ Vv. 31-32 JUSTICE</a:t>
            </a:r>
          </a:p>
          <a:p>
            <a:pPr lvl="0"/>
            <a:r>
              <a:rPr lang="en-US" sz="4000" dirty="0">
                <a:solidFill>
                  <a:prstClr val="white"/>
                </a:solidFill>
              </a:rPr>
              <a:t>2/ Vv. 33-34 RESTORATION (Battles)</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60792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524315"/>
          </a:xfrm>
          <a:prstGeom prst="rect">
            <a:avLst/>
          </a:prstGeom>
          <a:noFill/>
        </p:spPr>
        <p:txBody>
          <a:bodyPr wrap="square" rtlCol="0">
            <a:spAutoFit/>
          </a:bodyPr>
          <a:lstStyle/>
          <a:p>
            <a:pPr lvl="0"/>
            <a:r>
              <a:rPr lang="en-US" altLang="zh-CN" sz="7200" dirty="0">
                <a:solidFill>
                  <a:prstClr val="white"/>
                </a:solidFill>
              </a:rPr>
              <a:t>5b</a:t>
            </a:r>
            <a:r>
              <a:rPr lang="zh-CN" altLang="en-US" sz="7200" dirty="0">
                <a:solidFill>
                  <a:prstClr val="white"/>
                </a:solidFill>
              </a:rPr>
              <a:t> </a:t>
            </a:r>
            <a:r>
              <a:rPr lang="en-US" sz="7200" dirty="0">
                <a:solidFill>
                  <a:prstClr val="white"/>
                </a:solidFill>
              </a:rPr>
              <a:t>And by his wounds we are healed</a:t>
            </a:r>
            <a:endParaRPr kumimoji="0" lang="en-US" sz="7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3908762"/>
          </a:xfrm>
          <a:prstGeom prst="rect">
            <a:avLst/>
          </a:prstGeom>
          <a:noFill/>
        </p:spPr>
        <p:txBody>
          <a:bodyPr wrap="square" rtlCol="0">
            <a:spAutoFit/>
          </a:bodyPr>
          <a:lstStyle/>
          <a:p>
            <a:pPr lvl="0"/>
            <a:r>
              <a:rPr lang="en-US" sz="6200" dirty="0">
                <a:solidFill>
                  <a:prstClr val="white"/>
                </a:solidFill>
              </a:rPr>
              <a:t>5b </a:t>
            </a:r>
            <a:r>
              <a:rPr lang="zh-CN" altLang="en-US" sz="6200" dirty="0">
                <a:solidFill>
                  <a:prstClr val="white"/>
                </a:solidFill>
              </a:rPr>
              <a:t>因 他 受 的 鞭 傷 ， 我 們 得 醫 治 。</a:t>
            </a:r>
            <a:endParaRPr kumimoji="0" lang="zh-TW" altLang="en-US" sz="6200" b="0" i="0" u="none" strike="noStrike" kern="1200" cap="none" spc="0" normalizeH="0" baseline="0" noProof="0" dirty="0">
              <a:ln>
                <a:noFill/>
              </a:ln>
              <a:solidFill>
                <a:prstClr val="white"/>
              </a:solidFill>
              <a:effectLst/>
              <a:uLnTx/>
              <a:uFillTx/>
              <a:latin typeface="Calibri"/>
              <a:ea typeface="新細明體" panose="02020500000000000000" pitchFamily="18" charset="-120"/>
              <a:cs typeface="+mn-cs"/>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53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pPr lvl="0"/>
            <a:r>
              <a:rPr lang="en-US" sz="4000" dirty="0">
                <a:solidFill>
                  <a:schemeClr val="tx1">
                    <a:lumMod val="50000"/>
                    <a:lumOff val="50000"/>
                  </a:schemeClr>
                </a:solidFill>
              </a:rPr>
              <a:t>1/ Vv. 31-32 JUSTICE</a:t>
            </a:r>
          </a:p>
          <a:p>
            <a:pPr lvl="0"/>
            <a:r>
              <a:rPr lang="en-US" sz="4000" dirty="0">
                <a:solidFill>
                  <a:schemeClr val="tx1">
                    <a:lumMod val="50000"/>
                    <a:lumOff val="50000"/>
                  </a:schemeClr>
                </a:solidFill>
              </a:rPr>
              <a:t>2/ Vv. 33-34 RESTORATION (Battles)</a:t>
            </a:r>
          </a:p>
          <a:p>
            <a:pPr lvl="0"/>
            <a:r>
              <a:rPr lang="en-US" altLang="zh-CN" sz="4000" dirty="0">
                <a:solidFill>
                  <a:prstClr val="white"/>
                </a:solidFill>
              </a:rPr>
              <a:t>3/ </a:t>
            </a:r>
            <a:r>
              <a:rPr lang="en-US" sz="4000" dirty="0">
                <a:solidFill>
                  <a:prstClr val="white"/>
                </a:solidFill>
              </a:rPr>
              <a:t>Vv. 35-36 FAVORABLE WEATHER</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45503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pPr lvl="0"/>
            <a:r>
              <a:rPr lang="en-US" sz="4000" dirty="0">
                <a:solidFill>
                  <a:schemeClr val="tx1">
                    <a:lumMod val="50000"/>
                    <a:lumOff val="50000"/>
                  </a:schemeClr>
                </a:solidFill>
              </a:rPr>
              <a:t>1/ Vv. 31-32 JUSTICE</a:t>
            </a:r>
          </a:p>
          <a:p>
            <a:pPr lvl="0"/>
            <a:r>
              <a:rPr lang="en-US" sz="4000" dirty="0">
                <a:solidFill>
                  <a:schemeClr val="tx1">
                    <a:lumMod val="50000"/>
                    <a:lumOff val="50000"/>
                  </a:schemeClr>
                </a:solidFill>
              </a:rPr>
              <a:t>2/ Vv. 33-34 RESTORATION (Battles)</a:t>
            </a:r>
          </a:p>
          <a:p>
            <a:pPr lvl="0"/>
            <a:r>
              <a:rPr lang="en-US" altLang="zh-CN" sz="4000" dirty="0">
                <a:solidFill>
                  <a:schemeClr val="tx1">
                    <a:lumMod val="50000"/>
                    <a:lumOff val="50000"/>
                  </a:schemeClr>
                </a:solidFill>
              </a:rPr>
              <a:t>3/ </a:t>
            </a:r>
            <a:r>
              <a:rPr lang="en-US" sz="4000" dirty="0">
                <a:solidFill>
                  <a:schemeClr val="tx1">
                    <a:lumMod val="50000"/>
                    <a:lumOff val="50000"/>
                  </a:schemeClr>
                </a:solidFill>
              </a:rPr>
              <a:t>Vv. 35-36 FAVORABLE WEATHER</a:t>
            </a:r>
          </a:p>
          <a:p>
            <a:pPr lvl="0"/>
            <a:r>
              <a:rPr lang="en-US" sz="4000" dirty="0">
                <a:solidFill>
                  <a:prstClr val="white"/>
                </a:solidFill>
              </a:rPr>
              <a:t>4/ Vv. 37-40 LIVELIHOOD</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2732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pPr lvl="0"/>
            <a:r>
              <a:rPr lang="en-US" sz="4000" dirty="0">
                <a:solidFill>
                  <a:schemeClr val="tx1">
                    <a:lumMod val="50000"/>
                    <a:lumOff val="50000"/>
                  </a:schemeClr>
                </a:solidFill>
              </a:rPr>
              <a:t>1/ Vv. 31-32 JUSTICE</a:t>
            </a:r>
          </a:p>
          <a:p>
            <a:pPr lvl="0"/>
            <a:r>
              <a:rPr lang="en-US" sz="4000" dirty="0">
                <a:solidFill>
                  <a:schemeClr val="tx1">
                    <a:lumMod val="50000"/>
                    <a:lumOff val="50000"/>
                  </a:schemeClr>
                </a:solidFill>
              </a:rPr>
              <a:t>2/ Vv. 33-34 RESTORATION (Battles)</a:t>
            </a:r>
          </a:p>
          <a:p>
            <a:pPr lvl="0"/>
            <a:r>
              <a:rPr lang="en-US" altLang="zh-CN" sz="4000" dirty="0">
                <a:solidFill>
                  <a:schemeClr val="tx1">
                    <a:lumMod val="50000"/>
                    <a:lumOff val="50000"/>
                  </a:schemeClr>
                </a:solidFill>
              </a:rPr>
              <a:t>3/ </a:t>
            </a:r>
            <a:r>
              <a:rPr lang="en-US" sz="4000" dirty="0">
                <a:solidFill>
                  <a:schemeClr val="tx1">
                    <a:lumMod val="50000"/>
                    <a:lumOff val="50000"/>
                  </a:schemeClr>
                </a:solidFill>
              </a:rPr>
              <a:t>Vv. 35-36 FAVORABLE WEATHER</a:t>
            </a:r>
          </a:p>
          <a:p>
            <a:pPr lvl="0"/>
            <a:r>
              <a:rPr lang="en-US" sz="4000" dirty="0">
                <a:solidFill>
                  <a:schemeClr val="tx1">
                    <a:lumMod val="50000"/>
                    <a:lumOff val="50000"/>
                  </a:schemeClr>
                </a:solidFill>
              </a:rPr>
              <a:t>4/ Vv. 37-40 LIVELIHOOD</a:t>
            </a:r>
          </a:p>
          <a:p>
            <a:pPr lvl="0"/>
            <a:r>
              <a:rPr lang="en-US" sz="4000" dirty="0">
                <a:solidFill>
                  <a:prstClr val="white"/>
                </a:solidFill>
              </a:rPr>
              <a:t>5/ Vv. 41-43 RACIAL ACCEPTANCE &amp; HARMONY</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007558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pPr lvl="0"/>
            <a:r>
              <a:rPr lang="en-US" sz="4000" dirty="0">
                <a:solidFill>
                  <a:schemeClr val="tx1">
                    <a:lumMod val="50000"/>
                    <a:lumOff val="50000"/>
                  </a:schemeClr>
                </a:solidFill>
              </a:rPr>
              <a:t>1/ Vv. 31-32 JUSTICE</a:t>
            </a:r>
          </a:p>
          <a:p>
            <a:pPr lvl="0"/>
            <a:r>
              <a:rPr lang="en-US" sz="4000" dirty="0">
                <a:solidFill>
                  <a:schemeClr val="tx1">
                    <a:lumMod val="50000"/>
                    <a:lumOff val="50000"/>
                  </a:schemeClr>
                </a:solidFill>
              </a:rPr>
              <a:t>2/ Vv. 33-34 RESTORATION (Battles)</a:t>
            </a:r>
          </a:p>
          <a:p>
            <a:pPr lvl="0"/>
            <a:r>
              <a:rPr lang="en-US" altLang="zh-CN" sz="4000" dirty="0">
                <a:solidFill>
                  <a:schemeClr val="tx1">
                    <a:lumMod val="50000"/>
                    <a:lumOff val="50000"/>
                  </a:schemeClr>
                </a:solidFill>
              </a:rPr>
              <a:t>3/ </a:t>
            </a:r>
            <a:r>
              <a:rPr lang="en-US" sz="4000" dirty="0">
                <a:solidFill>
                  <a:schemeClr val="tx1">
                    <a:lumMod val="50000"/>
                    <a:lumOff val="50000"/>
                  </a:schemeClr>
                </a:solidFill>
              </a:rPr>
              <a:t>Vv. 35-36 FAVORABLE WEATHER</a:t>
            </a:r>
          </a:p>
          <a:p>
            <a:pPr lvl="0"/>
            <a:r>
              <a:rPr lang="en-US" sz="4000" dirty="0">
                <a:solidFill>
                  <a:schemeClr val="tx1">
                    <a:lumMod val="50000"/>
                    <a:lumOff val="50000"/>
                  </a:schemeClr>
                </a:solidFill>
              </a:rPr>
              <a:t>4/ Vv. 37-40 LIVELIHOOD</a:t>
            </a:r>
          </a:p>
          <a:p>
            <a:pPr lvl="0"/>
            <a:r>
              <a:rPr lang="en-US" sz="4000" dirty="0">
                <a:solidFill>
                  <a:schemeClr val="tx1">
                    <a:lumMod val="50000"/>
                    <a:lumOff val="50000"/>
                  </a:schemeClr>
                </a:solidFill>
              </a:rPr>
              <a:t>5/ Vv. 41-43 RACIAL ACCEPTANCE &amp; HARMONY</a:t>
            </a:r>
          </a:p>
          <a:p>
            <a:pPr lvl="0"/>
            <a:r>
              <a:rPr lang="en-US" sz="4000" dirty="0">
                <a:solidFill>
                  <a:prstClr val="white"/>
                </a:solidFill>
              </a:rPr>
              <a:t>6/ Vv. 44-45 CONQUEST</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973074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pPr lvl="0"/>
            <a:r>
              <a:rPr lang="en-US" sz="4000" dirty="0">
                <a:solidFill>
                  <a:schemeClr val="tx1">
                    <a:lumMod val="50000"/>
                    <a:lumOff val="50000"/>
                  </a:schemeClr>
                </a:solidFill>
              </a:rPr>
              <a:t>1/ Vv. 31-32 JUSTICE</a:t>
            </a:r>
          </a:p>
          <a:p>
            <a:pPr lvl="0"/>
            <a:r>
              <a:rPr lang="en-US" sz="4000" dirty="0">
                <a:solidFill>
                  <a:schemeClr val="tx1">
                    <a:lumMod val="50000"/>
                    <a:lumOff val="50000"/>
                  </a:schemeClr>
                </a:solidFill>
              </a:rPr>
              <a:t>2/ Vv. 33-34 RESTORATION (Battles)</a:t>
            </a:r>
          </a:p>
          <a:p>
            <a:pPr lvl="0"/>
            <a:r>
              <a:rPr lang="en-US" altLang="zh-CN" sz="4000" dirty="0">
                <a:solidFill>
                  <a:schemeClr val="tx1">
                    <a:lumMod val="50000"/>
                    <a:lumOff val="50000"/>
                  </a:schemeClr>
                </a:solidFill>
              </a:rPr>
              <a:t>3/ </a:t>
            </a:r>
            <a:r>
              <a:rPr lang="en-US" sz="4000" dirty="0">
                <a:solidFill>
                  <a:schemeClr val="tx1">
                    <a:lumMod val="50000"/>
                    <a:lumOff val="50000"/>
                  </a:schemeClr>
                </a:solidFill>
              </a:rPr>
              <a:t>Vv. 35-36 FAVORABLE WEATHER</a:t>
            </a:r>
          </a:p>
          <a:p>
            <a:pPr lvl="0"/>
            <a:r>
              <a:rPr lang="en-US" sz="4000" dirty="0">
                <a:solidFill>
                  <a:schemeClr val="tx1">
                    <a:lumMod val="50000"/>
                    <a:lumOff val="50000"/>
                  </a:schemeClr>
                </a:solidFill>
              </a:rPr>
              <a:t>4/ Vv. 37-40 LIVELIHOOD</a:t>
            </a:r>
          </a:p>
          <a:p>
            <a:pPr lvl="0"/>
            <a:r>
              <a:rPr lang="en-US" sz="4000" dirty="0">
                <a:solidFill>
                  <a:schemeClr val="tx1">
                    <a:lumMod val="50000"/>
                    <a:lumOff val="50000"/>
                  </a:schemeClr>
                </a:solidFill>
              </a:rPr>
              <a:t>5/ Vv. 41-43 RACIAL ACCEPTANCE &amp; HARMONY</a:t>
            </a:r>
          </a:p>
          <a:p>
            <a:pPr lvl="0"/>
            <a:r>
              <a:rPr lang="en-US" sz="4000" dirty="0">
                <a:solidFill>
                  <a:schemeClr val="tx1">
                    <a:lumMod val="50000"/>
                    <a:lumOff val="50000"/>
                  </a:schemeClr>
                </a:solidFill>
              </a:rPr>
              <a:t>6/ Vv. 44-45 CONQUEST</a:t>
            </a:r>
          </a:p>
          <a:p>
            <a:pPr lvl="0"/>
            <a:r>
              <a:rPr lang="en-US" sz="4000" dirty="0">
                <a:solidFill>
                  <a:prstClr val="white"/>
                </a:solidFill>
              </a:rPr>
              <a:t>7/ Vv. 46-51 RESTORATION (Exile)</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41160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pPr lvl="0"/>
            <a:r>
              <a:rPr lang="en-US" sz="4000" dirty="0">
                <a:solidFill>
                  <a:prstClr val="white"/>
                </a:solidFill>
              </a:rPr>
              <a:t>King Solomon repeats seven times over:</a:t>
            </a:r>
          </a:p>
          <a:p>
            <a:pPr lvl="0"/>
            <a:r>
              <a:rPr lang="en-US" sz="4000" b="1" dirty="0">
                <a:solidFill>
                  <a:prstClr val="white"/>
                </a:solidFill>
              </a:rPr>
              <a:t>HEAR FROM HEAVEN AND ACT</a:t>
            </a:r>
          </a:p>
          <a:p>
            <a:pPr lvl="0"/>
            <a:r>
              <a:rPr lang="en-US" sz="4000" dirty="0">
                <a:solidFill>
                  <a:prstClr val="white"/>
                </a:solidFill>
              </a:rPr>
              <a:t>(vv. 32, 34, 36, 39, 43, 45, 49)</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sng" strike="noStrike" kern="1200" cap="none" spc="0" normalizeH="0" baseline="0" noProof="0" dirty="0">
                <a:ln>
                  <a:noFill/>
                </a:ln>
                <a:solidFill>
                  <a:prstClr val="white"/>
                </a:solidFill>
                <a:effectLst/>
                <a:uLnTx/>
                <a:uFillTx/>
                <a:latin typeface="Calibri"/>
                <a:ea typeface="宋体" panose="02010600030101010101" pitchFamily="2" charset="-122"/>
                <a:cs typeface="+mn-cs"/>
              </a:rPr>
              <a:t>On Both Knees, For God’s Name</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6488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Repent,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000" b="1" dirty="0">
                <a:solidFill>
                  <a:prstClr val="white"/>
                </a:solidFill>
                <a:latin typeface="Calibri"/>
                <a:ea typeface="宋体" panose="02010600030101010101" pitchFamily="2" charset="-122"/>
              </a:rPr>
              <a:t>For God’s Name</a:t>
            </a:r>
            <a:endPar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939163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708981"/>
          </a:xfrm>
          <a:prstGeom prst="rect">
            <a:avLst/>
          </a:prstGeom>
          <a:noFill/>
        </p:spPr>
        <p:txBody>
          <a:bodyPr wrap="square" rtlCol="0">
            <a:spAutoFit/>
          </a:bodyPr>
          <a:lstStyle/>
          <a:p>
            <a:pPr lvl="0"/>
            <a:r>
              <a:rPr lang="en-US" altLang="zh-CN" sz="3000" dirty="0">
                <a:solidFill>
                  <a:prstClr val="white"/>
                </a:solidFill>
              </a:rPr>
              <a:t>39 Then hear from heaven, your dwelling place. Forgive and act; deal with everyone according to all they do, since you know their hearts (for you alone know every human heart), 40 so that they will fear you all the time they live in the land you gave our ancestors.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3785652"/>
          </a:xfrm>
          <a:prstGeom prst="rect">
            <a:avLst/>
          </a:prstGeom>
          <a:noFill/>
        </p:spPr>
        <p:txBody>
          <a:bodyPr wrap="square" rtlCol="0">
            <a:spAutoFit/>
          </a:bodyPr>
          <a:lstStyle/>
          <a:p>
            <a:pPr lvl="0"/>
            <a:r>
              <a:rPr lang="en-US" altLang="zh-CN" sz="3000" dirty="0">
                <a:solidFill>
                  <a:prstClr val="white"/>
                </a:solidFill>
              </a:rPr>
              <a:t>39 </a:t>
            </a:r>
            <a:r>
              <a:rPr lang="zh-CN" altLang="en-US" sz="3000" dirty="0">
                <a:solidFill>
                  <a:prstClr val="white"/>
                </a:solidFill>
              </a:rPr>
              <a:t>求 你 在 天 上 你 的 居 所 垂 聽 赦 免 。 你 是 知 道 人 心 的 ， 要 照 各 人 所 行 的 待 他 們 （ 惟 有 你 知 道 世 人 的 心 ） ，</a:t>
            </a:r>
            <a:r>
              <a:rPr lang="en-US" altLang="zh-CN" sz="3000" dirty="0">
                <a:solidFill>
                  <a:prstClr val="white"/>
                </a:solidFill>
              </a:rPr>
              <a:t>40 </a:t>
            </a:r>
            <a:r>
              <a:rPr lang="zh-CN" altLang="en-US" sz="3000" dirty="0">
                <a:solidFill>
                  <a:prstClr val="white"/>
                </a:solidFill>
              </a:rPr>
              <a:t>使 他 們 在 你 賜 給 我 們 列 祖 之 地 上 一 生 一 世 敬 畏 你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342961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170646"/>
          </a:xfrm>
          <a:prstGeom prst="rect">
            <a:avLst/>
          </a:prstGeom>
          <a:noFill/>
        </p:spPr>
        <p:txBody>
          <a:bodyPr wrap="square" rtlCol="0">
            <a:spAutoFit/>
          </a:bodyPr>
          <a:lstStyle/>
          <a:p>
            <a:pPr lvl="0"/>
            <a:r>
              <a:rPr lang="en-US" altLang="zh-CN" sz="3000" dirty="0">
                <a:solidFill>
                  <a:prstClr val="white"/>
                </a:solidFill>
              </a:rPr>
              <a:t>3 For I know my transgressions, and my sin is always before me. 4 Against you, you only, have I sinned and done what is evil in your sight; so you are right in your verdict and justified when you judge. 5 Surely I was sinful at birth, sinful from the time my mother conceived me.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4708981"/>
          </a:xfrm>
          <a:prstGeom prst="rect">
            <a:avLst/>
          </a:prstGeom>
          <a:noFill/>
        </p:spPr>
        <p:txBody>
          <a:bodyPr wrap="square" rtlCol="0">
            <a:spAutoFit/>
          </a:bodyPr>
          <a:lstStyle/>
          <a:p>
            <a:pPr lvl="0"/>
            <a:r>
              <a:rPr lang="en-US" altLang="zh-CN" sz="3000" dirty="0">
                <a:solidFill>
                  <a:prstClr val="white"/>
                </a:solidFill>
              </a:rPr>
              <a:t>3 </a:t>
            </a:r>
            <a:r>
              <a:rPr lang="zh-CN" altLang="en-US" sz="3000" dirty="0">
                <a:solidFill>
                  <a:prstClr val="white"/>
                </a:solidFill>
              </a:rPr>
              <a:t>因 為 ， 我 知 道 我 的 過 犯 ； 我 的 罪 常 在 我 面 前 。</a:t>
            </a:r>
            <a:r>
              <a:rPr lang="en-US" altLang="zh-CN" sz="3000" dirty="0">
                <a:solidFill>
                  <a:prstClr val="white"/>
                </a:solidFill>
              </a:rPr>
              <a:t>4 </a:t>
            </a:r>
            <a:r>
              <a:rPr lang="zh-CN" altLang="en-US" sz="3000" dirty="0">
                <a:solidFill>
                  <a:prstClr val="white"/>
                </a:solidFill>
              </a:rPr>
              <a:t>我 向 你 犯 罪 ， 惟 獨 得 罪 了 你 ； 在 你 眼 前 行 了 這 惡 ， 以 致 你 責 備 我 的 時 候 顯 為 公 義 ， 判 斷 我 的 時 候 顯 為 清 正 。</a:t>
            </a:r>
            <a:r>
              <a:rPr lang="en-US" altLang="zh-CN" sz="3000" dirty="0">
                <a:solidFill>
                  <a:prstClr val="white"/>
                </a:solidFill>
              </a:rPr>
              <a:t>5 </a:t>
            </a:r>
            <a:r>
              <a:rPr lang="zh-CN" altLang="en-US" sz="3000" dirty="0">
                <a:solidFill>
                  <a:prstClr val="white"/>
                </a:solidFill>
              </a:rPr>
              <a:t>我 是 在 罪 孽 裡 生 的 ， 在 我 母 親 懷 胎 的 時 候 就 有 了 罪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err="1">
                <a:solidFill>
                  <a:prstClr val="white"/>
                </a:solidFill>
                <a:latin typeface="Calibri"/>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51</a:t>
            </a:r>
            <a:endPar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17692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323987"/>
          </a:xfrm>
          <a:prstGeom prst="rect">
            <a:avLst/>
          </a:prstGeom>
          <a:noFill/>
        </p:spPr>
        <p:txBody>
          <a:bodyPr wrap="square" rtlCol="0">
            <a:spAutoFit/>
          </a:bodyPr>
          <a:lstStyle/>
          <a:p>
            <a:pPr lvl="0"/>
            <a:r>
              <a:rPr lang="en-US" altLang="zh-CN" sz="3000" dirty="0">
                <a:solidFill>
                  <a:prstClr val="white"/>
                </a:solidFill>
              </a:rPr>
              <a:t>1 Have mercy on me, O God, according to your unfailing love; according to your great compassion blot out my transgressions. 2 Wash away all my iniquity and cleanse me from my sin.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2400657"/>
          </a:xfrm>
          <a:prstGeom prst="rect">
            <a:avLst/>
          </a:prstGeom>
          <a:noFill/>
        </p:spPr>
        <p:txBody>
          <a:bodyPr wrap="square" rtlCol="0">
            <a:spAutoFit/>
          </a:bodyPr>
          <a:lstStyle/>
          <a:p>
            <a:pPr lvl="0"/>
            <a:r>
              <a:rPr lang="en-US" altLang="zh-CN" sz="3000" dirty="0">
                <a:solidFill>
                  <a:prstClr val="white"/>
                </a:solidFill>
              </a:rPr>
              <a:t>1 </a:t>
            </a:r>
            <a:r>
              <a:rPr lang="zh-CN" altLang="en-US" sz="3000" dirty="0">
                <a:solidFill>
                  <a:prstClr val="white"/>
                </a:solidFill>
              </a:rPr>
              <a:t>神 啊 ， 求 你 按 你 的 慈 愛 憐 恤 我 ！ 按 你 豐 盛 的 慈 悲 塗 抹 我 的 過 犯 ！</a:t>
            </a:r>
            <a:r>
              <a:rPr lang="en-US" altLang="zh-CN" sz="3000" dirty="0">
                <a:solidFill>
                  <a:prstClr val="white"/>
                </a:solidFill>
              </a:rPr>
              <a:t>2 </a:t>
            </a:r>
            <a:r>
              <a:rPr lang="zh-CN" altLang="en-US" sz="3000" dirty="0">
                <a:solidFill>
                  <a:prstClr val="white"/>
                </a:solidFill>
              </a:rPr>
              <a:t>求 你 將 我 的 罪 孽 洗 除 淨 盡 ， 並 潔 除 我 的 罪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err="1">
                <a:solidFill>
                  <a:prstClr val="white"/>
                </a:solidFill>
                <a:latin typeface="Calibri"/>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51</a:t>
            </a:r>
            <a:endPar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51933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altLang="zh-CN" sz="3000" dirty="0">
                <a:solidFill>
                  <a:prstClr val="white"/>
                </a:solidFill>
              </a:rPr>
              <a:t>27 Peace I leave with you; my peace I give you. I do not give to you as the world gives. Do not let your hearts be troubled and do not be afraid.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altLang="zh-TW" sz="3000" dirty="0">
                <a:solidFill>
                  <a:prstClr val="white"/>
                </a:solidFill>
              </a:rPr>
              <a:t>27 </a:t>
            </a:r>
            <a:r>
              <a:rPr lang="zh-TW" altLang="en-US" sz="3000" dirty="0">
                <a:solidFill>
                  <a:prstClr val="white"/>
                </a:solidFill>
              </a:rPr>
              <a:t>我 留 下 平 安 給 你 們 ； 我 將 我 的 平 安 賜 給 你 們 。 我 所 賜 的 ， 不 像 世 人 所 賜 的 。 你 們 心 裡 不 要 憂 愁</a:t>
            </a:r>
            <a:endParaRPr lang="en-US" altLang="zh-TW" sz="3000" dirty="0">
              <a:solidFill>
                <a:prstClr val="white"/>
              </a:solidFill>
            </a:endParaRPr>
          </a:p>
          <a:p>
            <a:pPr lvl="0"/>
            <a:r>
              <a:rPr lang="zh-TW" altLang="en-US" sz="3000" dirty="0">
                <a:solidFill>
                  <a:prstClr val="white"/>
                </a:solidFill>
              </a:rPr>
              <a:t> ， 也 不 要 膽 怯 。</a:t>
            </a:r>
            <a:endParaRPr kumimoji="0" lang="zh-TW" altLang="en-US" sz="3000" b="0" i="0" u="none" strike="noStrike" kern="1200" cap="none" spc="0" normalizeH="0" baseline="0" noProof="0" dirty="0">
              <a:ln>
                <a:noFill/>
              </a:ln>
              <a:solidFill>
                <a:prstClr val="white"/>
              </a:solidFill>
              <a:effectLst/>
              <a:uLnTx/>
              <a:uFillTx/>
              <a:latin typeface="Calibri"/>
              <a:ea typeface="新細明體" panose="02020500000000000000" pitchFamily="18" charset="-120"/>
              <a:cs typeface="+mn-cs"/>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14</a:t>
            </a:r>
          </a:p>
        </p:txBody>
      </p:sp>
    </p:spTree>
    <p:extLst>
      <p:ext uri="{BB962C8B-B14F-4D97-AF65-F5344CB8AC3E}">
        <p14:creationId xmlns:p14="http://schemas.microsoft.com/office/powerpoint/2010/main" val="2931516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938992"/>
          </a:xfrm>
          <a:prstGeom prst="rect">
            <a:avLst/>
          </a:prstGeom>
          <a:noFill/>
        </p:spPr>
        <p:txBody>
          <a:bodyPr wrap="square" rtlCol="0">
            <a:spAutoFit/>
          </a:bodyPr>
          <a:lstStyle/>
          <a:p>
            <a:pPr lvl="0"/>
            <a:r>
              <a:rPr lang="en-US" altLang="zh-CN" sz="3000" dirty="0">
                <a:solidFill>
                  <a:prstClr val="white"/>
                </a:solidFill>
              </a:rPr>
              <a:t>17 My sacrifice, O God, is a broken spirit; a broken and contrite heart you, God, will not despise.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1938992"/>
          </a:xfrm>
          <a:prstGeom prst="rect">
            <a:avLst/>
          </a:prstGeom>
          <a:noFill/>
        </p:spPr>
        <p:txBody>
          <a:bodyPr wrap="square" rtlCol="0">
            <a:spAutoFit/>
          </a:bodyPr>
          <a:lstStyle/>
          <a:p>
            <a:pPr lvl="0"/>
            <a:r>
              <a:rPr lang="en-US" altLang="zh-CN" sz="3000" dirty="0">
                <a:solidFill>
                  <a:prstClr val="white"/>
                </a:solidFill>
              </a:rPr>
              <a:t>17 </a:t>
            </a:r>
            <a:r>
              <a:rPr lang="zh-CN" altLang="en-US" sz="3000" dirty="0">
                <a:solidFill>
                  <a:prstClr val="white"/>
                </a:solidFill>
              </a:rPr>
              <a:t>神 所 要 的 祭 就 是 憂 傷 的 靈 ； 神 啊 ， 憂 傷 痛 悔 的 心 ， 你 必 不 輕 看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err="1">
                <a:solidFill>
                  <a:prstClr val="white"/>
                </a:solidFill>
                <a:latin typeface="Calibri"/>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51</a:t>
            </a:r>
            <a:endPar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23213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altLang="zh-CN" sz="3000" dirty="0">
                <a:solidFill>
                  <a:prstClr val="white"/>
                </a:solidFill>
              </a:rPr>
              <a:t>7 Cleanse me with hyssop, and I will be clean; wash me, and I will be whiter than snow. …9 Hide your face from my sins and blot out all my iniquity.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altLang="zh-CN" sz="3000" dirty="0">
                <a:solidFill>
                  <a:prstClr val="white"/>
                </a:solidFill>
              </a:rPr>
              <a:t>7 </a:t>
            </a:r>
            <a:r>
              <a:rPr lang="zh-CN" altLang="en-US" sz="3000" dirty="0">
                <a:solidFill>
                  <a:prstClr val="white"/>
                </a:solidFill>
              </a:rPr>
              <a:t>求 你 用 牛 膝 草 潔 淨 我 ， 我 就 乾 淨 ； 求 你 洗 滌 我 ， 我 就 比 雪 更 白。</a:t>
            </a:r>
            <a:r>
              <a:rPr lang="en-US" altLang="zh-CN" sz="3000" dirty="0">
                <a:solidFill>
                  <a:prstClr val="white"/>
                </a:solidFill>
              </a:rPr>
              <a:t>…9 </a:t>
            </a:r>
            <a:r>
              <a:rPr lang="zh-CN" altLang="en-US" sz="3000" dirty="0">
                <a:solidFill>
                  <a:prstClr val="white"/>
                </a:solidFill>
              </a:rPr>
              <a:t>求 你 掩 面 不 看 我 的 罪 ， 塗 抹 我 一 切 的 罪 孽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err="1">
                <a:solidFill>
                  <a:prstClr val="white"/>
                </a:solidFill>
                <a:latin typeface="Calibri"/>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51</a:t>
            </a:r>
            <a:endPar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96801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323987"/>
          </a:xfrm>
          <a:prstGeom prst="rect">
            <a:avLst/>
          </a:prstGeom>
          <a:noFill/>
        </p:spPr>
        <p:txBody>
          <a:bodyPr wrap="square" rtlCol="0">
            <a:spAutoFit/>
          </a:bodyPr>
          <a:lstStyle/>
          <a:p>
            <a:pPr lvl="0"/>
            <a:r>
              <a:rPr lang="en-US" altLang="zh-CN" sz="3000" dirty="0">
                <a:solidFill>
                  <a:prstClr val="white"/>
                </a:solidFill>
              </a:rPr>
              <a:t>14 Deliver me from the guilt of bloodshed, O God, you who are God my Savior, and my tongue will sing of your righteousness. 15 Open my lips, Lord, and my mouth will declare your praise.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3323987"/>
          </a:xfrm>
          <a:prstGeom prst="rect">
            <a:avLst/>
          </a:prstGeom>
          <a:noFill/>
        </p:spPr>
        <p:txBody>
          <a:bodyPr wrap="square" rtlCol="0">
            <a:spAutoFit/>
          </a:bodyPr>
          <a:lstStyle/>
          <a:p>
            <a:pPr lvl="0"/>
            <a:r>
              <a:rPr lang="en-US" altLang="zh-CN" sz="3000" dirty="0">
                <a:solidFill>
                  <a:prstClr val="white"/>
                </a:solidFill>
              </a:rPr>
              <a:t>14 </a:t>
            </a:r>
            <a:r>
              <a:rPr lang="zh-CN" altLang="en-US" sz="3000" dirty="0">
                <a:solidFill>
                  <a:prstClr val="white"/>
                </a:solidFill>
              </a:rPr>
              <a:t>神 啊 ， 你 是 拯 救 我 的 神 ； 求 你 救 我 脫 離 流 人 血 的 罪 ！ 我 的 舌 頭 就 高 聲 歌 唱 你 的 公 義 。</a:t>
            </a:r>
            <a:r>
              <a:rPr lang="en-US" altLang="zh-CN" sz="3000" dirty="0">
                <a:solidFill>
                  <a:prstClr val="white"/>
                </a:solidFill>
              </a:rPr>
              <a:t>15 </a:t>
            </a:r>
            <a:r>
              <a:rPr lang="zh-CN" altLang="en-US" sz="3000" dirty="0">
                <a:solidFill>
                  <a:prstClr val="white"/>
                </a:solidFill>
              </a:rPr>
              <a:t>主 啊 ， 求 你 使 我 嘴 唇 張 開 ， 我 的 口 便 傳 揚 讚 美 你 的 話 ！</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err="1">
                <a:solidFill>
                  <a:prstClr val="white"/>
                </a:solidFill>
                <a:latin typeface="Calibri"/>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51</a:t>
            </a:r>
            <a:endPar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25420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93702"/>
          </a:xfrm>
          <a:prstGeom prst="rect">
            <a:avLst/>
          </a:prstGeom>
          <a:noFill/>
        </p:spPr>
        <p:txBody>
          <a:bodyPr wrap="square" rtlCol="0">
            <a:spAutoFit/>
          </a:bodyPr>
          <a:lstStyle/>
          <a:p>
            <a:pPr lvl="0"/>
            <a:r>
              <a:rPr lang="en-US" altLang="zh-CN" sz="2500" dirty="0">
                <a:solidFill>
                  <a:schemeClr val="bg1">
                    <a:lumMod val="95000"/>
                  </a:schemeClr>
                </a:solidFill>
              </a:rPr>
              <a:t>46 “When they sin against you—</a:t>
            </a:r>
            <a:r>
              <a:rPr lang="en-US" altLang="zh-CN" sz="2500" b="1" dirty="0">
                <a:solidFill>
                  <a:schemeClr val="bg1"/>
                </a:solidFill>
              </a:rPr>
              <a:t>for there is no one who does not sin</a:t>
            </a:r>
            <a:r>
              <a:rPr lang="en-US" altLang="zh-CN" sz="2500" dirty="0">
                <a:solidFill>
                  <a:schemeClr val="bg1">
                    <a:lumMod val="95000"/>
                  </a:schemeClr>
                </a:solidFill>
              </a:rPr>
              <a:t>… 48 and if they turn back to you with all their heart and soul in the land of their enemies who took them captive, and pray to you toward the land you gave their ancestors, toward the city you have chosen and the temple I have built for your Name; 49 then from heaven, your dwelling place, hear their prayer and their plea, and uphold their cause. </a:t>
            </a:r>
            <a:endParaRPr kumimoji="0" lang="en-US" sz="2500" b="0" i="0" u="none" strike="noStrike" kern="1200" cap="none" spc="0" normalizeH="0" baseline="0" noProof="0" dirty="0">
              <a:ln>
                <a:noFill/>
              </a:ln>
              <a:solidFill>
                <a:schemeClr val="bg1">
                  <a:lumMod val="95000"/>
                </a:schemeClr>
              </a:solidFill>
              <a:effectLst/>
              <a:uLnTx/>
              <a:uFillTx/>
              <a:latin typeface="Calibri"/>
            </a:endParaRPr>
          </a:p>
        </p:txBody>
      </p:sp>
      <p:sp>
        <p:nvSpPr>
          <p:cNvPr id="4" name="TextBox 3"/>
          <p:cNvSpPr txBox="1"/>
          <p:nvPr/>
        </p:nvSpPr>
        <p:spPr>
          <a:xfrm>
            <a:off x="4540469" y="609600"/>
            <a:ext cx="4603532" cy="3939540"/>
          </a:xfrm>
          <a:prstGeom prst="rect">
            <a:avLst/>
          </a:prstGeom>
          <a:noFill/>
        </p:spPr>
        <p:txBody>
          <a:bodyPr wrap="square" rtlCol="0">
            <a:spAutoFit/>
          </a:bodyPr>
          <a:lstStyle/>
          <a:p>
            <a:pPr lvl="0"/>
            <a:r>
              <a:rPr lang="en-US" altLang="zh-CN" sz="2500" dirty="0">
                <a:solidFill>
                  <a:schemeClr val="bg1">
                    <a:lumMod val="95000"/>
                  </a:schemeClr>
                </a:solidFill>
              </a:rPr>
              <a:t>46 </a:t>
            </a:r>
            <a:r>
              <a:rPr lang="zh-CN" altLang="en-US" sz="2500" dirty="0">
                <a:solidFill>
                  <a:schemeClr val="bg1">
                    <a:lumMod val="95000"/>
                  </a:schemeClr>
                </a:solidFill>
              </a:rPr>
              <a:t>你 的 民 若 得 罪 你 （ </a:t>
            </a:r>
            <a:r>
              <a:rPr lang="zh-CN" altLang="en-US" sz="2500" b="1" dirty="0">
                <a:solidFill>
                  <a:schemeClr val="bg1"/>
                </a:solidFill>
              </a:rPr>
              <a:t>世 上 沒 有 不 犯 罪 的 人</a:t>
            </a:r>
            <a:r>
              <a:rPr lang="zh-CN" altLang="en-US" sz="2500" dirty="0">
                <a:solidFill>
                  <a:schemeClr val="bg1">
                    <a:lumMod val="95000"/>
                  </a:schemeClr>
                </a:solidFill>
              </a:rPr>
              <a:t> ）</a:t>
            </a:r>
            <a:r>
              <a:rPr lang="en-US" altLang="zh-CN" sz="2500" dirty="0">
                <a:solidFill>
                  <a:schemeClr val="bg1">
                    <a:lumMod val="95000"/>
                  </a:schemeClr>
                </a:solidFill>
              </a:rPr>
              <a:t>… 48 </a:t>
            </a:r>
            <a:r>
              <a:rPr lang="zh-CN" altLang="en-US" sz="2500" dirty="0">
                <a:solidFill>
                  <a:schemeClr val="bg1">
                    <a:lumMod val="95000"/>
                  </a:schemeClr>
                </a:solidFill>
              </a:rPr>
              <a:t>他 們 若 在 擄 到 之 地 盡 心 盡 性 歸 服 你 ， 又 向 自 己 的 地 ， 就 是 你 賜 給 他 們 列 祖 之 地 和 你 所 選 擇 的 城 ， 並 我 為 你 名 所 建 造 的 殿 禱 告 ，</a:t>
            </a:r>
            <a:r>
              <a:rPr lang="en-US" altLang="zh-CN" sz="2500" dirty="0">
                <a:solidFill>
                  <a:schemeClr val="bg1">
                    <a:lumMod val="95000"/>
                  </a:schemeClr>
                </a:solidFill>
              </a:rPr>
              <a:t>49 </a:t>
            </a:r>
            <a:r>
              <a:rPr lang="zh-CN" altLang="en-US" sz="2500" dirty="0">
                <a:solidFill>
                  <a:schemeClr val="bg1">
                    <a:lumMod val="95000"/>
                  </a:schemeClr>
                </a:solidFill>
              </a:rPr>
              <a:t>求 你 在 天 上 你 的 居 所 垂 聽 他 們 的 禱 告 祈 求 ， 為 他 們 伸 冤</a:t>
            </a:r>
            <a:endParaRPr kumimoji="0" lang="zh-TW" altLang="en-US" sz="2500" b="0" i="0" u="none" strike="noStrike" kern="1200" cap="none" spc="0" normalizeH="0" baseline="0" noProof="0" dirty="0">
              <a:ln>
                <a:noFill/>
              </a:ln>
              <a:solidFill>
                <a:schemeClr val="bg1">
                  <a:lumMod val="95000"/>
                </a:schemeClr>
              </a:solidFill>
              <a:effectLst/>
              <a:uLnTx/>
              <a:uFillTx/>
              <a:latin typeface="Calibri"/>
              <a:ea typeface="新細明體" panose="02020500000000000000" pitchFamily="18" charset="-120"/>
            </a:endParaRPr>
          </a:p>
        </p:txBody>
      </p:sp>
      <p:sp>
        <p:nvSpPr>
          <p:cNvPr id="6" name="TextBox 5">
            <a:extLst>
              <a:ext uri="{FF2B5EF4-FFF2-40B4-BE49-F238E27FC236}">
                <a16:creationId xmlns:a16="http://schemas.microsoft.com/office/drawing/2014/main" id="{DCDFA5EA-DCB1-4E52-B5AB-609435ECC2A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589677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Earth to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000" b="1" dirty="0">
                <a:solidFill>
                  <a:prstClr val="white"/>
                </a:solidFill>
                <a:latin typeface="Calibri"/>
                <a:ea typeface="宋体" panose="02010600030101010101" pitchFamily="2" charset="-122"/>
              </a:rPr>
              <a:t>Heaven to Earth</a:t>
            </a:r>
            <a:endPar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879162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170646"/>
          </a:xfrm>
          <a:prstGeom prst="rect">
            <a:avLst/>
          </a:prstGeom>
          <a:noFill/>
        </p:spPr>
        <p:txBody>
          <a:bodyPr wrap="square" rtlCol="0">
            <a:spAutoFit/>
          </a:bodyPr>
          <a:lstStyle/>
          <a:p>
            <a:pPr lvl="0"/>
            <a:r>
              <a:rPr lang="en-US" altLang="zh-CN" sz="3000" dirty="0">
                <a:solidFill>
                  <a:schemeClr val="bg1"/>
                </a:solidFill>
              </a:rPr>
              <a:t>9 Our Father in heaven, hallowed be Your name, 10 Your kingdom come, Your will be done, on earth as it is in heaven. 11 Give us today our daily bread. 12 And forgive us our debts, as we also have forgiven our debtors. 13 And lead us not into temptation, but deliver us from the evil one.</a:t>
            </a:r>
            <a:endParaRPr kumimoji="0" lang="en-US" sz="30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5170646"/>
          </a:xfrm>
          <a:prstGeom prst="rect">
            <a:avLst/>
          </a:prstGeom>
          <a:noFill/>
        </p:spPr>
        <p:txBody>
          <a:bodyPr wrap="square" rtlCol="0">
            <a:spAutoFit/>
          </a:bodyPr>
          <a:lstStyle/>
          <a:p>
            <a:pPr lvl="0"/>
            <a:r>
              <a:rPr lang="en-US" altLang="zh-TW" sz="3000" dirty="0">
                <a:solidFill>
                  <a:schemeClr val="bg1"/>
                </a:solidFill>
              </a:rPr>
              <a:t>9 </a:t>
            </a:r>
            <a:r>
              <a:rPr lang="zh-TW" altLang="en-US" sz="3000" dirty="0">
                <a:solidFill>
                  <a:schemeClr val="bg1"/>
                </a:solidFill>
              </a:rPr>
              <a:t>我 們 在 天 上 的 父 ： 願 人 都 尊 你 的 名 為 聖 。</a:t>
            </a:r>
            <a:r>
              <a:rPr lang="en-US" altLang="zh-TW" sz="3000" dirty="0">
                <a:solidFill>
                  <a:schemeClr val="bg1"/>
                </a:solidFill>
              </a:rPr>
              <a:t>10 </a:t>
            </a:r>
            <a:r>
              <a:rPr lang="zh-TW" altLang="en-US" sz="3000" dirty="0">
                <a:solidFill>
                  <a:schemeClr val="bg1"/>
                </a:solidFill>
              </a:rPr>
              <a:t>願 你 的 國 降 臨 ； 願 你 的 旨 意 行 在 地 上 ， 如 同 行 在 天 上 。</a:t>
            </a:r>
            <a:r>
              <a:rPr lang="en-US" altLang="zh-TW" sz="3000" dirty="0">
                <a:solidFill>
                  <a:schemeClr val="bg1"/>
                </a:solidFill>
              </a:rPr>
              <a:t>11 </a:t>
            </a:r>
            <a:r>
              <a:rPr lang="zh-TW" altLang="en-US" sz="3000" dirty="0">
                <a:solidFill>
                  <a:schemeClr val="bg1"/>
                </a:solidFill>
              </a:rPr>
              <a:t>我 們 日 用 的 飲 食 ， 今 日 賜 給 我 們 。</a:t>
            </a:r>
            <a:r>
              <a:rPr lang="en-US" altLang="zh-TW" sz="3000" dirty="0">
                <a:solidFill>
                  <a:schemeClr val="bg1"/>
                </a:solidFill>
              </a:rPr>
              <a:t>12 </a:t>
            </a:r>
            <a:r>
              <a:rPr lang="zh-TW" altLang="en-US" sz="3000" dirty="0">
                <a:solidFill>
                  <a:schemeClr val="bg1"/>
                </a:solidFill>
              </a:rPr>
              <a:t>免 我 們 的 債 ， 如 同 我 們 免 了 人 的 債 。</a:t>
            </a:r>
            <a:r>
              <a:rPr lang="en-US" altLang="zh-TW" sz="3000" dirty="0">
                <a:solidFill>
                  <a:schemeClr val="bg1"/>
                </a:solidFill>
              </a:rPr>
              <a:t>13 </a:t>
            </a:r>
            <a:r>
              <a:rPr lang="zh-TW" altLang="en-US" sz="3000" dirty="0">
                <a:solidFill>
                  <a:schemeClr val="bg1"/>
                </a:solidFill>
              </a:rPr>
              <a:t>不 叫 我 們 遇 見 試 探 ； 救 我 們 脫 離 惡 者。</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Calibri"/>
              </a:rPr>
              <a:t>Mt</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太</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6</a:t>
            </a:r>
          </a:p>
        </p:txBody>
      </p:sp>
    </p:spTree>
    <p:extLst>
      <p:ext uri="{BB962C8B-B14F-4D97-AF65-F5344CB8AC3E}">
        <p14:creationId xmlns:p14="http://schemas.microsoft.com/office/powerpoint/2010/main" val="701586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altLang="zh-CN" sz="3000" dirty="0">
                <a:solidFill>
                  <a:schemeClr val="bg1">
                    <a:lumMod val="95000"/>
                  </a:schemeClr>
                </a:solidFill>
              </a:rPr>
              <a:t>43b so that all the peoples of the earth </a:t>
            </a:r>
            <a:r>
              <a:rPr lang="en-US" altLang="zh-CN" sz="3000" b="1" dirty="0">
                <a:solidFill>
                  <a:schemeClr val="bg1"/>
                </a:solidFill>
              </a:rPr>
              <a:t>may know your name and fear you</a:t>
            </a:r>
            <a:r>
              <a:rPr lang="en-US" altLang="zh-CN" sz="3000" dirty="0">
                <a:solidFill>
                  <a:schemeClr val="bg1">
                    <a:lumMod val="95000"/>
                  </a:schemeClr>
                </a:solidFill>
              </a:rPr>
              <a:t>, as do your own people Israel, and may know that this house I have built bears your Name. </a:t>
            </a:r>
            <a:endParaRPr kumimoji="0" lang="en-US" sz="3000" b="0" i="0" u="none" strike="noStrike" kern="1200" cap="none" spc="0" normalizeH="0" baseline="0" noProof="0" dirty="0">
              <a:ln>
                <a:noFill/>
              </a:ln>
              <a:solidFill>
                <a:schemeClr val="bg1">
                  <a:lumMod val="95000"/>
                </a:schemeClr>
              </a:solidFill>
              <a:effectLst/>
              <a:uLnTx/>
              <a:uFillTx/>
              <a:latin typeface="Calibri"/>
            </a:endParaRPr>
          </a:p>
        </p:txBody>
      </p:sp>
      <p:sp>
        <p:nvSpPr>
          <p:cNvPr id="4" name="TextBox 3"/>
          <p:cNvSpPr txBox="1"/>
          <p:nvPr/>
        </p:nvSpPr>
        <p:spPr>
          <a:xfrm>
            <a:off x="4540469" y="609600"/>
            <a:ext cx="4603532" cy="2246769"/>
          </a:xfrm>
          <a:prstGeom prst="rect">
            <a:avLst/>
          </a:prstGeom>
          <a:noFill/>
        </p:spPr>
        <p:txBody>
          <a:bodyPr wrap="square" rtlCol="0">
            <a:spAutoFit/>
          </a:bodyPr>
          <a:lstStyle/>
          <a:p>
            <a:pPr lvl="0"/>
            <a:r>
              <a:rPr lang="en-US" altLang="zh-CN" sz="2800" dirty="0">
                <a:solidFill>
                  <a:schemeClr val="bg1">
                    <a:lumMod val="95000"/>
                  </a:schemeClr>
                </a:solidFill>
              </a:rPr>
              <a:t>43b</a:t>
            </a:r>
            <a:r>
              <a:rPr lang="zh-CN" altLang="en-US" sz="2800" dirty="0">
                <a:solidFill>
                  <a:schemeClr val="bg1">
                    <a:lumMod val="95000"/>
                  </a:schemeClr>
                </a:solidFill>
              </a:rPr>
              <a:t>使 天 下 萬 民 都 </a:t>
            </a:r>
            <a:r>
              <a:rPr lang="zh-CN" altLang="en-US" sz="2800" b="1" dirty="0">
                <a:solidFill>
                  <a:schemeClr val="bg1"/>
                </a:solidFill>
              </a:rPr>
              <a:t>認 識 你 的 名 ， 敬 畏 你 </a:t>
            </a:r>
            <a:r>
              <a:rPr lang="zh-CN" altLang="en-US" sz="2800" dirty="0">
                <a:solidFill>
                  <a:schemeClr val="bg1">
                    <a:lumMod val="95000"/>
                  </a:schemeClr>
                </a:solidFill>
              </a:rPr>
              <a:t>像 你 的 民 以 色 列 一 樣 ； 又 使 他 們 知 道 我 建 造 的 這 殿 是 稱 為 你 名 下 的 。</a:t>
            </a:r>
            <a:endParaRPr kumimoji="0" lang="zh-TW" altLang="en-US" sz="2500" b="0" i="0" u="none" strike="noStrike" kern="1200" cap="none" spc="0" normalizeH="0" baseline="0" noProof="0" dirty="0">
              <a:ln>
                <a:noFill/>
              </a:ln>
              <a:solidFill>
                <a:schemeClr val="bg1">
                  <a:lumMod val="95000"/>
                </a:schemeClr>
              </a:solidFill>
              <a:effectLst/>
              <a:uLnTx/>
              <a:uFillTx/>
              <a:latin typeface="Calibri"/>
              <a:ea typeface="新細明體" panose="02020500000000000000" pitchFamily="18" charset="-120"/>
            </a:endParaRPr>
          </a:p>
        </p:txBody>
      </p:sp>
      <p:sp>
        <p:nvSpPr>
          <p:cNvPr id="6" name="TextBox 5">
            <a:extLst>
              <a:ext uri="{FF2B5EF4-FFF2-40B4-BE49-F238E27FC236}">
                <a16:creationId xmlns:a16="http://schemas.microsoft.com/office/drawing/2014/main" id="{DCDFA5EA-DCB1-4E52-B5AB-609435ECC2A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3027897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323987"/>
          </a:xfrm>
          <a:prstGeom prst="rect">
            <a:avLst/>
          </a:prstGeom>
          <a:noFill/>
        </p:spPr>
        <p:txBody>
          <a:bodyPr wrap="square" rtlCol="0">
            <a:spAutoFit/>
          </a:bodyPr>
          <a:lstStyle/>
          <a:p>
            <a:pPr lvl="0"/>
            <a:r>
              <a:rPr lang="en-US" altLang="zh-CN" sz="3000" dirty="0">
                <a:solidFill>
                  <a:schemeClr val="bg1"/>
                </a:solidFill>
              </a:rPr>
              <a:t>56 Praise be to the LORD, who has given rest to his people Israel just as he promised. Not one word has failed of all the good promises he gave through his servant Moses. </a:t>
            </a:r>
            <a:endParaRPr kumimoji="0" lang="en-US" sz="30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2677656"/>
          </a:xfrm>
          <a:prstGeom prst="rect">
            <a:avLst/>
          </a:prstGeom>
          <a:noFill/>
        </p:spPr>
        <p:txBody>
          <a:bodyPr wrap="square" rtlCol="0">
            <a:spAutoFit/>
          </a:bodyPr>
          <a:lstStyle/>
          <a:p>
            <a:pPr lvl="0"/>
            <a:r>
              <a:rPr lang="en-US" altLang="zh-TW" sz="2800" dirty="0">
                <a:solidFill>
                  <a:schemeClr val="bg1"/>
                </a:solidFill>
              </a:rPr>
              <a:t>56 </a:t>
            </a:r>
            <a:r>
              <a:rPr lang="zh-TW" altLang="en-US" sz="2800" dirty="0">
                <a:solidFill>
                  <a:schemeClr val="bg1"/>
                </a:solidFill>
              </a:rPr>
              <a:t>耶 和 華 是 應 當 稱 頌 的 ！ 因 為 他 照 著 一 切 所 應 許 的 賜 平 安 給 他 的 民 以 色 列 人 ， 凡 藉 他 僕 人 摩 西 應 許 賜 福 的 話 ， 一 句 都 沒 有 落 空 。</a:t>
            </a:r>
            <a:endParaRPr kumimoji="0" lang="zh-TW" altLang="en-US" sz="25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6" name="TextBox 5">
            <a:extLst>
              <a:ext uri="{FF2B5EF4-FFF2-40B4-BE49-F238E27FC236}">
                <a16:creationId xmlns:a16="http://schemas.microsoft.com/office/drawing/2014/main" id="{DCDFA5EA-DCB1-4E52-B5AB-609435ECC2A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12881509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247317"/>
          </a:xfrm>
          <a:prstGeom prst="rect">
            <a:avLst/>
          </a:prstGeom>
          <a:noFill/>
        </p:spPr>
        <p:txBody>
          <a:bodyPr wrap="square" rtlCol="0">
            <a:spAutoFit/>
          </a:bodyPr>
          <a:lstStyle/>
          <a:p>
            <a:pPr lvl="0"/>
            <a:r>
              <a:rPr lang="en-US" altLang="zh-CN" sz="3000" dirty="0">
                <a:solidFill>
                  <a:schemeClr val="bg1"/>
                </a:solidFill>
              </a:rPr>
              <a:t>57 May the LORD our God be with us as he was with our ancestors; may he never leave us nor forsake us. 58 May he turn our hearts to him, to walk in obedience to him and keep the commands, decrees and laws he gave our ancestors. </a:t>
            </a:r>
            <a:endParaRPr kumimoji="0" lang="en-US" sz="30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3539430"/>
          </a:xfrm>
          <a:prstGeom prst="rect">
            <a:avLst/>
          </a:prstGeom>
          <a:noFill/>
        </p:spPr>
        <p:txBody>
          <a:bodyPr wrap="square" rtlCol="0">
            <a:spAutoFit/>
          </a:bodyPr>
          <a:lstStyle/>
          <a:p>
            <a:pPr lvl="0"/>
            <a:r>
              <a:rPr lang="en-US" altLang="zh-TW" sz="2800" dirty="0">
                <a:solidFill>
                  <a:schemeClr val="bg1"/>
                </a:solidFill>
              </a:rPr>
              <a:t>57 </a:t>
            </a:r>
            <a:r>
              <a:rPr lang="zh-TW" altLang="en-US" sz="2800" dirty="0">
                <a:solidFill>
                  <a:schemeClr val="bg1"/>
                </a:solidFill>
              </a:rPr>
              <a:t>願 耶 和 華 ─ 我 們 的 神 與 我 們 同 在 ， 像 與 我 們 列 祖 同 在 一 樣 ， 不 撇 下 我 們 ， 不 丟 棄 我 們 ，</a:t>
            </a:r>
            <a:r>
              <a:rPr lang="en-US" altLang="zh-TW" sz="2800" dirty="0">
                <a:solidFill>
                  <a:schemeClr val="bg1"/>
                </a:solidFill>
              </a:rPr>
              <a:t>58 </a:t>
            </a:r>
            <a:r>
              <a:rPr lang="zh-TW" altLang="en-US" sz="2800" dirty="0">
                <a:solidFill>
                  <a:schemeClr val="bg1"/>
                </a:solidFill>
              </a:rPr>
              <a:t>使 我 們 的 心 歸 向 他 ， 遵 行 他 的 道 ， 謹 守 他 吩 咐 我 們 列 祖 的 誡 命 、 律 例 、 典 章 。</a:t>
            </a:r>
            <a:endParaRPr kumimoji="0" lang="zh-TW" altLang="en-US" sz="25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6" name="TextBox 5">
            <a:extLst>
              <a:ext uri="{FF2B5EF4-FFF2-40B4-BE49-F238E27FC236}">
                <a16:creationId xmlns:a16="http://schemas.microsoft.com/office/drawing/2014/main" id="{DCDFA5EA-DCB1-4E52-B5AB-609435ECC2A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30362208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247317"/>
          </a:xfrm>
          <a:prstGeom prst="rect">
            <a:avLst/>
          </a:prstGeom>
          <a:noFill/>
        </p:spPr>
        <p:txBody>
          <a:bodyPr wrap="square" rtlCol="0">
            <a:spAutoFit/>
          </a:bodyPr>
          <a:lstStyle/>
          <a:p>
            <a:pPr lvl="0"/>
            <a:r>
              <a:rPr lang="en-US" altLang="zh-CN" sz="3000" dirty="0">
                <a:solidFill>
                  <a:schemeClr val="bg1"/>
                </a:solidFill>
              </a:rPr>
              <a:t>59 And may these words of mine, which I have prayed before the LORD, be near to the LORD our God day and night, that he may uphold the cause of his servant and the cause of his people Israel according to each day’s need, </a:t>
            </a:r>
            <a:endParaRPr kumimoji="0" lang="en-US" sz="30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2246769"/>
          </a:xfrm>
          <a:prstGeom prst="rect">
            <a:avLst/>
          </a:prstGeom>
          <a:noFill/>
        </p:spPr>
        <p:txBody>
          <a:bodyPr wrap="square" rtlCol="0">
            <a:spAutoFit/>
          </a:bodyPr>
          <a:lstStyle/>
          <a:p>
            <a:pPr lvl="0"/>
            <a:r>
              <a:rPr lang="en-US" altLang="zh-TW" sz="2800" dirty="0">
                <a:solidFill>
                  <a:schemeClr val="bg1"/>
                </a:solidFill>
              </a:rPr>
              <a:t>59 </a:t>
            </a:r>
            <a:r>
              <a:rPr lang="zh-TW" altLang="en-US" sz="2800" dirty="0">
                <a:solidFill>
                  <a:schemeClr val="bg1"/>
                </a:solidFill>
              </a:rPr>
              <a:t>我 在 耶 和 華 面 前 祈 求 的 這 些 話 ， 願 耶 和 華 ─ 我 們 的 神 晝 夜 垂 念 ， 每 日 為 他 僕 人 與 他 民 以 色 列 伸 冤 ，</a:t>
            </a:r>
            <a:endParaRPr kumimoji="0" lang="zh-TW" altLang="en-US" sz="25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6" name="TextBox 5">
            <a:extLst>
              <a:ext uri="{FF2B5EF4-FFF2-40B4-BE49-F238E27FC236}">
                <a16:creationId xmlns:a16="http://schemas.microsoft.com/office/drawing/2014/main" id="{DCDFA5EA-DCB1-4E52-B5AB-609435ECC2A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3607792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22467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000" b="1" dirty="0">
                <a:solidFill>
                  <a:prstClr val="white"/>
                </a:solidFill>
                <a:latin typeface="Calibri"/>
                <a:ea typeface="宋体" panose="02010600030101010101" pitchFamily="2" charset="-122"/>
              </a:rPr>
              <a:t>1 Kgs</a:t>
            </a:r>
            <a:r>
              <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zh-CN" altLang="en-US" sz="6000" b="1" dirty="0">
                <a:solidFill>
                  <a:prstClr val="white"/>
                </a:solidFill>
                <a:latin typeface="Calibri"/>
                <a:ea typeface="宋体" panose="02010600030101010101" pitchFamily="2" charset="-122"/>
              </a:rPr>
              <a:t>王</a:t>
            </a:r>
            <a:r>
              <a:rPr kumimoji="0" lang="zh-CN" altLang="en-US" sz="6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 </a:t>
            </a:r>
            <a:endParaRPr kumimoji="0" lang="en-US" altLang="zh-CN" sz="6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8:14-16, 22-24</a:t>
            </a:r>
          </a:p>
        </p:txBody>
      </p:sp>
    </p:spTree>
    <p:extLst>
      <p:ext uri="{BB962C8B-B14F-4D97-AF65-F5344CB8AC3E}">
        <p14:creationId xmlns:p14="http://schemas.microsoft.com/office/powerpoint/2010/main" val="34743939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247317"/>
          </a:xfrm>
          <a:prstGeom prst="rect">
            <a:avLst/>
          </a:prstGeom>
          <a:noFill/>
        </p:spPr>
        <p:txBody>
          <a:bodyPr wrap="square" rtlCol="0">
            <a:spAutoFit/>
          </a:bodyPr>
          <a:lstStyle/>
          <a:p>
            <a:pPr lvl="0"/>
            <a:r>
              <a:rPr lang="en-US" altLang="zh-CN" sz="3000" dirty="0">
                <a:solidFill>
                  <a:schemeClr val="bg1"/>
                </a:solidFill>
              </a:rPr>
              <a:t>60 so that all the peoples of the earth may know that the LORD is God and that there is no other. 61 And may your hearts be fully committed to the LORD our God, to live by his decrees and obey his commands, as at this time.</a:t>
            </a:r>
            <a:endParaRPr kumimoji="0" lang="en-US" sz="30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3108543"/>
          </a:xfrm>
          <a:prstGeom prst="rect">
            <a:avLst/>
          </a:prstGeom>
          <a:noFill/>
        </p:spPr>
        <p:txBody>
          <a:bodyPr wrap="square" rtlCol="0">
            <a:spAutoFit/>
          </a:bodyPr>
          <a:lstStyle/>
          <a:p>
            <a:pPr lvl="0"/>
            <a:r>
              <a:rPr lang="en-US" altLang="zh-TW" sz="2800" dirty="0">
                <a:solidFill>
                  <a:schemeClr val="bg1"/>
                </a:solidFill>
              </a:rPr>
              <a:t>60 </a:t>
            </a:r>
            <a:r>
              <a:rPr lang="zh-TW" altLang="en-US" sz="2800" dirty="0">
                <a:solidFill>
                  <a:schemeClr val="bg1"/>
                </a:solidFill>
              </a:rPr>
              <a:t>使 地 上 的 萬 民 都 知 道 惟 獨 耶 和 華 是 神 ， 並 無 別 神 。</a:t>
            </a:r>
            <a:r>
              <a:rPr lang="en-US" altLang="zh-TW" sz="2800" dirty="0">
                <a:solidFill>
                  <a:schemeClr val="bg1"/>
                </a:solidFill>
              </a:rPr>
              <a:t>61 </a:t>
            </a:r>
            <a:r>
              <a:rPr lang="zh-TW" altLang="en-US" sz="2800" dirty="0">
                <a:solidFill>
                  <a:schemeClr val="bg1"/>
                </a:solidFill>
              </a:rPr>
              <a:t>所 以 你 們 當 向 耶 和 華 ─ 我 們 的 神 存 誠 實 的 心 ， 遵 行 他 的 律 例 ， 謹 守 他 的 誡 命 ， 至 終 如 今 日 一 樣 。</a:t>
            </a:r>
            <a:endParaRPr kumimoji="0" lang="zh-TW" altLang="en-US" sz="25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6" name="TextBox 5">
            <a:extLst>
              <a:ext uri="{FF2B5EF4-FFF2-40B4-BE49-F238E27FC236}">
                <a16:creationId xmlns:a16="http://schemas.microsoft.com/office/drawing/2014/main" id="{DCDFA5EA-DCB1-4E52-B5AB-609435ECC2A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4503860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pPr lvl="0"/>
            <a:r>
              <a:rPr lang="en-US" sz="4000" dirty="0">
                <a:solidFill>
                  <a:prstClr val="white"/>
                </a:solidFill>
              </a:rPr>
              <a:t>The repentance from</a:t>
            </a:r>
          </a:p>
          <a:p>
            <a:pPr lvl="0"/>
            <a:r>
              <a:rPr lang="en-US" sz="4000" dirty="0">
                <a:solidFill>
                  <a:prstClr val="white"/>
                </a:solidFill>
              </a:rPr>
              <a:t>an INDIVIDUALISTIC PRAYER –</a:t>
            </a:r>
          </a:p>
          <a:p>
            <a:pPr lvl="0"/>
            <a:r>
              <a:rPr lang="en-US" sz="4000" dirty="0">
                <a:solidFill>
                  <a:prstClr val="white"/>
                </a:solidFill>
              </a:rPr>
              <a:t>that what we pray is primarily about “Me.”</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4000" u="sng" dirty="0">
                <a:solidFill>
                  <a:prstClr val="white"/>
                </a:solidFill>
                <a:latin typeface="Calibri"/>
                <a:ea typeface="宋体" panose="02010600030101010101" pitchFamily="2" charset="-122"/>
              </a:rPr>
              <a:t>Earth to Heaven to Earth</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6660991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93866"/>
          </a:xfrm>
          <a:prstGeom prst="rect">
            <a:avLst/>
          </a:prstGeom>
          <a:noFill/>
        </p:spPr>
        <p:txBody>
          <a:bodyPr wrap="square" rtlCol="0">
            <a:spAutoFit/>
          </a:bodyPr>
          <a:lstStyle/>
          <a:p>
            <a:pPr lvl="0"/>
            <a:r>
              <a:rPr lang="en-US" altLang="zh-CN" sz="2800" dirty="0">
                <a:solidFill>
                  <a:schemeClr val="bg1">
                    <a:lumMod val="95000"/>
                  </a:schemeClr>
                </a:solidFill>
              </a:rPr>
              <a:t>5 You have made my days a mere handbreadth; the span of my years is as nothing before you. Everyone is but a breath, even those who seem secure. 6 Surely everyone goes around like a mere phantom; in vain they rush about, heaping up wealth, without knowing whose it will finally be. 7 </a:t>
            </a:r>
            <a:r>
              <a:rPr lang="en-US" altLang="zh-CN" sz="2800" b="1" dirty="0">
                <a:solidFill>
                  <a:schemeClr val="bg1"/>
                </a:solidFill>
              </a:rPr>
              <a:t>But now, Lord, what do I look for? My hope is in you.</a:t>
            </a:r>
            <a:endParaRPr kumimoji="0" lang="en-US" sz="2800" b="1"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4401205"/>
          </a:xfrm>
          <a:prstGeom prst="rect">
            <a:avLst/>
          </a:prstGeom>
          <a:noFill/>
        </p:spPr>
        <p:txBody>
          <a:bodyPr wrap="square" rtlCol="0">
            <a:spAutoFit/>
          </a:bodyPr>
          <a:lstStyle/>
          <a:p>
            <a:pPr lvl="0"/>
            <a:r>
              <a:rPr lang="en-US" altLang="zh-TW" sz="2800" dirty="0">
                <a:solidFill>
                  <a:schemeClr val="bg1">
                    <a:lumMod val="95000"/>
                  </a:schemeClr>
                </a:solidFill>
              </a:rPr>
              <a:t>5 </a:t>
            </a:r>
            <a:r>
              <a:rPr lang="zh-TW" altLang="en-US" sz="2800" dirty="0">
                <a:solidFill>
                  <a:schemeClr val="bg1">
                    <a:lumMod val="95000"/>
                  </a:schemeClr>
                </a:solidFill>
              </a:rPr>
              <a:t>你 使 我 的 年 日 窄 如 手 掌 ； 我 一 生 的 年 數 ， 在 你 面 前 如 同 無 有 。 各 人 最 穩 妥 的 時 候 ， 真 是 全 然 虛 幻 。</a:t>
            </a:r>
            <a:r>
              <a:rPr lang="en-US" altLang="zh-TW" sz="2800" dirty="0">
                <a:solidFill>
                  <a:schemeClr val="bg1">
                    <a:lumMod val="95000"/>
                  </a:schemeClr>
                </a:solidFill>
              </a:rPr>
              <a:t>6 </a:t>
            </a:r>
            <a:r>
              <a:rPr lang="zh-TW" altLang="en-US" sz="2800" dirty="0">
                <a:solidFill>
                  <a:schemeClr val="bg1">
                    <a:lumMod val="95000"/>
                  </a:schemeClr>
                </a:solidFill>
              </a:rPr>
              <a:t>世 人 行 動 實 係 幻 影 。 他 們 忙 亂 ， 真 是 枉 然 ； 積 蓄 財 寶 ， 不 知 將 來 有 誰 收 取 。</a:t>
            </a:r>
            <a:r>
              <a:rPr lang="en-US" altLang="zh-TW" sz="2800" dirty="0">
                <a:solidFill>
                  <a:schemeClr val="bg1">
                    <a:lumMod val="95000"/>
                  </a:schemeClr>
                </a:solidFill>
              </a:rPr>
              <a:t>7 </a:t>
            </a:r>
            <a:r>
              <a:rPr lang="zh-TW" altLang="en-US" sz="2800" b="1" dirty="0">
                <a:solidFill>
                  <a:schemeClr val="bg1"/>
                </a:solidFill>
              </a:rPr>
              <a:t>主 啊 ， 如 今 我 等 甚 麼 呢 ？ 我 的 指 望 在 乎 你 ！</a:t>
            </a:r>
            <a:endParaRPr kumimoji="0" lang="zh-TW" altLang="en-US" sz="2500" b="1"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7" name="TextBox 6">
            <a:extLst>
              <a:ext uri="{FF2B5EF4-FFF2-40B4-BE49-F238E27FC236}">
                <a16:creationId xmlns:a16="http://schemas.microsoft.com/office/drawing/2014/main" id="{E1140681-14E9-4D61-BA04-41E3AAEC379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err="1">
                <a:solidFill>
                  <a:prstClr val="white"/>
                </a:solidFill>
                <a:latin typeface="Calibri"/>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lang="zh-CN" altLang="en-US" sz="2800" dirty="0">
                <a:solidFill>
                  <a:prstClr val="white"/>
                </a:solidFill>
                <a:latin typeface="Calibri"/>
                <a:ea typeface="宋体" panose="02010600030101010101" pitchFamily="2" charset="-122"/>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39</a:t>
            </a:r>
          </a:p>
        </p:txBody>
      </p:sp>
    </p:spTree>
    <p:extLst>
      <p:ext uri="{BB962C8B-B14F-4D97-AF65-F5344CB8AC3E}">
        <p14:creationId xmlns:p14="http://schemas.microsoft.com/office/powerpoint/2010/main" val="31405453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pPr lvl="0"/>
            <a:r>
              <a:rPr lang="en-US" sz="4000" dirty="0">
                <a:solidFill>
                  <a:prstClr val="white"/>
                </a:solidFill>
              </a:rPr>
              <a:t>Our hope is not in the immediacy of action as we demand it or the circumstance as we desire it</a:t>
            </a:r>
          </a:p>
          <a:p>
            <a:pPr lvl="0"/>
            <a:r>
              <a:rPr lang="en-US" sz="4000" dirty="0">
                <a:solidFill>
                  <a:prstClr val="white"/>
                </a:solidFill>
              </a:rPr>
              <a:t>BUT GOD’S WISDOM TO ACT &amp; HIS FAITHFULNESS TO ACT.</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4000" u="sng" dirty="0">
                <a:solidFill>
                  <a:prstClr val="white"/>
                </a:solidFill>
                <a:latin typeface="Calibri"/>
                <a:ea typeface="宋体" panose="02010600030101010101" pitchFamily="2" charset="-122"/>
              </a:rPr>
              <a:t>Earth to Heaven to Earth</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0734750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pPr lvl="0"/>
            <a:r>
              <a:rPr lang="en-US" sz="4000" dirty="0">
                <a:solidFill>
                  <a:prstClr val="white"/>
                </a:solidFill>
              </a:rPr>
              <a:t>Our hope is not in the immediacy of action as we demand it or the circumstance as we desire it</a:t>
            </a:r>
          </a:p>
          <a:p>
            <a:pPr lvl="0"/>
            <a:r>
              <a:rPr lang="en-US" sz="4000" dirty="0">
                <a:solidFill>
                  <a:prstClr val="white"/>
                </a:solidFill>
              </a:rPr>
              <a:t>BUT GOD’S WISDOM TO ACT &amp; HIS FAITHFULNESS TO ACT.</a:t>
            </a:r>
          </a:p>
          <a:p>
            <a:pPr lvl="0"/>
            <a:r>
              <a:rPr lang="en-US" sz="4000" dirty="0">
                <a:solidFill>
                  <a:prstClr val="white"/>
                </a:solidFill>
              </a:rPr>
              <a:t>AND HE HAS, IN JESUS!</a:t>
            </a: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4000" u="sng" dirty="0">
                <a:solidFill>
                  <a:prstClr val="white"/>
                </a:solidFill>
                <a:latin typeface="Calibri"/>
                <a:ea typeface="宋体" panose="02010600030101010101" pitchFamily="2" charset="-122"/>
              </a:rPr>
              <a:t>Earth to Heaven to Earth</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468185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3785652"/>
          </a:xfrm>
          <a:prstGeom prst="rect">
            <a:avLst/>
          </a:prstGeom>
          <a:noFill/>
        </p:spPr>
        <p:txBody>
          <a:bodyPr wrap="square" rtlCol="0">
            <a:spAutoFit/>
          </a:bodyPr>
          <a:lstStyle/>
          <a:p>
            <a:pPr lvl="0"/>
            <a:r>
              <a:rPr lang="en-US" sz="4000" dirty="0">
                <a:solidFill>
                  <a:prstClr val="white"/>
                </a:solidFill>
              </a:rPr>
              <a:t>For repentance and for praise, take time to pray:</a:t>
            </a:r>
          </a:p>
          <a:p>
            <a:pPr lvl="0"/>
            <a:r>
              <a:rPr lang="en-US" sz="4000" dirty="0">
                <a:solidFill>
                  <a:prstClr val="white"/>
                </a:solidFill>
              </a:rPr>
              <a:t>-	For trust in God’s sovereign faithfulness</a:t>
            </a:r>
          </a:p>
          <a:p>
            <a:pPr lvl="0"/>
            <a:r>
              <a:rPr lang="en-US" sz="4000" dirty="0">
                <a:solidFill>
                  <a:prstClr val="white"/>
                </a:solidFill>
              </a:rPr>
              <a:t>-	For obedience to make God known by our lives, for the good of all, to God’s glory</a:t>
            </a:r>
          </a:p>
        </p:txBody>
      </p:sp>
      <p:sp>
        <p:nvSpPr>
          <p:cNvPr id="4" name="TextBox 3"/>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sng" strike="noStrike" kern="1200" cap="none" spc="0" normalizeH="0" baseline="0" noProof="0" dirty="0">
                <a:ln>
                  <a:noFill/>
                </a:ln>
                <a:solidFill>
                  <a:prstClr val="white"/>
                </a:solidFill>
                <a:effectLst/>
                <a:uLnTx/>
                <a:uFillTx/>
                <a:latin typeface="Calibri"/>
                <a:ea typeface="+mn-ea"/>
                <a:cs typeface="+mn-cs"/>
              </a:rPr>
              <a:t>Selah (Holy Communion):</a:t>
            </a: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3A1A"/>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6186309"/>
          </a:xfrm>
          <a:prstGeom prst="rect">
            <a:avLst/>
          </a:prstGeom>
          <a:noFill/>
        </p:spPr>
        <p:txBody>
          <a:bodyPr wrap="square" rtlCol="0">
            <a:spAutoFit/>
          </a:bodyPr>
          <a:lstStyle/>
          <a:p>
            <a:pPr lvl="0"/>
            <a:r>
              <a:rPr lang="en-US" sz="3300" i="1" dirty="0">
                <a:solidFill>
                  <a:prstClr val="white"/>
                </a:solidFill>
              </a:rPr>
              <a:t>Our Father in heaven, we praise Your Name, for Your Name is goodness. And in Your goodness, You have provided for us salvation from sin and restoration to life. May we come to the bread and cup with a heart of thanksgiving, confident in the righteousness of Christ… … …Thank you for the bread and cup, our Lord Jesus. Thank you for giving us Your Son, Daddy heavenly. What blessed assurance, that Jesus is mine</a:t>
            </a:r>
            <a:r>
              <a:rPr lang="en-US" altLang="zh-CN" sz="3300" i="1" dirty="0">
                <a:solidFill>
                  <a:prstClr val="white"/>
                </a:solidFill>
              </a:rPr>
              <a:t>. </a:t>
            </a:r>
            <a:r>
              <a:rPr lang="en-US" sz="3300" i="1" dirty="0">
                <a:solidFill>
                  <a:prstClr val="white"/>
                </a:solidFill>
              </a:rPr>
              <a:t>What blessed assurance</a:t>
            </a:r>
            <a:r>
              <a:rPr lang="en-US" altLang="zh-CN" sz="3300" i="1" dirty="0">
                <a:solidFill>
                  <a:prstClr val="white"/>
                </a:solidFill>
              </a:rPr>
              <a:t>, </a:t>
            </a:r>
            <a:r>
              <a:rPr lang="en-US" sz="3300" i="1" dirty="0">
                <a:solidFill>
                  <a:prstClr val="white"/>
                </a:solidFill>
              </a:rPr>
              <a:t>to be born of his spirit and washed in his blood</a:t>
            </a:r>
            <a:r>
              <a:rPr lang="en-US" altLang="zh-CN" sz="3300" i="1" dirty="0">
                <a:solidFill>
                  <a:prstClr val="white"/>
                </a:solidFill>
              </a:rPr>
              <a:t>. </a:t>
            </a:r>
            <a:r>
              <a:rPr lang="en-US" sz="3300" i="1" dirty="0">
                <a:solidFill>
                  <a:prstClr val="white"/>
                </a:solidFill>
              </a:rPr>
              <a:t>May Jesus be our story and our song of praise, all the day long</a:t>
            </a:r>
            <a:r>
              <a:rPr lang="en-US" altLang="zh-CN" sz="3300" i="1" dirty="0">
                <a:solidFill>
                  <a:prstClr val="white"/>
                </a:solidFill>
              </a:rPr>
              <a:t>. </a:t>
            </a:r>
            <a:r>
              <a:rPr lang="en-US" sz="3300" i="1" dirty="0">
                <a:solidFill>
                  <a:prstClr val="white"/>
                </a:solidFill>
              </a:rPr>
              <a:t>By his sacred name we pray, amen. </a:t>
            </a:r>
          </a:p>
        </p:txBody>
      </p:sp>
      <p:sp>
        <p:nvSpPr>
          <p:cNvPr id="7" name="TextBox 6"/>
          <p:cNvSpPr txBox="1"/>
          <p:nvPr/>
        </p:nvSpPr>
        <p:spPr>
          <a:xfrm>
            <a:off x="0" y="0"/>
            <a:ext cx="9144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Prayer</a:t>
            </a:r>
          </a:p>
        </p:txBody>
      </p:sp>
    </p:spTree>
    <p:extLst>
      <p:ext uri="{BB962C8B-B14F-4D97-AF65-F5344CB8AC3E}">
        <p14:creationId xmlns:p14="http://schemas.microsoft.com/office/powerpoint/2010/main" val="626623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altLang="zh-CN" sz="3000" dirty="0">
                <a:solidFill>
                  <a:prstClr val="white"/>
                </a:solidFill>
              </a:rPr>
              <a:t>15 Then he said: “Praise be to the LORD, the God of Israel, who with his own hand has fulfilled what he promised with his own mouth to my father David.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2400657"/>
          </a:xfrm>
          <a:prstGeom prst="rect">
            <a:avLst/>
          </a:prstGeom>
          <a:noFill/>
        </p:spPr>
        <p:txBody>
          <a:bodyPr wrap="square" rtlCol="0">
            <a:spAutoFit/>
          </a:bodyPr>
          <a:lstStyle/>
          <a:p>
            <a:pPr lvl="0"/>
            <a:r>
              <a:rPr lang="en-US" altLang="zh-TW" sz="3000" dirty="0">
                <a:solidFill>
                  <a:prstClr val="white"/>
                </a:solidFill>
              </a:rPr>
              <a:t>15 </a:t>
            </a:r>
            <a:r>
              <a:rPr lang="zh-TW" altLang="en-US" sz="3000" dirty="0">
                <a:solidFill>
                  <a:prstClr val="white"/>
                </a:solidFill>
              </a:rPr>
              <a:t>所 羅 門 說 ： 耶 和 華 ─ 以 色 列 的 神 是 應 當 稱 頌 的 ！ 因 他 親 口 向 我 父 大 衛 所 應 許 的 ， 也 親 手 成 就 了 。</a:t>
            </a:r>
            <a:endParaRPr kumimoji="0" lang="zh-TW" altLang="en-US" sz="3000" b="0" i="0" u="none" strike="noStrike" kern="1200" cap="none" spc="0" normalizeH="0" baseline="0" noProof="0" dirty="0">
              <a:ln>
                <a:noFill/>
              </a:ln>
              <a:solidFill>
                <a:prstClr val="white"/>
              </a:solidFill>
              <a:effectLst/>
              <a:uLnTx/>
              <a:uFillTx/>
              <a:latin typeface="Calibri"/>
              <a:ea typeface="新細明體" panose="02020500000000000000" pitchFamily="18" charset="-120"/>
              <a:cs typeface="+mn-cs"/>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203859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323987"/>
          </a:xfrm>
          <a:prstGeom prst="rect">
            <a:avLst/>
          </a:prstGeom>
          <a:noFill/>
        </p:spPr>
        <p:txBody>
          <a:bodyPr wrap="square" rtlCol="0">
            <a:spAutoFit/>
          </a:bodyPr>
          <a:lstStyle/>
          <a:p>
            <a:pPr lvl="0"/>
            <a:r>
              <a:rPr lang="en-US" altLang="zh-CN" sz="3000" dirty="0">
                <a:solidFill>
                  <a:prstClr val="white"/>
                </a:solidFill>
              </a:rPr>
              <a:t>24 You have kept your promise to your servant David my father; with your mouth you have promised and with your hand you have fulfilled it—as it is today.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4540469" y="609600"/>
            <a:ext cx="4603532" cy="2400657"/>
          </a:xfrm>
          <a:prstGeom prst="rect">
            <a:avLst/>
          </a:prstGeom>
          <a:noFill/>
        </p:spPr>
        <p:txBody>
          <a:bodyPr wrap="square" rtlCol="0">
            <a:spAutoFit/>
          </a:bodyPr>
          <a:lstStyle/>
          <a:p>
            <a:pPr lvl="0"/>
            <a:r>
              <a:rPr lang="en-US" altLang="zh-CN" sz="3000" dirty="0">
                <a:solidFill>
                  <a:prstClr val="white"/>
                </a:solidFill>
              </a:rPr>
              <a:t>24 </a:t>
            </a:r>
            <a:r>
              <a:rPr lang="zh-CN" altLang="en-US" sz="3000" dirty="0">
                <a:solidFill>
                  <a:prstClr val="white"/>
                </a:solidFill>
              </a:rPr>
              <a:t>向 你 僕 人 ─ 我 父 大 衛 所 應 許 的 話 現 在 應 驗 了 。 你 親 口 應 許 ， 親 手 成 就 ， 正 如 今 日 一 樣 。</a:t>
            </a:r>
            <a:endParaRPr kumimoji="0" lang="zh-TW" altLang="en-US" sz="3000" b="0" i="0" u="none" strike="noStrike" kern="1200" cap="none" spc="0" normalizeH="0" baseline="0" noProof="0" dirty="0">
              <a:ln>
                <a:noFill/>
              </a:ln>
              <a:solidFill>
                <a:prstClr val="white"/>
              </a:solidFill>
              <a:effectLst/>
              <a:uLnTx/>
              <a:uFillTx/>
              <a:latin typeface="Calibri"/>
              <a:ea typeface="新細明體" panose="02020500000000000000" pitchFamily="18" charset="-120"/>
              <a:cs typeface="+mn-cs"/>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1 Kgs </a:t>
            </a:r>
            <a:r>
              <a:rPr lang="zh-CN" altLang="en-US" sz="2800" dirty="0">
                <a:solidFill>
                  <a:prstClr val="white"/>
                </a:solidFill>
                <a:latin typeface="Calibri"/>
                <a:ea typeface="宋体" panose="02010600030101010101" pitchFamily="2" charset="-122"/>
              </a:rPr>
              <a:t>王</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上</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8</a:t>
            </a:r>
          </a:p>
        </p:txBody>
      </p:sp>
    </p:spTree>
    <p:extLst>
      <p:ext uri="{BB962C8B-B14F-4D97-AF65-F5344CB8AC3E}">
        <p14:creationId xmlns:p14="http://schemas.microsoft.com/office/powerpoint/2010/main" val="874429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pPr lvl="0"/>
            <a:r>
              <a:rPr lang="en-US" sz="4000" b="1" dirty="0">
                <a:solidFill>
                  <a:prstClr val="white"/>
                </a:solidFill>
              </a:rPr>
              <a:t>We pray by trust in God’s sovereign faithfulness.</a:t>
            </a:r>
          </a:p>
          <a:p>
            <a:pPr lvl="0"/>
            <a:r>
              <a:rPr lang="zh-CN" altLang="en-US" sz="4000" b="1" dirty="0">
                <a:solidFill>
                  <a:prstClr val="white"/>
                </a:solidFill>
              </a:rPr>
              <a:t>我們帶著對上帝滿有主權的信實的信靠禱告。</a:t>
            </a:r>
            <a:endParaRPr kumimoji="0" lang="zh-CN" altLang="en-US" sz="4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3" name="TextBox 2"/>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sng" strike="noStrike" kern="1200" cap="none" spc="0" normalizeH="0" baseline="0" noProof="0" dirty="0">
                <a:ln>
                  <a:noFill/>
                </a:ln>
                <a:solidFill>
                  <a:prstClr val="white"/>
                </a:solidFill>
                <a:effectLst/>
                <a:uLnTx/>
                <a:uFillTx/>
                <a:latin typeface="Calibri"/>
                <a:ea typeface="+mn-ea"/>
                <a:cs typeface="+mn-cs"/>
              </a:rPr>
              <a:t>The God-centering answer of </a:t>
            </a:r>
            <a:r>
              <a:rPr lang="en-US" sz="4000" u="sng" dirty="0">
                <a:solidFill>
                  <a:prstClr val="white"/>
                </a:solidFill>
                <a:latin typeface="Calibri"/>
              </a:rPr>
              <a:t>1 Kgs</a:t>
            </a:r>
            <a:r>
              <a:rPr kumimoji="0" lang="en-US" sz="4000" b="0" i="0" u="sng" strike="noStrike" kern="1200" cap="none" spc="0" normalizeH="0" baseline="0" noProof="0" dirty="0">
                <a:ln>
                  <a:noFill/>
                </a:ln>
                <a:solidFill>
                  <a:prstClr val="white"/>
                </a:solidFill>
                <a:effectLst/>
                <a:uLnTx/>
                <a:uFillTx/>
                <a:latin typeface="Calibri"/>
                <a:ea typeface="+mn-ea"/>
                <a:cs typeface="+mn-cs"/>
              </a:rPr>
              <a:t> </a:t>
            </a:r>
            <a:r>
              <a:rPr kumimoji="0" lang="zh-CN" altLang="en-US" sz="3600" b="0" i="0" u="sng" strike="noStrike" kern="1200" cap="none" spc="0" normalizeH="0" baseline="0" noProof="0" dirty="0">
                <a:ln>
                  <a:noFill/>
                </a:ln>
                <a:solidFill>
                  <a:prstClr val="white"/>
                </a:solidFill>
                <a:effectLst/>
                <a:uLnTx/>
                <a:uFillTx/>
                <a:latin typeface="Calibri"/>
                <a:ea typeface="+mn-ea"/>
                <a:cs typeface="+mn-cs"/>
              </a:rPr>
              <a:t>王</a:t>
            </a:r>
            <a:r>
              <a:rPr lang="zh-CN" altLang="en-US" sz="3600" u="sng" dirty="0">
                <a:solidFill>
                  <a:prstClr val="white"/>
                </a:solidFill>
                <a:latin typeface="Calibri"/>
              </a:rPr>
              <a:t>上 </a:t>
            </a:r>
            <a:r>
              <a:rPr lang="en-US" altLang="zh-CN" sz="4000" u="sng" dirty="0">
                <a:solidFill>
                  <a:prstClr val="white"/>
                </a:solidFill>
                <a:latin typeface="Calibri"/>
              </a:rPr>
              <a:t>8</a:t>
            </a:r>
            <a:endParaRPr kumimoji="0" lang="en-US" sz="4000" b="0" i="0" u="sng"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Chosen,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000" b="1" dirty="0">
                <a:solidFill>
                  <a:prstClr val="white"/>
                </a:solidFill>
                <a:latin typeface="Calibri"/>
                <a:ea typeface="宋体" panose="02010600030101010101" pitchFamily="2" charset="-122"/>
              </a:rPr>
              <a:t>For God’s Name</a:t>
            </a:r>
            <a:endParaRPr kumimoji="0" lang="en-US" altLang="zh-CN" sz="7000" b="1"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955351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247317"/>
          </a:xfrm>
          <a:prstGeom prst="rect">
            <a:avLst/>
          </a:prstGeom>
          <a:noFill/>
        </p:spPr>
        <p:txBody>
          <a:bodyPr wrap="square" rtlCol="0">
            <a:spAutoFit/>
          </a:bodyPr>
          <a:lstStyle/>
          <a:p>
            <a:pPr lvl="0"/>
            <a:r>
              <a:rPr lang="en-US" altLang="zh-CN" sz="3000" dirty="0">
                <a:solidFill>
                  <a:schemeClr val="bg1"/>
                </a:solidFill>
              </a:rPr>
              <a:t>12 When your days are over and you rest with your ancestors, I will raise up your offspring to succeed you, your own flesh and blood, and I will establish his kingdom. 13 He is the one who will build a house for my Name. </a:t>
            </a:r>
            <a:endParaRPr kumimoji="0" lang="en-US" sz="3000" b="0" i="0" u="none" strike="noStrike" kern="1200" cap="none" spc="0" normalizeH="0" baseline="0" noProof="0" dirty="0">
              <a:ln>
                <a:noFill/>
              </a:ln>
              <a:solidFill>
                <a:schemeClr val="bg1"/>
              </a:solidFill>
              <a:effectLst/>
              <a:uLnTx/>
              <a:uFillTx/>
              <a:latin typeface="Calibri"/>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altLang="zh-CN" sz="3000" dirty="0">
                <a:solidFill>
                  <a:schemeClr val="bg1"/>
                </a:solidFill>
              </a:rPr>
              <a:t>12 </a:t>
            </a:r>
            <a:r>
              <a:rPr lang="zh-CN" altLang="en-US" sz="3000" dirty="0">
                <a:solidFill>
                  <a:schemeClr val="bg1"/>
                </a:solidFill>
              </a:rPr>
              <a:t>你 壽 數 滿 足 、 與 你 列 祖 同 睡 的 時 候 ， 我 必 使 你 的 後 裔 接 續 你 的 位 ； 我 也 必 堅 定 他 的 國 。</a:t>
            </a:r>
            <a:r>
              <a:rPr lang="en-US" altLang="zh-CN" sz="3000" dirty="0">
                <a:solidFill>
                  <a:schemeClr val="bg1"/>
                </a:solidFill>
              </a:rPr>
              <a:t>13 </a:t>
            </a:r>
            <a:r>
              <a:rPr lang="zh-CN" altLang="en-US" sz="3000" dirty="0">
                <a:solidFill>
                  <a:schemeClr val="bg1"/>
                </a:solidFill>
              </a:rPr>
              <a:t>他 必 為 我 的 名 建 造 殿 宇。</a:t>
            </a:r>
            <a:endParaRPr kumimoji="0" lang="zh-TW" altLang="en-US" sz="3000" b="0" i="0" u="none" strike="noStrike" kern="1200" cap="none" spc="0" normalizeH="0" baseline="0" noProof="0" dirty="0">
              <a:ln>
                <a:noFill/>
              </a:ln>
              <a:solidFill>
                <a:schemeClr val="bg1"/>
              </a:solidFill>
              <a:effectLst/>
              <a:uLnTx/>
              <a:uFillTx/>
              <a:latin typeface="Calibri"/>
              <a:ea typeface="新細明體" panose="02020500000000000000" pitchFamily="18" charset="-120"/>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Calibri"/>
              </a:rPr>
              <a:t>2 Sam</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kumimoji="0" lang="zh-CN" altLang="en-US" sz="2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撒下</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7</a:t>
            </a:r>
            <a:endPar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158347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3353</Words>
  <Application>Microsoft Office PowerPoint</Application>
  <PresentationFormat>On-screen Show (4:3)</PresentationFormat>
  <Paragraphs>157</Paragraphs>
  <Slides>46</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46</vt:i4>
      </vt:variant>
    </vt:vector>
  </HeadingPairs>
  <TitlesOfParts>
    <vt:vector size="51" baseType="lpstr">
      <vt:lpstr>Arial</vt:lpstr>
      <vt:lpstr>Calibri</vt:lpstr>
      <vt:lpstr>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 Samuel</dc:creator>
  <cp:lastModifiedBy>Oo, Samuel</cp:lastModifiedBy>
  <cp:revision>24</cp:revision>
  <dcterms:created xsi:type="dcterms:W3CDTF">2020-05-03T05:44:58Z</dcterms:created>
  <dcterms:modified xsi:type="dcterms:W3CDTF">2020-06-07T07:00:24Z</dcterms:modified>
</cp:coreProperties>
</file>