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4" r:id="rId14"/>
    <p:sldId id="269" r:id="rId15"/>
    <p:sldId id="271" r:id="rId16"/>
    <p:sldId id="272" r:id="rId17"/>
    <p:sldId id="266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E9DBE-7273-453C-9D6E-4D0DD0CE90CA}" v="1681" dt="2020-05-10T12:14:16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32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3FDE9DBE-7273-453C-9D6E-4D0DD0CE90CA}"/>
    <pc:docChg chg="custSel addSld delSld modSld">
      <pc:chgData name="Leaf Huang" userId="2b19acc49884122e" providerId="LiveId" clId="{3FDE9DBE-7273-453C-9D6E-4D0DD0CE90CA}" dt="2020-05-10T12:14:16.422" v="4127"/>
      <pc:docMkLst>
        <pc:docMk/>
      </pc:docMkLst>
      <pc:sldChg chg="addSp modSp new mod">
        <pc:chgData name="Leaf Huang" userId="2b19acc49884122e" providerId="LiveId" clId="{3FDE9DBE-7273-453C-9D6E-4D0DD0CE90CA}" dt="2020-05-02T03:39:30.920" v="107" actId="207"/>
        <pc:sldMkLst>
          <pc:docMk/>
          <pc:sldMk cId="2328242958" sldId="257"/>
        </pc:sldMkLst>
        <pc:spChg chg="add mod">
          <ac:chgData name="Leaf Huang" userId="2b19acc49884122e" providerId="LiveId" clId="{3FDE9DBE-7273-453C-9D6E-4D0DD0CE90CA}" dt="2020-05-02T03:39:30.920" v="107" actId="207"/>
          <ac:spMkLst>
            <pc:docMk/>
            <pc:sldMk cId="2328242958" sldId="257"/>
            <ac:spMk id="2" creationId="{E6B54CA5-9234-4EF7-9EEB-8CD63667CD41}"/>
          </ac:spMkLst>
        </pc:spChg>
      </pc:sldChg>
      <pc:sldChg chg="addSp modSp new mod">
        <pc:chgData name="Leaf Huang" userId="2b19acc49884122e" providerId="LiveId" clId="{3FDE9DBE-7273-453C-9D6E-4D0DD0CE90CA}" dt="2020-05-02T03:39:43.633" v="108" actId="207"/>
        <pc:sldMkLst>
          <pc:docMk/>
          <pc:sldMk cId="127066724" sldId="258"/>
        </pc:sldMkLst>
        <pc:spChg chg="add mod">
          <ac:chgData name="Leaf Huang" userId="2b19acc49884122e" providerId="LiveId" clId="{3FDE9DBE-7273-453C-9D6E-4D0DD0CE90CA}" dt="2020-05-02T03:39:43.633" v="108" actId="207"/>
          <ac:spMkLst>
            <pc:docMk/>
            <pc:sldMk cId="127066724" sldId="258"/>
            <ac:spMk id="2" creationId="{F45D1C43-8B81-4530-9AE1-7B9857EAC7AF}"/>
          </ac:spMkLst>
        </pc:spChg>
      </pc:sldChg>
      <pc:sldChg chg="addSp modSp new mod">
        <pc:chgData name="Leaf Huang" userId="2b19acc49884122e" providerId="LiveId" clId="{3FDE9DBE-7273-453C-9D6E-4D0DD0CE90CA}" dt="2020-05-03T01:03:11.608" v="2316" actId="20577"/>
        <pc:sldMkLst>
          <pc:docMk/>
          <pc:sldMk cId="1289777785" sldId="259"/>
        </pc:sldMkLst>
        <pc:spChg chg="add mod">
          <ac:chgData name="Leaf Huang" userId="2b19acc49884122e" providerId="LiveId" clId="{3FDE9DBE-7273-453C-9D6E-4D0DD0CE90CA}" dt="2020-05-03T01:03:11.608" v="2316" actId="20577"/>
          <ac:spMkLst>
            <pc:docMk/>
            <pc:sldMk cId="1289777785" sldId="259"/>
            <ac:spMk id="2" creationId="{08ACD1D6-899F-4418-BFFD-104DF50DC118}"/>
          </ac:spMkLst>
        </pc:spChg>
      </pc:sldChg>
      <pc:sldChg chg="modSp new mod">
        <pc:chgData name="Leaf Huang" userId="2b19acc49884122e" providerId="LiveId" clId="{3FDE9DBE-7273-453C-9D6E-4D0DD0CE90CA}" dt="2020-05-03T00:32:58.634" v="1956"/>
        <pc:sldMkLst>
          <pc:docMk/>
          <pc:sldMk cId="1801049311" sldId="260"/>
        </pc:sldMkLst>
        <pc:spChg chg="mod">
          <ac:chgData name="Leaf Huang" userId="2b19acc49884122e" providerId="LiveId" clId="{3FDE9DBE-7273-453C-9D6E-4D0DD0CE90CA}" dt="2020-05-02T03:41:09.526" v="134" actId="1076"/>
          <ac:spMkLst>
            <pc:docMk/>
            <pc:sldMk cId="1801049311" sldId="260"/>
            <ac:spMk id="2" creationId="{43BF9559-2E2E-47A4-9CD0-F01C31C7D3D2}"/>
          </ac:spMkLst>
        </pc:spChg>
        <pc:spChg chg="mod">
          <ac:chgData name="Leaf Huang" userId="2b19acc49884122e" providerId="LiveId" clId="{3FDE9DBE-7273-453C-9D6E-4D0DD0CE90CA}" dt="2020-05-03T00:32:58.634" v="1956"/>
          <ac:spMkLst>
            <pc:docMk/>
            <pc:sldMk cId="1801049311" sldId="260"/>
            <ac:spMk id="3" creationId="{FA946E16-C4CF-4065-A14D-D53A81DC20CE}"/>
          </ac:spMkLst>
        </pc:spChg>
      </pc:sldChg>
      <pc:sldChg chg="modSp new mod modAnim">
        <pc:chgData name="Leaf Huang" userId="2b19acc49884122e" providerId="LiveId" clId="{3FDE9DBE-7273-453C-9D6E-4D0DD0CE90CA}" dt="2020-05-09T05:31:29.212" v="3678" actId="14100"/>
        <pc:sldMkLst>
          <pc:docMk/>
          <pc:sldMk cId="3433896036" sldId="261"/>
        </pc:sldMkLst>
        <pc:spChg chg="mod">
          <ac:chgData name="Leaf Huang" userId="2b19acc49884122e" providerId="LiveId" clId="{3FDE9DBE-7273-453C-9D6E-4D0DD0CE90CA}" dt="2020-05-02T03:44:03.592" v="253" actId="1076"/>
          <ac:spMkLst>
            <pc:docMk/>
            <pc:sldMk cId="3433896036" sldId="261"/>
            <ac:spMk id="2" creationId="{575C952D-82EB-4DEC-982A-4A908FC56BB2}"/>
          </ac:spMkLst>
        </pc:spChg>
        <pc:spChg chg="mod">
          <ac:chgData name="Leaf Huang" userId="2b19acc49884122e" providerId="LiveId" clId="{3FDE9DBE-7273-453C-9D6E-4D0DD0CE90CA}" dt="2020-05-09T05:31:29.212" v="3678" actId="14100"/>
          <ac:spMkLst>
            <pc:docMk/>
            <pc:sldMk cId="3433896036" sldId="261"/>
            <ac:spMk id="3" creationId="{9C96A8F0-FEA7-44E5-B1E5-30B6CA443818}"/>
          </ac:spMkLst>
        </pc:spChg>
      </pc:sldChg>
      <pc:sldChg chg="modSp new mod modAnim">
        <pc:chgData name="Leaf Huang" userId="2b19acc49884122e" providerId="LiveId" clId="{3FDE9DBE-7273-453C-9D6E-4D0DD0CE90CA}" dt="2020-05-02T22:40:15.065" v="851"/>
        <pc:sldMkLst>
          <pc:docMk/>
          <pc:sldMk cId="2083440880" sldId="262"/>
        </pc:sldMkLst>
        <pc:spChg chg="mod">
          <ac:chgData name="Leaf Huang" userId="2b19acc49884122e" providerId="LiveId" clId="{3FDE9DBE-7273-453C-9D6E-4D0DD0CE90CA}" dt="2020-05-02T22:40:05.224" v="845"/>
          <ac:spMkLst>
            <pc:docMk/>
            <pc:sldMk cId="2083440880" sldId="262"/>
            <ac:spMk id="2" creationId="{32F76E2D-C77D-4E18-B166-C6B763417599}"/>
          </ac:spMkLst>
        </pc:spChg>
        <pc:spChg chg="mod">
          <ac:chgData name="Leaf Huang" userId="2b19acc49884122e" providerId="LiveId" clId="{3FDE9DBE-7273-453C-9D6E-4D0DD0CE90CA}" dt="2020-05-02T22:40:15.065" v="851"/>
          <ac:spMkLst>
            <pc:docMk/>
            <pc:sldMk cId="2083440880" sldId="262"/>
            <ac:spMk id="3" creationId="{3EBD6F0F-132A-4C3A-AE2F-9783453F229B}"/>
          </ac:spMkLst>
        </pc:spChg>
      </pc:sldChg>
      <pc:sldChg chg="modSp new mod modAnim">
        <pc:chgData name="Leaf Huang" userId="2b19acc49884122e" providerId="LiveId" clId="{3FDE9DBE-7273-453C-9D6E-4D0DD0CE90CA}" dt="2020-05-02T22:39:55.934" v="839"/>
        <pc:sldMkLst>
          <pc:docMk/>
          <pc:sldMk cId="297571837" sldId="263"/>
        </pc:sldMkLst>
        <pc:spChg chg="mod">
          <ac:chgData name="Leaf Huang" userId="2b19acc49884122e" providerId="LiveId" clId="{3FDE9DBE-7273-453C-9D6E-4D0DD0CE90CA}" dt="2020-05-02T22:39:55.934" v="839"/>
          <ac:spMkLst>
            <pc:docMk/>
            <pc:sldMk cId="297571837" sldId="263"/>
            <ac:spMk id="2" creationId="{99579318-B8B7-4859-B1DB-8B32C148EEAC}"/>
          </ac:spMkLst>
        </pc:spChg>
        <pc:spChg chg="mod">
          <ac:chgData name="Leaf Huang" userId="2b19acc49884122e" providerId="LiveId" clId="{3FDE9DBE-7273-453C-9D6E-4D0DD0CE90CA}" dt="2020-05-02T22:38:23.290" v="831" actId="14100"/>
          <ac:spMkLst>
            <pc:docMk/>
            <pc:sldMk cId="297571837" sldId="263"/>
            <ac:spMk id="3" creationId="{65260BBE-BF85-49E9-86A3-6EAF75AB2BE8}"/>
          </ac:spMkLst>
        </pc:spChg>
      </pc:sldChg>
      <pc:sldChg chg="modSp new mod modAnim">
        <pc:chgData name="Leaf Huang" userId="2b19acc49884122e" providerId="LiveId" clId="{3FDE9DBE-7273-453C-9D6E-4D0DD0CE90CA}" dt="2020-05-02T22:50:01.653" v="1141"/>
        <pc:sldMkLst>
          <pc:docMk/>
          <pc:sldMk cId="4101791531" sldId="264"/>
        </pc:sldMkLst>
        <pc:spChg chg="mod">
          <ac:chgData name="Leaf Huang" userId="2b19acc49884122e" providerId="LiveId" clId="{3FDE9DBE-7273-453C-9D6E-4D0DD0CE90CA}" dt="2020-05-02T22:41:54.029" v="856" actId="1076"/>
          <ac:spMkLst>
            <pc:docMk/>
            <pc:sldMk cId="4101791531" sldId="264"/>
            <ac:spMk id="2" creationId="{CCBDF128-11BC-4C32-9CBA-F9F12F087E9F}"/>
          </ac:spMkLst>
        </pc:spChg>
        <pc:spChg chg="mod">
          <ac:chgData name="Leaf Huang" userId="2b19acc49884122e" providerId="LiveId" clId="{3FDE9DBE-7273-453C-9D6E-4D0DD0CE90CA}" dt="2020-05-02T22:49:39.954" v="1140"/>
          <ac:spMkLst>
            <pc:docMk/>
            <pc:sldMk cId="4101791531" sldId="264"/>
            <ac:spMk id="3" creationId="{0CA13A09-5D97-48D1-B670-48BC883BD78C}"/>
          </ac:spMkLst>
        </pc:spChg>
      </pc:sldChg>
      <pc:sldChg chg="modSp new mod modAnim">
        <pc:chgData name="Leaf Huang" userId="2b19acc49884122e" providerId="LiveId" clId="{3FDE9DBE-7273-453C-9D6E-4D0DD0CE90CA}" dt="2020-05-03T00:36:46.635" v="1985"/>
        <pc:sldMkLst>
          <pc:docMk/>
          <pc:sldMk cId="2676018530" sldId="265"/>
        </pc:sldMkLst>
        <pc:spChg chg="mod">
          <ac:chgData name="Leaf Huang" userId="2b19acc49884122e" providerId="LiveId" clId="{3FDE9DBE-7273-453C-9D6E-4D0DD0CE90CA}" dt="2020-05-03T00:33:32.253" v="1967"/>
          <ac:spMkLst>
            <pc:docMk/>
            <pc:sldMk cId="2676018530" sldId="265"/>
            <ac:spMk id="2" creationId="{A91758D2-548B-4092-800D-2AF2098B6771}"/>
          </ac:spMkLst>
        </pc:spChg>
        <pc:spChg chg="mod">
          <ac:chgData name="Leaf Huang" userId="2b19acc49884122e" providerId="LiveId" clId="{3FDE9DBE-7273-453C-9D6E-4D0DD0CE90CA}" dt="2020-05-03T00:36:46.635" v="1985"/>
          <ac:spMkLst>
            <pc:docMk/>
            <pc:sldMk cId="2676018530" sldId="265"/>
            <ac:spMk id="3" creationId="{70A2872C-7DEE-4943-84BF-A616BAB3A0A9}"/>
          </ac:spMkLst>
        </pc:spChg>
      </pc:sldChg>
      <pc:sldChg chg="modSp mod modAnim">
        <pc:chgData name="Leaf Huang" userId="2b19acc49884122e" providerId="LiveId" clId="{3FDE9DBE-7273-453C-9D6E-4D0DD0CE90CA}" dt="2020-05-10T12:14:16.422" v="4127"/>
        <pc:sldMkLst>
          <pc:docMk/>
          <pc:sldMk cId="852134377" sldId="266"/>
        </pc:sldMkLst>
        <pc:spChg chg="mod">
          <ac:chgData name="Leaf Huang" userId="2b19acc49884122e" providerId="LiveId" clId="{3FDE9DBE-7273-453C-9D6E-4D0DD0CE90CA}" dt="2020-05-09T06:00:04.348" v="4059"/>
          <ac:spMkLst>
            <pc:docMk/>
            <pc:sldMk cId="852134377" sldId="266"/>
            <ac:spMk id="2" creationId="{15791D51-B310-4794-B37B-D016BA26FEB4}"/>
          </ac:spMkLst>
        </pc:spChg>
        <pc:spChg chg="mod">
          <ac:chgData name="Leaf Huang" userId="2b19acc49884122e" providerId="LiveId" clId="{3FDE9DBE-7273-453C-9D6E-4D0DD0CE90CA}" dt="2020-05-10T12:14:16.422" v="4127"/>
          <ac:spMkLst>
            <pc:docMk/>
            <pc:sldMk cId="852134377" sldId="266"/>
            <ac:spMk id="3" creationId="{91182444-3E0E-41BB-9591-FEF56114BFCA}"/>
          </ac:spMkLst>
        </pc:spChg>
      </pc:sldChg>
      <pc:sldChg chg="modSp new del mod modAnim">
        <pc:chgData name="Leaf Huang" userId="2b19acc49884122e" providerId="LiveId" clId="{3FDE9DBE-7273-453C-9D6E-4D0DD0CE90CA}" dt="2020-05-09T05:51:31.945" v="3971" actId="2696"/>
        <pc:sldMkLst>
          <pc:docMk/>
          <pc:sldMk cId="2588620001" sldId="266"/>
        </pc:sldMkLst>
        <pc:spChg chg="mod">
          <ac:chgData name="Leaf Huang" userId="2b19acc49884122e" providerId="LiveId" clId="{3FDE9DBE-7273-453C-9D6E-4D0DD0CE90CA}" dt="2020-05-03T00:12:21.848" v="1608"/>
          <ac:spMkLst>
            <pc:docMk/>
            <pc:sldMk cId="2588620001" sldId="266"/>
            <ac:spMk id="2" creationId="{15791D51-B310-4794-B37B-D016BA26FEB4}"/>
          </ac:spMkLst>
        </pc:spChg>
        <pc:spChg chg="mod">
          <ac:chgData name="Leaf Huang" userId="2b19acc49884122e" providerId="LiveId" clId="{3FDE9DBE-7273-453C-9D6E-4D0DD0CE90CA}" dt="2020-05-03T00:03:50.325" v="1605"/>
          <ac:spMkLst>
            <pc:docMk/>
            <pc:sldMk cId="2588620001" sldId="266"/>
            <ac:spMk id="3" creationId="{91182444-3E0E-41BB-9591-FEF56114BFCA}"/>
          </ac:spMkLst>
        </pc:spChg>
      </pc:sldChg>
      <pc:sldChg chg="delSp modSp new mod modAnim">
        <pc:chgData name="Leaf Huang" userId="2b19acc49884122e" providerId="LiveId" clId="{3FDE9DBE-7273-453C-9D6E-4D0DD0CE90CA}" dt="2020-05-09T05:51:12.823" v="3970"/>
        <pc:sldMkLst>
          <pc:docMk/>
          <pc:sldMk cId="2317667786" sldId="267"/>
        </pc:sldMkLst>
        <pc:spChg chg="del">
          <ac:chgData name="Leaf Huang" userId="2b19acc49884122e" providerId="LiveId" clId="{3FDE9DBE-7273-453C-9D6E-4D0DD0CE90CA}" dt="2020-05-03T00:13:26.334" v="1610" actId="478"/>
          <ac:spMkLst>
            <pc:docMk/>
            <pc:sldMk cId="2317667786" sldId="267"/>
            <ac:spMk id="2" creationId="{E08D0103-CD2E-4DEB-9928-0EE441DB6E5C}"/>
          </ac:spMkLst>
        </pc:spChg>
        <pc:spChg chg="mod">
          <ac:chgData name="Leaf Huang" userId="2b19acc49884122e" providerId="LiveId" clId="{3FDE9DBE-7273-453C-9D6E-4D0DD0CE90CA}" dt="2020-05-09T05:51:12.823" v="3970"/>
          <ac:spMkLst>
            <pc:docMk/>
            <pc:sldMk cId="2317667786" sldId="267"/>
            <ac:spMk id="3" creationId="{B482E112-CD4A-4B75-B882-46BAA229CBE2}"/>
          </ac:spMkLst>
        </pc:spChg>
      </pc:sldChg>
      <pc:sldChg chg="modSp new mod modAnim">
        <pc:chgData name="Leaf Huang" userId="2b19acc49884122e" providerId="LiveId" clId="{3FDE9DBE-7273-453C-9D6E-4D0DD0CE90CA}" dt="2020-05-03T02:28:42.299" v="3562" actId="21"/>
        <pc:sldMkLst>
          <pc:docMk/>
          <pc:sldMk cId="3617159169" sldId="268"/>
        </pc:sldMkLst>
        <pc:spChg chg="mod">
          <ac:chgData name="Leaf Huang" userId="2b19acc49884122e" providerId="LiveId" clId="{3FDE9DBE-7273-453C-9D6E-4D0DD0CE90CA}" dt="2020-05-03T00:34:19.038" v="1971" actId="1076"/>
          <ac:spMkLst>
            <pc:docMk/>
            <pc:sldMk cId="3617159169" sldId="268"/>
            <ac:spMk id="2" creationId="{09D3DB22-243D-451C-B72C-8E12808B0FE6}"/>
          </ac:spMkLst>
        </pc:spChg>
        <pc:spChg chg="mod">
          <ac:chgData name="Leaf Huang" userId="2b19acc49884122e" providerId="LiveId" clId="{3FDE9DBE-7273-453C-9D6E-4D0DD0CE90CA}" dt="2020-05-03T02:28:42.299" v="3562" actId="21"/>
          <ac:spMkLst>
            <pc:docMk/>
            <pc:sldMk cId="3617159169" sldId="268"/>
            <ac:spMk id="3" creationId="{592B0E55-4F58-4977-831C-39522B94EF14}"/>
          </ac:spMkLst>
        </pc:spChg>
      </pc:sldChg>
      <pc:sldChg chg="modSp new mod modAnim">
        <pc:chgData name="Leaf Huang" userId="2b19acc49884122e" providerId="LiveId" clId="{3FDE9DBE-7273-453C-9D6E-4D0DD0CE90CA}" dt="2020-05-03T01:27:34.270" v="2559"/>
        <pc:sldMkLst>
          <pc:docMk/>
          <pc:sldMk cId="3430777909" sldId="269"/>
        </pc:sldMkLst>
        <pc:spChg chg="mod">
          <ac:chgData name="Leaf Huang" userId="2b19acc49884122e" providerId="LiveId" clId="{3FDE9DBE-7273-453C-9D6E-4D0DD0CE90CA}" dt="2020-05-03T01:25:52.577" v="2539"/>
          <ac:spMkLst>
            <pc:docMk/>
            <pc:sldMk cId="3430777909" sldId="269"/>
            <ac:spMk id="2" creationId="{24879C03-3DF0-4B0B-BE71-E14F7972CB09}"/>
          </ac:spMkLst>
        </pc:spChg>
        <pc:spChg chg="mod">
          <ac:chgData name="Leaf Huang" userId="2b19acc49884122e" providerId="LiveId" clId="{3FDE9DBE-7273-453C-9D6E-4D0DD0CE90CA}" dt="2020-05-03T01:27:34.270" v="2559"/>
          <ac:spMkLst>
            <pc:docMk/>
            <pc:sldMk cId="3430777909" sldId="269"/>
            <ac:spMk id="3" creationId="{0D2FF463-D62D-4D9B-8652-CEF76BFBC2D3}"/>
          </ac:spMkLst>
        </pc:spChg>
      </pc:sldChg>
      <pc:sldChg chg="delSp modSp new del mod">
        <pc:chgData name="Leaf Huang" userId="2b19acc49884122e" providerId="LiveId" clId="{3FDE9DBE-7273-453C-9D6E-4D0DD0CE90CA}" dt="2020-05-03T01:51:55.980" v="2946" actId="47"/>
        <pc:sldMkLst>
          <pc:docMk/>
          <pc:sldMk cId="784047995" sldId="270"/>
        </pc:sldMkLst>
        <pc:spChg chg="del">
          <ac:chgData name="Leaf Huang" userId="2b19acc49884122e" providerId="LiveId" clId="{3FDE9DBE-7273-453C-9D6E-4D0DD0CE90CA}" dt="2020-05-03T01:26:40.560" v="2543" actId="478"/>
          <ac:spMkLst>
            <pc:docMk/>
            <pc:sldMk cId="784047995" sldId="270"/>
            <ac:spMk id="2" creationId="{0E012878-8FAB-4135-818F-B6E03FC97037}"/>
          </ac:spMkLst>
        </pc:spChg>
        <pc:spChg chg="mod">
          <ac:chgData name="Leaf Huang" userId="2b19acc49884122e" providerId="LiveId" clId="{3FDE9DBE-7273-453C-9D6E-4D0DD0CE90CA}" dt="2020-05-03T01:44:22.440" v="2633"/>
          <ac:spMkLst>
            <pc:docMk/>
            <pc:sldMk cId="784047995" sldId="270"/>
            <ac:spMk id="3" creationId="{C27085A8-D3B1-4588-B97A-3553BE23F017}"/>
          </ac:spMkLst>
        </pc:spChg>
      </pc:sldChg>
      <pc:sldChg chg="addSp delSp modSp new mod modAnim">
        <pc:chgData name="Leaf Huang" userId="2b19acc49884122e" providerId="LiveId" clId="{3FDE9DBE-7273-453C-9D6E-4D0DD0CE90CA}" dt="2020-05-03T02:14:13.712" v="3260" actId="2711"/>
        <pc:sldMkLst>
          <pc:docMk/>
          <pc:sldMk cId="1441787208" sldId="271"/>
        </pc:sldMkLst>
        <pc:spChg chg="del">
          <ac:chgData name="Leaf Huang" userId="2b19acc49884122e" providerId="LiveId" clId="{3FDE9DBE-7273-453C-9D6E-4D0DD0CE90CA}" dt="2020-05-03T01:44:49.739" v="2635" actId="478"/>
          <ac:spMkLst>
            <pc:docMk/>
            <pc:sldMk cId="1441787208" sldId="271"/>
            <ac:spMk id="2" creationId="{97338E9D-CDD3-4192-8C40-2E72E730CF97}"/>
          </ac:spMkLst>
        </pc:spChg>
        <pc:spChg chg="mod">
          <ac:chgData name="Leaf Huang" userId="2b19acc49884122e" providerId="LiveId" clId="{3FDE9DBE-7273-453C-9D6E-4D0DD0CE90CA}" dt="2020-05-03T01:54:18.987" v="2992"/>
          <ac:spMkLst>
            <pc:docMk/>
            <pc:sldMk cId="1441787208" sldId="271"/>
            <ac:spMk id="3" creationId="{6A6523E9-BB5E-4A00-BF9A-1D36DE1241B8}"/>
          </ac:spMkLst>
        </pc:spChg>
        <pc:spChg chg="add mod">
          <ac:chgData name="Leaf Huang" userId="2b19acc49884122e" providerId="LiveId" clId="{3FDE9DBE-7273-453C-9D6E-4D0DD0CE90CA}" dt="2020-05-03T02:14:13.712" v="3260" actId="2711"/>
          <ac:spMkLst>
            <pc:docMk/>
            <pc:sldMk cId="1441787208" sldId="271"/>
            <ac:spMk id="5" creationId="{81FE7EE2-7965-4C37-A3C6-1C9F164A32BE}"/>
          </ac:spMkLst>
        </pc:spChg>
        <pc:picChg chg="add mod">
          <ac:chgData name="Leaf Huang" userId="2b19acc49884122e" providerId="LiveId" clId="{3FDE9DBE-7273-453C-9D6E-4D0DD0CE90CA}" dt="2020-05-03T01:56:23.078" v="3003" actId="1076"/>
          <ac:picMkLst>
            <pc:docMk/>
            <pc:sldMk cId="1441787208" sldId="271"/>
            <ac:picMk id="4" creationId="{61C604CA-D58E-4615-899D-9604B813819A}"/>
          </ac:picMkLst>
        </pc:picChg>
      </pc:sldChg>
      <pc:sldChg chg="modSp new mod modAnim">
        <pc:chgData name="Leaf Huang" userId="2b19acc49884122e" providerId="LiveId" clId="{3FDE9DBE-7273-453C-9D6E-4D0DD0CE90CA}" dt="2020-05-09T05:39:55.525" v="3785"/>
        <pc:sldMkLst>
          <pc:docMk/>
          <pc:sldMk cId="947569255" sldId="272"/>
        </pc:sldMkLst>
        <pc:spChg chg="mod">
          <ac:chgData name="Leaf Huang" userId="2b19acc49884122e" providerId="LiveId" clId="{3FDE9DBE-7273-453C-9D6E-4D0DD0CE90CA}" dt="2020-05-03T02:05:10.355" v="3082" actId="1076"/>
          <ac:spMkLst>
            <pc:docMk/>
            <pc:sldMk cId="947569255" sldId="272"/>
            <ac:spMk id="2" creationId="{F9EB6BA4-E8A8-40C3-9EDD-44569ACEB7CF}"/>
          </ac:spMkLst>
        </pc:spChg>
        <pc:spChg chg="mod">
          <ac:chgData name="Leaf Huang" userId="2b19acc49884122e" providerId="LiveId" clId="{3FDE9DBE-7273-453C-9D6E-4D0DD0CE90CA}" dt="2020-05-09T05:39:55.525" v="3785"/>
          <ac:spMkLst>
            <pc:docMk/>
            <pc:sldMk cId="947569255" sldId="272"/>
            <ac:spMk id="3" creationId="{2AAF8199-EE18-45DA-8F70-358403083DFB}"/>
          </ac:spMkLst>
        </pc:spChg>
      </pc:sldChg>
      <pc:sldChg chg="modSp new mod modAnim">
        <pc:chgData name="Leaf Huang" userId="2b19acc49884122e" providerId="LiveId" clId="{3FDE9DBE-7273-453C-9D6E-4D0DD0CE90CA}" dt="2020-05-03T02:25:45.611" v="3561"/>
        <pc:sldMkLst>
          <pc:docMk/>
          <pc:sldMk cId="2754204338" sldId="273"/>
        </pc:sldMkLst>
        <pc:spChg chg="mod">
          <ac:chgData name="Leaf Huang" userId="2b19acc49884122e" providerId="LiveId" clId="{3FDE9DBE-7273-453C-9D6E-4D0DD0CE90CA}" dt="2020-05-03T02:20:33.052" v="3288" actId="1076"/>
          <ac:spMkLst>
            <pc:docMk/>
            <pc:sldMk cId="2754204338" sldId="273"/>
            <ac:spMk id="2" creationId="{2F6B9655-C2D3-4E10-9A9E-8B6B74AD33DD}"/>
          </ac:spMkLst>
        </pc:spChg>
        <pc:spChg chg="mod">
          <ac:chgData name="Leaf Huang" userId="2b19acc49884122e" providerId="LiveId" clId="{3FDE9DBE-7273-453C-9D6E-4D0DD0CE90CA}" dt="2020-05-03T02:25:22.889" v="3560"/>
          <ac:spMkLst>
            <pc:docMk/>
            <pc:sldMk cId="2754204338" sldId="273"/>
            <ac:spMk id="3" creationId="{B7F7AC92-292E-4262-BCC8-9C58A62408F6}"/>
          </ac:spMkLst>
        </pc:spChg>
      </pc:sldChg>
      <pc:sldChg chg="delSp modSp new mod modAnim">
        <pc:chgData name="Leaf Huang" userId="2b19acc49884122e" providerId="LiveId" clId="{3FDE9DBE-7273-453C-9D6E-4D0DD0CE90CA}" dt="2020-05-09T12:50:28.414" v="4098" actId="20577"/>
        <pc:sldMkLst>
          <pc:docMk/>
          <pc:sldMk cId="1889587499" sldId="274"/>
        </pc:sldMkLst>
        <pc:spChg chg="del">
          <ac:chgData name="Leaf Huang" userId="2b19acc49884122e" providerId="LiveId" clId="{3FDE9DBE-7273-453C-9D6E-4D0DD0CE90CA}" dt="2020-05-03T02:29:36.306" v="3591" actId="478"/>
          <ac:spMkLst>
            <pc:docMk/>
            <pc:sldMk cId="1889587499" sldId="274"/>
            <ac:spMk id="2" creationId="{05AF9079-DD5C-4E50-AD0A-5173C020C012}"/>
          </ac:spMkLst>
        </pc:spChg>
        <pc:spChg chg="mod">
          <ac:chgData name="Leaf Huang" userId="2b19acc49884122e" providerId="LiveId" clId="{3FDE9DBE-7273-453C-9D6E-4D0DD0CE90CA}" dt="2020-05-09T12:50:28.414" v="4098" actId="20577"/>
          <ac:spMkLst>
            <pc:docMk/>
            <pc:sldMk cId="1889587499" sldId="274"/>
            <ac:spMk id="3" creationId="{379A4A9F-B469-4D10-A255-0BB94BBD17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1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2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5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1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3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2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2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9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7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5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7C325-A302-4D5B-AB29-9882117915EE}" type="datetimeFigureOut">
              <a:rPr lang="en-US" smtClean="0"/>
              <a:t>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87E75-494C-41FE-AA62-6DAA2F3DE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0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8B16-A6AD-4EC2-8DA1-2C5266BCB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12800"/>
            <a:ext cx="7772400" cy="2387600"/>
          </a:xfrm>
        </p:spPr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願你們平安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79CBB-E62C-46A2-839D-D5F9F4CB43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黃力夫弟兄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北卡華人福音基督教會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6945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58D2-548B-4092-800D-2AF2098B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276"/>
            <a:ext cx="7886700" cy="977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十字架的平安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2872C-7DEE-4943-84BF-A616BAB3A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0150"/>
            <a:ext cx="7886700" cy="4976813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說了這話，就把手和肋旁指給他們看。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19-20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讓門徒確認是耶穌。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門徒看見主，就喜樂了。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耶穌賜的第一個平安，和祂手上的釘痕，和肋旁的槍傷有關。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是主用極大的代價換來的。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601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2E112-CD4A-4B75-B882-46BAA229C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4800"/>
            <a:ext cx="7886700" cy="6281738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因我活著就是基督，我死了就有益處。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對永生的盼望，帶來平安。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加拿大宣教士的見證。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即或不然，王啊，你當知道我們決不事奉你的神，也不敬拜你所立的金像。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釘痕與槍傷是永生的確據。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就算得了新冠，也拿不走對永生的確據和盼望。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認罪的平安。臭駡與香罵。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766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DB22-243D-451C-B72C-8E12808B0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731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奉差遣的平安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B0E55-4F58-4977-831C-39522B94E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8238"/>
            <a:ext cx="7886700" cy="54102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父怎樣差遣了我，我也照樣差遣你們。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21</a:t>
            </a:r>
            <a:endParaRPr lang="en-US" altLang="zh-TW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耶穌奉父神差遣，道成肉身，是個最偉大的宣教士。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主也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照樣差遣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們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報福音、傳喜信的人，他們的腳蹤何等佳美。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羅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“照樣”，要和耶穌一樣，付上代價。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715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A4A9F-B469-4D10-A255-0BB94BBD1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8625"/>
            <a:ext cx="7886700" cy="574833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女宣教士的脚。唐崇榮牧師的見證。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武漢的下上教會。豐順快遞小哥。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我們教會的姐妹，送口罩給老人</a:t>
            </a:r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院。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95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79C03-3DF0-4B0B-BE71-E14F7972C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88"/>
            <a:ext cx="7886700" cy="10159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信心帶來的平安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FF463-D62D-4D9B-8652-CEF76BFBC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4986338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就對多馬說：「伸過你的指頭來，摸我的手；伸出你的手來，探入我的肋旁。不要疑惑，總要信。」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26-27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多馬不信主已經復活。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耶穌邀請多馬來摸祂的釘痕和槍傷。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主說：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不要疑惑，總要信。</a:t>
            </a:r>
            <a:endParaRPr lang="en-US" altLang="zh-TW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第三個平安，與信心有關。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077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523E9-BB5E-4A00-BF9A-1D36DE12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57200"/>
            <a:ext cx="6300788" cy="6186488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多馬說：「我的主！我的神！」</a:t>
            </a:r>
            <a:endParaRPr lang="en-US" altLang="zh-TW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多馬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是猶太人。相信人有罪，見神必死。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但他叫站在他面前的人，“我的神”。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多馬終於得救了。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改變了他的下半生。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到印度宣教，在那裏殉道。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多馬有信心的平安。</a:t>
            </a:r>
            <a:endParaRPr lang="en-US" altLang="zh-TW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5" descr="index_09">
            <a:extLst>
              <a:ext uri="{FF2B5EF4-FFF2-40B4-BE49-F238E27FC236}">
                <a16:creationId xmlns:a16="http://schemas.microsoft.com/office/drawing/2014/main" id="{61C604CA-D58E-4615-899D-9604B8138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6" y="195261"/>
            <a:ext cx="1743075" cy="5520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1FE7EE2-7965-4C37-A3C6-1C9F164A32BE}"/>
              </a:ext>
            </a:extLst>
          </p:cNvPr>
          <p:cNvSpPr txBox="1"/>
          <p:nvPr/>
        </p:nvSpPr>
        <p:spPr>
          <a:xfrm>
            <a:off x="6753225" y="5976938"/>
            <a:ext cx="2114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印度，金奈</a:t>
            </a:r>
            <a:endParaRPr 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78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B6BA4-E8A8-40C3-9EDD-44569ACEB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9921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復活的主差遣多馬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F8199-EE18-45DA-8F70-358403083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7313"/>
            <a:ext cx="7886700" cy="4819650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耶穌對他說：「你因看見了我才信；那沒有看見就信的有福了。」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那沒有看見就信的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（印度的弟兄姐妹），是因多馬的信心和順服差遣而蒙福的。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756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1D51-B310-4794-B37B-D016BA26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9350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因著信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82444-3E0E-41BB-9591-FEF56114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6338"/>
            <a:ext cx="7886700" cy="556260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妓女喇合因著信，曾和和平平的接待探子，就不與那些不順從的人一同滅亡。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來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對神的應許有信心，帶來平安。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我們這至暫至輕的苦楚，要為我們成就極重無比、永遠的榮耀。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林後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16-18</a:t>
            </a:r>
          </a:p>
          <a:p>
            <a:r>
              <a:rPr lang="zh-CN" altLang="en-US" sz="3600" b="1">
                <a:latin typeface="SimSun" panose="02010600030101010101" pitchFamily="2" charset="-122"/>
                <a:ea typeface="SimSun" panose="02010600030101010101" pitchFamily="2" charset="-122"/>
              </a:rPr>
              <a:t>我母親的平安。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213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9655-C2D3-4E10-9A9E-8B6B74AD3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8969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7AC92-292E-4262-BCC8-9C58A6240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9675"/>
            <a:ext cx="7886700" cy="49672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真正的平安是苦難中在耶穌裏的平安。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十字架的贖罪，保證我們永生的福樂。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主要差遣每一個重生得救的基督徒。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主賜給我們信心的平安。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420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B54CA5-9234-4EF7-9EEB-8CD63667CD41}"/>
              </a:ext>
            </a:extLst>
          </p:cNvPr>
          <p:cNvSpPr txBox="1"/>
          <p:nvPr/>
        </p:nvSpPr>
        <p:spPr>
          <a:xfrm>
            <a:off x="433388" y="266700"/>
            <a:ext cx="8291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那日（就是七日的第一日）晚上，門徒所在的地方，因怕猶太人，門都關了。耶穌來，站在當中，對他們說：「</a:t>
            </a:r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 說了這話，就把手和肋旁指給他們看。門徒看見主，就喜樂了。 耶穌又對他們說：「</a:t>
            </a:r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父怎樣差遣了我，我也照樣差遣你們。」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19-21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8242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5D1C43-8B81-4530-9AE1-7B9857EAC7AF}"/>
              </a:ext>
            </a:extLst>
          </p:cNvPr>
          <p:cNvSpPr txBox="1"/>
          <p:nvPr/>
        </p:nvSpPr>
        <p:spPr>
          <a:xfrm>
            <a:off x="519113" y="314325"/>
            <a:ext cx="81391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那十二個門徒中，有稱為低土馬的多馬；耶穌來的時候，他沒有和他們同在。 那些門徒就對他說：「我們已經看見主了。」多馬卻說：「我非看見他手上的釘痕，用指頭探入那釘痕，又用手探入他的肋旁，我總不信。」 過了八日，門徒又在屋裡，多馬也和他們同在，門都關了。耶穌來，站在當中說：「</a:t>
            </a:r>
            <a:r>
              <a:rPr lang="zh-TW" altLang="en-US" sz="36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 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06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ACD1D6-899F-4418-BFFD-104DF50DC118}"/>
              </a:ext>
            </a:extLst>
          </p:cNvPr>
          <p:cNvSpPr txBox="1"/>
          <p:nvPr/>
        </p:nvSpPr>
        <p:spPr>
          <a:xfrm>
            <a:off x="538163" y="257175"/>
            <a:ext cx="81391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就對多馬說：「伸過你的指頭來，摸我的手；伸出你的手來，探入我的肋旁。不要疑惑，總要信。」 多馬說：「我的主！我的神！」 耶穌對他說：「你因看見了我才信；那沒有看見就信的有福了。」 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			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24-29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7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9559-2E2E-47A4-9CD0-F01C31C7D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663"/>
            <a:ext cx="7886700" cy="9397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講道大綱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46E16-C4CF-4065-A14D-D53A81DC2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1588"/>
            <a:ext cx="7886700" cy="49053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平安的真義。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奉差遣的平安。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信心的平安。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104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952D-82EB-4DEC-982A-4A908FC56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664"/>
            <a:ext cx="7886700" cy="10112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平安的真義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6A8F0-FEA7-44E5-B1E5-30B6CA44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4900"/>
            <a:ext cx="7886700" cy="544353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我將這些事告訴你們，是要叫你們在我裡面有平安。在世上，你們有苦難；但你們可以放心，我已經勝了世界。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約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33</a:t>
            </a: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在世上，你們有苦難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苦難中的平安。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耶穌在船尾上，枕著枕頭睡覺。門徒叫醒了他，說：「夫子！我們喪命，你不顧嗎？」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38	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疫情中的盼望。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真鈔與假鈔。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389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76E2D-C77D-4E18-B166-C6B76341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427"/>
            <a:ext cx="7886700" cy="9493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在耶穌之外的平安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D6F0F-132A-4C3A-AE2F-9783453F2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7300"/>
            <a:ext cx="7886700" cy="49196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在耶穌之外的“平安”。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世上的榮華富貴，甚至違法犯紀，不是真正的平安。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爬上桑樹的撒該。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1-10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富而不貴。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不值得魔鬼攻擊的基督徒。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344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9318-B8B7-4859-B1DB-8B32C148E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7477"/>
            <a:ext cx="7886700" cy="9445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在耶穌之外的富人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60BBE-BF85-49E9-86A3-6EAF75AB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19175"/>
            <a:ext cx="7886700" cy="5557838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所以，驕傲如鏈子戴在他們的項上；強暴像衣裳遮住他們的身體。他們的眼睛因體胖而凸出；他們所得的，過於心裡所想的。</a:t>
            </a:r>
            <a:r>
              <a:rPr lang="en-US" altLang="zh-TW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詩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73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6-7</a:t>
            </a:r>
            <a:endParaRPr lang="en-US" altLang="zh-TW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他們說：神怎能曉得？至高者豈有知識呢？ 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詩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73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神卻對他說：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無知的人哪，今夜必要你的靈魂；你所預備的要歸誰呢？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凡為自己積財，在神面前卻不富足的，也是這樣。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20-21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57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DF128-11BC-4C32-9CBA-F9F12F087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4139"/>
            <a:ext cx="7886700" cy="1020762"/>
          </a:xfrm>
        </p:spPr>
        <p:txBody>
          <a:bodyPr/>
          <a:lstStyle/>
          <a:p>
            <a:pPr algn="ctr"/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願你們平安！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13A09-5D97-48D1-B670-48BC883BD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4901"/>
            <a:ext cx="7886700" cy="50720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Shalom!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是猶太人的問安語。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這段故事是在耶穌從死裏復活以後發生的。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耶穌以神的身份說的。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翻成“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願你們平安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”，不如“賜你們平安”。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以爲是神的應許。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  <a:cs typeface="+mj-cs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說了三次。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179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1433</TotalTime>
  <Words>1737</Words>
  <Application>Microsoft Office PowerPoint</Application>
  <PresentationFormat>On-screen Show (4:3)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SimSun</vt:lpstr>
      <vt:lpstr>Arial</vt:lpstr>
      <vt:lpstr>Calibri</vt:lpstr>
      <vt:lpstr>Calibri Light</vt:lpstr>
      <vt:lpstr>Office Theme</vt:lpstr>
      <vt:lpstr>願你們平安</vt:lpstr>
      <vt:lpstr>PowerPoint Presentation</vt:lpstr>
      <vt:lpstr>PowerPoint Presentation</vt:lpstr>
      <vt:lpstr>PowerPoint Presentation</vt:lpstr>
      <vt:lpstr>講道大綱</vt:lpstr>
      <vt:lpstr>平安的真義</vt:lpstr>
      <vt:lpstr>在耶穌之外的平安</vt:lpstr>
      <vt:lpstr>在耶穌之外的富人</vt:lpstr>
      <vt:lpstr>願你們平安！</vt:lpstr>
      <vt:lpstr>十字架的平安</vt:lpstr>
      <vt:lpstr>PowerPoint Presentation</vt:lpstr>
      <vt:lpstr>奉差遣的平安</vt:lpstr>
      <vt:lpstr>PowerPoint Presentation</vt:lpstr>
      <vt:lpstr>信心帶來的平安</vt:lpstr>
      <vt:lpstr>PowerPoint Presentation</vt:lpstr>
      <vt:lpstr>復活的主差遣多馬</vt:lpstr>
      <vt:lpstr>因著信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願你們平安</dc:title>
  <dc:creator>Leaf Huang</dc:creator>
  <cp:lastModifiedBy>Leaf Huang</cp:lastModifiedBy>
  <cp:revision>1</cp:revision>
  <dcterms:created xsi:type="dcterms:W3CDTF">2020-05-02T03:28:21Z</dcterms:created>
  <dcterms:modified xsi:type="dcterms:W3CDTF">2020-05-10T12:14:37Z</dcterms:modified>
</cp:coreProperties>
</file>