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395" r:id="rId3"/>
    <p:sldId id="389" r:id="rId4"/>
    <p:sldId id="278" r:id="rId5"/>
    <p:sldId id="366" r:id="rId6"/>
    <p:sldId id="367" r:id="rId7"/>
    <p:sldId id="294" r:id="rId8"/>
    <p:sldId id="396" r:id="rId9"/>
    <p:sldId id="363" r:id="rId10"/>
    <p:sldId id="388" r:id="rId11"/>
    <p:sldId id="368" r:id="rId12"/>
    <p:sldId id="377" r:id="rId13"/>
    <p:sldId id="391" r:id="rId14"/>
    <p:sldId id="387" r:id="rId15"/>
    <p:sldId id="385" r:id="rId16"/>
    <p:sldId id="370" r:id="rId17"/>
    <p:sldId id="379" r:id="rId18"/>
    <p:sldId id="371" r:id="rId19"/>
    <p:sldId id="392" r:id="rId20"/>
    <p:sldId id="372" r:id="rId21"/>
    <p:sldId id="397" r:id="rId22"/>
    <p:sldId id="373" r:id="rId23"/>
    <p:sldId id="374" r:id="rId24"/>
    <p:sldId id="382" r:id="rId25"/>
    <p:sldId id="386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65"/>
    <p:restoredTop sz="80340"/>
  </p:normalViewPr>
  <p:slideViewPr>
    <p:cSldViewPr snapToGrid="0" snapToObjects="1">
      <p:cViewPr varScale="1">
        <p:scale>
          <a:sx n="101" d="100"/>
          <a:sy n="101" d="100"/>
        </p:scale>
        <p:origin x="30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E385E-357D-074B-98C7-FD73AEB0595C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0FAD-272E-DE4F-8A30-D42219CDA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51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15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9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33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10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628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11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48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547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43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46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36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40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9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00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4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忧虑是我们不信的贷款产生的利息。</a:t>
            </a:r>
            <a:endParaRPr lang="en-US" altLang="zh-CN" dirty="0"/>
          </a:p>
          <a:p>
            <a:r>
              <a:rPr lang="zh-CN" altLang="en-US" dirty="0"/>
              <a:t>生命：房子</a:t>
            </a:r>
            <a:endParaRPr lang="en-US" altLang="zh-CN" dirty="0"/>
          </a:p>
          <a:p>
            <a:r>
              <a:rPr lang="zh-CN" altLang="en-US" dirty="0"/>
              <a:t>不信：贷款</a:t>
            </a:r>
            <a:endParaRPr lang="en-US" altLang="zh-CN" dirty="0"/>
          </a:p>
          <a:p>
            <a:r>
              <a:rPr lang="zh-CN" altLang="en-US" dirty="0"/>
              <a:t>忧虑：利息</a:t>
            </a:r>
            <a:endParaRPr lang="en-US" altLang="zh-CN" dirty="0"/>
          </a:p>
          <a:p>
            <a:r>
              <a:rPr lang="zh-CN" altLang="en-US" dirty="0"/>
              <a:t>白白给出、没有任何回报、最终还会</a:t>
            </a:r>
            <a:r>
              <a:rPr lang="en-US" altLang="zh-CN" dirty="0"/>
              <a:t>foreclose</a:t>
            </a:r>
          </a:p>
          <a:p>
            <a:r>
              <a:rPr lang="zh-CN" altLang="en-US" dirty="0"/>
              <a:t>为忧虑而忧虑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忧虑的结果</a:t>
            </a:r>
            <a:endParaRPr lang="en-US" altLang="zh-CN" dirty="0"/>
          </a:p>
          <a:p>
            <a:pPr lvl="1"/>
            <a:r>
              <a:rPr lang="zh-CN" altLang="en-US" dirty="0"/>
              <a:t>撒在荆棘里的，就是人听了道，后来有世上的</a:t>
            </a:r>
            <a:r>
              <a:rPr lang="zh-CN" altLang="en-US" dirty="0">
                <a:solidFill>
                  <a:srgbClr val="FF0000"/>
                </a:solidFill>
              </a:rPr>
              <a:t>思虑</a:t>
            </a:r>
            <a:r>
              <a:rPr lang="zh-CN" altLang="en-US" dirty="0"/>
              <a:t>、钱财的迷惑把道挤住了，不能结实。（太 </a:t>
            </a:r>
            <a:r>
              <a:rPr lang="en-US" altLang="zh-CN" dirty="0"/>
              <a:t>13:22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8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Songti TC" charset="-120"/>
                <a:ea typeface="Songti TC" charset="-120"/>
                <a:cs typeface="Songti TC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latin typeface="Songti TC" charset="-120"/>
                <a:ea typeface="Songti TC" charset="-120"/>
                <a:cs typeface="Songti TC" charset="-120"/>
              </a:defRPr>
            </a:lvl1pPr>
            <a:lvl2pPr>
              <a:lnSpc>
                <a:spcPct val="100000"/>
              </a:lnSpc>
              <a:defRPr>
                <a:latin typeface="Songti TC" charset="-120"/>
                <a:ea typeface="Songti TC" charset="-120"/>
                <a:cs typeface="Songti TC" charset="-120"/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  <a:latin typeface="Songti TC" charset="-120"/>
                <a:ea typeface="Songti TC" charset="-120"/>
                <a:cs typeface="Songti TC" charset="-120"/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  <a:latin typeface="Songti TC" charset="-120"/>
                <a:ea typeface="Songti TC" charset="-120"/>
                <a:cs typeface="Songti TC" charset="-120"/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  <a:latin typeface="Songti TC" charset="-120"/>
                <a:ea typeface="Songti TC" charset="-120"/>
                <a:cs typeface="Songti TC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60C6-9393-6F45-8864-188E22A6D48F}" type="datetimeFigureOut">
              <a:rPr lang="en-US" smtClean="0"/>
              <a:t>4/26/20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p.weixin.qq.com/s/Gr25sZcaXY-vlzKuw0rObw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800" dirty="0">
                <a:latin typeface="Songti TC" charset="-120"/>
                <a:ea typeface="Songti TC" charset="-120"/>
                <a:cs typeface="Songti TC" charset="-120"/>
              </a:rPr>
              <a:t>总要靠主</a:t>
            </a:r>
            <a:r>
              <a:rPr lang="zh-CN" altLang="en-US" sz="5800" dirty="0">
                <a:solidFill>
                  <a:srgbClr val="FF0000"/>
                </a:solidFill>
                <a:latin typeface="Songti TC" charset="-120"/>
                <a:ea typeface="Songti TC" charset="-120"/>
                <a:cs typeface="Songti TC" charset="-120"/>
              </a:rPr>
              <a:t>喜乐</a:t>
            </a:r>
            <a:endParaRPr lang="en-US" sz="5800" dirty="0">
              <a:solidFill>
                <a:srgbClr val="FF0000"/>
              </a:solidFill>
              <a:latin typeface="Songti TC" charset="-120"/>
              <a:ea typeface="Songti TC" charset="-120"/>
              <a:cs typeface="Songti TC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Songti TC" charset="-120"/>
                <a:ea typeface="Songti TC" charset="-120"/>
                <a:cs typeface="Songti TC" charset="-120"/>
              </a:rPr>
              <a:t>腓立比书</a:t>
            </a:r>
            <a:r>
              <a:rPr lang="en-US" altLang="zh-CN" dirty="0">
                <a:latin typeface="Songti TC" charset="-120"/>
                <a:ea typeface="Songti TC" charset="-120"/>
                <a:cs typeface="Songti TC" charset="-120"/>
              </a:rPr>
              <a:t>4:4-13</a:t>
            </a:r>
            <a:endParaRPr lang="en-US" dirty="0">
              <a:latin typeface="Songti TC" charset="-120"/>
              <a:ea typeface="Songti TC" charset="-120"/>
              <a:cs typeface="Song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361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51618-3D59-A343-A146-511F773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靠主总是喜乐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2DCE1-168C-C442-B51E-DE41EECA1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存谦让心，靠祷告抛开挂虑 （</a:t>
            </a:r>
            <a:r>
              <a:rPr lang="en-US" altLang="zh-CN" dirty="0"/>
              <a:t>5-7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保守心思，用行动操练信心（</a:t>
            </a:r>
            <a:r>
              <a:rPr lang="en-US" altLang="zh-CN" dirty="0"/>
              <a:t>8-9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学会知足，得喜乐的秘诀 （</a:t>
            </a:r>
            <a:r>
              <a:rPr lang="en-US" altLang="zh-CN" dirty="0"/>
              <a:t>10-13</a:t>
            </a:r>
            <a:r>
              <a:rPr lang="zh-CN" altLang="en-US" dirty="0"/>
              <a:t>）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22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7F5EB-59CE-9D44-8FAC-599FD1A3F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9476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3800" dirty="0"/>
              <a:t>当</a:t>
            </a:r>
            <a:r>
              <a:rPr lang="zh-CN" altLang="en-US" sz="3800" dirty="0">
                <a:solidFill>
                  <a:schemeClr val="accent6"/>
                </a:solidFill>
              </a:rPr>
              <a:t>叫众人知道</a:t>
            </a:r>
            <a:r>
              <a:rPr lang="zh-CN" altLang="en-US" sz="3800" dirty="0"/>
              <a:t>你们</a:t>
            </a:r>
            <a:r>
              <a:rPr lang="zh-CN" altLang="en-US" sz="3800" dirty="0">
                <a:solidFill>
                  <a:schemeClr val="accent2"/>
                </a:solidFill>
              </a:rPr>
              <a:t>谦让</a:t>
            </a:r>
            <a:r>
              <a:rPr lang="zh-CN" altLang="en-US" sz="3800" dirty="0"/>
              <a:t>的心。</a:t>
            </a:r>
            <a:br>
              <a:rPr lang="en-US" altLang="zh-CN" sz="3800" dirty="0"/>
            </a:br>
            <a:r>
              <a:rPr lang="zh-CN" altLang="en-US" sz="3800" dirty="0">
                <a:solidFill>
                  <a:srgbClr val="FF0000"/>
                </a:solidFill>
              </a:rPr>
              <a:t>主已经近了。</a:t>
            </a:r>
            <a:endParaRPr lang="en-US" altLang="zh-CN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E9924-7A11-474F-8948-F84B92F69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36005"/>
            <a:ext cx="7886700" cy="38409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  <a:p>
            <a:r>
              <a:rPr lang="zh-CN" altLang="en-US" sz="2600" dirty="0"/>
              <a:t>谦让：</a:t>
            </a:r>
            <a:endParaRPr lang="en-US" altLang="zh-CN" sz="2600" dirty="0"/>
          </a:p>
          <a:p>
            <a:pPr lvl="1"/>
            <a:r>
              <a:rPr lang="zh-CN" altLang="en-US" sz="2600" dirty="0"/>
              <a:t>大度</a:t>
            </a:r>
            <a:r>
              <a:rPr lang="en-US" altLang="zh-CN" sz="2600" dirty="0"/>
              <a:t>---</a:t>
            </a:r>
            <a:r>
              <a:rPr lang="zh-CN" altLang="en-US" sz="2600" dirty="0"/>
              <a:t>愿意让步、不针锋相对、原谅</a:t>
            </a:r>
            <a:endParaRPr lang="en-US" altLang="zh-CN" sz="2600" dirty="0"/>
          </a:p>
          <a:p>
            <a:pPr lvl="1"/>
            <a:r>
              <a:rPr lang="zh-CN" altLang="en-US" sz="2600" dirty="0"/>
              <a:t>大气</a:t>
            </a:r>
            <a:r>
              <a:rPr lang="en-US" altLang="zh-CN" sz="2600" dirty="0"/>
              <a:t>---</a:t>
            </a:r>
            <a:r>
              <a:rPr lang="zh-CN" altLang="en-US" sz="2600" dirty="0"/>
              <a:t>愿意吃亏，让出自己的利益与立场</a:t>
            </a:r>
            <a:endParaRPr lang="en-US" altLang="zh-CN" sz="2600" dirty="0"/>
          </a:p>
          <a:p>
            <a:pPr lvl="1"/>
            <a:endParaRPr lang="en-US" altLang="zh-CN" sz="2600" dirty="0"/>
          </a:p>
          <a:p>
            <a:pPr marL="0" indent="0">
              <a:buNone/>
            </a:pPr>
            <a:endParaRPr lang="en-US" altLang="zh-CN" sz="2600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9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F164A-47F0-4F4B-957D-FAF0C307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5963"/>
            <a:ext cx="7886700" cy="457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我们却是天上的国民，并且等候救主，就是主耶稣基督，从天上降临。 他要按着那能叫万有归服自己的大能，将我们这卑贱的身体改变形状，和他自己荣耀的身体相似。（</a:t>
            </a:r>
            <a:r>
              <a:rPr lang="en-US" sz="3200" dirty="0"/>
              <a:t>腓</a:t>
            </a:r>
            <a:r>
              <a:rPr lang="en-US" altLang="zh-CN" sz="3200" dirty="0"/>
              <a:t>3:20-21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b="1" baseline="30000" dirty="0"/>
          </a:p>
          <a:p>
            <a:pPr marL="0" indent="0">
              <a:buNone/>
            </a:pPr>
            <a:r>
              <a:rPr lang="zh-CN" altLang="en-US" sz="3200" dirty="0"/>
              <a:t>看哪，我必快来！赏罚在我，要照各人所行的报应他。（启</a:t>
            </a:r>
            <a:r>
              <a:rPr lang="en-US" altLang="zh-CN" sz="3200" dirty="0"/>
              <a:t>22:12</a:t>
            </a:r>
            <a:r>
              <a:rPr lang="zh-CN" altLang="en-US" sz="3200" dirty="0"/>
              <a:t> ）</a:t>
            </a:r>
            <a:endParaRPr lang="en-US" altLang="zh-CN" sz="3200" dirty="0"/>
          </a:p>
          <a:p>
            <a:pPr marL="0" indent="0">
              <a:buNone/>
            </a:pPr>
            <a:endParaRPr lang="en-US" altLang="zh-CN" sz="3200" b="1" baseline="30000" dirty="0"/>
          </a:p>
          <a:p>
            <a:endParaRPr lang="en-US" altLang="zh-CN" sz="3200" dirty="0"/>
          </a:p>
          <a:p>
            <a:endParaRPr lang="en-US" altLang="zh-C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C144777-083A-9247-A30E-7A70881C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7982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3800" dirty="0">
                <a:solidFill>
                  <a:srgbClr val="FF0000"/>
                </a:solidFill>
              </a:rPr>
              <a:t>主已经近了。</a:t>
            </a:r>
            <a:endParaRPr lang="en-US" altLang="zh-CN" sz="3800" dirty="0"/>
          </a:p>
        </p:txBody>
      </p:sp>
    </p:spTree>
    <p:extLst>
      <p:ext uri="{BB962C8B-B14F-4D97-AF65-F5344CB8AC3E}">
        <p14:creationId xmlns:p14="http://schemas.microsoft.com/office/powerpoint/2010/main" val="1861474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061F-CF1C-2C4D-B94D-2DC9E8DD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不是已经两千年了？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C523-047A-3C4D-B744-4A81EA8C8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000" dirty="0"/>
              <a:t>亲爱的弟兄啊，有一件事你们不可忘记，就是主看一日如千年，千年如一日。 主所应许的尚未成就，有人以为他是耽延，其实不是耽延，乃是宽容你们，不愿有一人沉沦，乃愿人人都悔改。（彼后</a:t>
            </a:r>
            <a:r>
              <a:rPr lang="en-US" altLang="zh-CN" sz="3000" dirty="0"/>
              <a:t>3</a:t>
            </a:r>
            <a:r>
              <a:rPr lang="zh-CN" altLang="en-US" sz="3000" dirty="0"/>
              <a:t>：</a:t>
            </a:r>
            <a:r>
              <a:rPr lang="en-US" altLang="zh-CN" sz="3000" dirty="0"/>
              <a:t>8-9</a:t>
            </a:r>
            <a:r>
              <a:rPr lang="zh-CN" altLang="en-US" sz="3000" dirty="0"/>
              <a:t>）</a:t>
            </a:r>
            <a:endParaRPr lang="en-US" altLang="zh-CN" sz="3000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347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F164A-47F0-4F4B-957D-FAF0C307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47257"/>
            <a:ext cx="7886700" cy="3629706"/>
          </a:xfrm>
        </p:spPr>
        <p:txBody>
          <a:bodyPr>
            <a:normAutofit/>
          </a:bodyPr>
          <a:lstStyle/>
          <a:p>
            <a:r>
              <a:rPr lang="zh-CN" altLang="en-US" dirty="0"/>
              <a:t>一无挂虑</a:t>
            </a:r>
            <a:endParaRPr lang="en-US" altLang="zh-CN" dirty="0"/>
          </a:p>
          <a:p>
            <a:pPr lvl="1"/>
            <a:r>
              <a:rPr lang="zh-CN" altLang="en-US" dirty="0"/>
              <a:t>好的挂虑 </a:t>
            </a:r>
            <a:r>
              <a:rPr lang="en-US" altLang="zh-CN" dirty="0"/>
              <a:t>vs</a:t>
            </a:r>
            <a:r>
              <a:rPr lang="zh-CN" altLang="en-US" dirty="0"/>
              <a:t> 坏的挂虑</a:t>
            </a:r>
            <a:endParaRPr lang="en-US" altLang="zh-CN" dirty="0"/>
          </a:p>
          <a:p>
            <a:pPr lvl="1"/>
            <a:r>
              <a:rPr lang="zh-CN" altLang="en-US" dirty="0"/>
              <a:t>因为我没有别人与我同心，实在</a:t>
            </a:r>
            <a:r>
              <a:rPr lang="zh-CN" altLang="en-US" dirty="0">
                <a:solidFill>
                  <a:srgbClr val="FF0000"/>
                </a:solidFill>
              </a:rPr>
              <a:t>挂念</a:t>
            </a:r>
            <a:r>
              <a:rPr lang="zh-CN" altLang="en-US" dirty="0"/>
              <a:t>你们的事。</a:t>
            </a:r>
            <a:r>
              <a:rPr lang="en-US" altLang="zh-CN" dirty="0"/>
              <a:t>(</a:t>
            </a:r>
            <a:r>
              <a:rPr lang="zh-CN" altLang="en-US" dirty="0"/>
              <a:t>腓</a:t>
            </a:r>
            <a:r>
              <a:rPr lang="en-US" altLang="zh-CN" dirty="0"/>
              <a:t>2:20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忧虑的根源</a:t>
            </a:r>
            <a:endParaRPr lang="en-US" altLang="zh-CN" dirty="0"/>
          </a:p>
          <a:p>
            <a:pPr lvl="1"/>
            <a:r>
              <a:rPr lang="zh-CN" altLang="en-US" dirty="0"/>
              <a:t>对神的怀疑带来的恐惧。</a:t>
            </a:r>
            <a:endParaRPr lang="en-US" altLang="zh-CN" dirty="0"/>
          </a:p>
          <a:p>
            <a:pPr lvl="1"/>
            <a:r>
              <a:rPr lang="zh-CN" altLang="en-US" dirty="0"/>
              <a:t>忧虑是对神的亵渎。</a:t>
            </a:r>
            <a:endParaRPr lang="en-US" altLang="zh-CN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E158E5-6B04-2A4F-A0FA-D1D64AAD1D16}"/>
              </a:ext>
            </a:extLst>
          </p:cNvPr>
          <p:cNvSpPr txBox="1">
            <a:spLocks/>
          </p:cNvSpPr>
          <p:nvPr/>
        </p:nvSpPr>
        <p:spPr>
          <a:xfrm>
            <a:off x="628650" y="80248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Songti TC" charset="-120"/>
                <a:ea typeface="Songti TC" charset="-120"/>
                <a:cs typeface="Songti TC" charset="-120"/>
              </a:defRPr>
            </a:lvl1pPr>
          </a:lstStyle>
          <a:p>
            <a:r>
              <a:rPr lang="zh-CN" altLang="en-US" sz="4000" dirty="0"/>
              <a:t>应当</a:t>
            </a:r>
            <a:r>
              <a:rPr lang="zh-CN" altLang="en-US" sz="4000" dirty="0">
                <a:solidFill>
                  <a:srgbClr val="FF0000"/>
                </a:solidFill>
              </a:rPr>
              <a:t>一无挂虑，</a:t>
            </a:r>
            <a:r>
              <a:rPr lang="zh-CN" altLang="en-US" sz="4000" dirty="0"/>
              <a:t>只要凡事借着祷告、祈求和感谢，将你们所要的告诉神。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4836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22570-C39C-F64C-9585-221FA27B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2481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000" dirty="0"/>
              <a:t>应当一无挂虑，只要</a:t>
            </a:r>
            <a:r>
              <a:rPr lang="zh-CN" altLang="en-US" sz="4000" dirty="0">
                <a:solidFill>
                  <a:srgbClr val="FF0000"/>
                </a:solidFill>
              </a:rPr>
              <a:t>凡事</a:t>
            </a:r>
            <a:r>
              <a:rPr lang="zh-CN" altLang="en-US" sz="4000" dirty="0"/>
              <a:t>借着</a:t>
            </a:r>
            <a:r>
              <a:rPr lang="zh-CN" altLang="en-US" sz="4000" dirty="0">
                <a:solidFill>
                  <a:srgbClr val="FF0000"/>
                </a:solidFill>
              </a:rPr>
              <a:t>祷告、祈求和感谢</a:t>
            </a:r>
            <a:r>
              <a:rPr lang="zh-CN" altLang="en-US" sz="4000" dirty="0"/>
              <a:t>，将你们所要的</a:t>
            </a:r>
            <a:r>
              <a:rPr lang="zh-CN" altLang="en-US" sz="4000" dirty="0">
                <a:solidFill>
                  <a:srgbClr val="FF0000"/>
                </a:solidFill>
              </a:rPr>
              <a:t>告诉神</a:t>
            </a:r>
            <a:r>
              <a:rPr lang="zh-CN" altLang="en-US" sz="4000" dirty="0"/>
              <a:t>。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46AFC-1501-5145-9A33-C3CDE310D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sz="3000" dirty="0"/>
              <a:t>祷告</a:t>
            </a:r>
            <a:endParaRPr lang="en-US" altLang="zh-CN" sz="3000" dirty="0"/>
          </a:p>
          <a:p>
            <a:pPr lvl="1"/>
            <a:r>
              <a:rPr lang="zh-CN" altLang="en-US" sz="3000" dirty="0"/>
              <a:t>诉求：承认神的权柄</a:t>
            </a:r>
            <a:endParaRPr lang="en-US" altLang="zh-CN" sz="3000" dirty="0"/>
          </a:p>
          <a:p>
            <a:pPr lvl="1"/>
            <a:r>
              <a:rPr lang="zh-CN" altLang="en-US" sz="3000" dirty="0"/>
              <a:t>感恩：记得神的信实美好，我们的不配</a:t>
            </a:r>
            <a:endParaRPr lang="en-US" altLang="zh-CN" sz="3000" dirty="0"/>
          </a:p>
          <a:p>
            <a:pPr lvl="1"/>
            <a:r>
              <a:rPr lang="zh-CN" altLang="en-US" sz="3000" dirty="0"/>
              <a:t>将所要的告诉神：完全坦诚，不用虚伪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452697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B88D-7CCC-F54F-9376-DC2985F85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226"/>
            <a:ext cx="7886700" cy="165577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</a:rPr>
              <a:t>神所赐</a:t>
            </a:r>
            <a:r>
              <a:rPr lang="zh-CN" altLang="en-US" sz="4000" dirty="0">
                <a:solidFill>
                  <a:schemeClr val="accent6"/>
                </a:solidFill>
              </a:rPr>
              <a:t>出人意外</a:t>
            </a:r>
            <a:r>
              <a:rPr lang="zh-CN" altLang="en-US" sz="4000" dirty="0"/>
              <a:t>的</a:t>
            </a:r>
            <a:r>
              <a:rPr lang="zh-CN" altLang="en-US" sz="4000" dirty="0">
                <a:solidFill>
                  <a:srgbClr val="FF0000"/>
                </a:solidFill>
              </a:rPr>
              <a:t>平安</a:t>
            </a:r>
            <a:r>
              <a:rPr lang="zh-CN" altLang="en-US" sz="4000" dirty="0"/>
              <a:t>，必在</a:t>
            </a:r>
            <a:r>
              <a:rPr lang="zh-CN" altLang="en-US" sz="4000" dirty="0">
                <a:solidFill>
                  <a:srgbClr val="FF0000"/>
                </a:solidFill>
              </a:rPr>
              <a:t>基督耶稣里</a:t>
            </a:r>
            <a:r>
              <a:rPr lang="zh-CN" altLang="en-US" sz="4000" dirty="0"/>
              <a:t>保守你们的心怀意念。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7A4B-AF40-554D-91EE-5321FF015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36093"/>
            <a:ext cx="7886700" cy="3140869"/>
          </a:xfrm>
        </p:spPr>
        <p:txBody>
          <a:bodyPr>
            <a:normAutofit/>
          </a:bodyPr>
          <a:lstStyle/>
          <a:p>
            <a:r>
              <a:rPr lang="zh-CN" altLang="en-US" dirty="0"/>
              <a:t>出人意外：环境未改变，里面改变。</a:t>
            </a:r>
            <a:endParaRPr lang="en-US" altLang="zh-CN" dirty="0"/>
          </a:p>
          <a:p>
            <a:r>
              <a:rPr lang="zh-CN" altLang="en-US" dirty="0"/>
              <a:t>基督徒独有的福分</a:t>
            </a:r>
            <a:endParaRPr lang="en-US" altLang="zh-CN" dirty="0"/>
          </a:p>
          <a:p>
            <a:pPr lvl="1"/>
            <a:r>
              <a:rPr lang="zh-CN" altLang="en-US" dirty="0"/>
              <a:t>神与人和好</a:t>
            </a:r>
            <a:r>
              <a:rPr lang="zh-CN" altLang="en-US"/>
              <a:t>的平安</a:t>
            </a:r>
            <a:endParaRPr lang="en-US" altLang="zh-CN" dirty="0"/>
          </a:p>
          <a:p>
            <a:pPr lvl="1"/>
            <a:r>
              <a:rPr lang="zh-CN" altLang="en-US" dirty="0"/>
              <a:t>永恒盼望里的平安</a:t>
            </a:r>
            <a:endParaRPr lang="en-US" altLang="zh-CN" dirty="0"/>
          </a:p>
          <a:p>
            <a:r>
              <a:rPr lang="zh-CN" altLang="en-US" dirty="0"/>
              <a:t>你们要将一切的忧虑</a:t>
            </a:r>
            <a:r>
              <a:rPr lang="zh-CN" altLang="en-US" dirty="0">
                <a:solidFill>
                  <a:srgbClr val="FF0000"/>
                </a:solidFill>
              </a:rPr>
              <a:t>卸给神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因为他顾念你们</a:t>
            </a:r>
            <a:r>
              <a:rPr lang="zh-CN" altLang="en-US" dirty="0"/>
              <a:t>。（彼前</a:t>
            </a:r>
            <a:r>
              <a:rPr lang="en-US" altLang="zh-CN" dirty="0"/>
              <a:t>5:7</a:t>
            </a:r>
            <a:r>
              <a:rPr lang="zh-CN" altLang="en-US" dirty="0"/>
              <a:t> ）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AC3C-4498-6343-ACC8-5F3856C7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神真是在乎我们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04DC1-A4D0-8F40-AA1B-A9697E35A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五个麻雀不是卖二分银子吗？但在神面前，一个也不忘记。 就是</a:t>
            </a:r>
            <a:r>
              <a:rPr lang="zh-CN" altLang="en-US" dirty="0">
                <a:solidFill>
                  <a:srgbClr val="FF0000"/>
                </a:solidFill>
              </a:rPr>
              <a:t>你们的头发，也都被数过了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不要惧怕</a:t>
            </a:r>
            <a:r>
              <a:rPr lang="zh-CN" altLang="en-US" dirty="0"/>
              <a:t>，你们比许多麻雀还贵重。（路加福音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6 -7</a:t>
            </a:r>
            <a:r>
              <a:rPr lang="zh-CN" altLang="en-US" dirty="0"/>
              <a:t>）</a:t>
            </a:r>
            <a:endParaRPr lang="en-US" dirty="0"/>
          </a:p>
          <a:p>
            <a:r>
              <a:rPr lang="zh-CN" altLang="en-US" dirty="0"/>
              <a:t>神要</a:t>
            </a:r>
            <a:r>
              <a:rPr lang="zh-CN" altLang="en-US" dirty="0">
                <a:solidFill>
                  <a:srgbClr val="FF0000"/>
                </a:solidFill>
              </a:rPr>
              <a:t>擦去他们一切的眼泪</a:t>
            </a:r>
            <a:r>
              <a:rPr lang="zh-CN" altLang="en-US" dirty="0"/>
              <a:t>，不再有死亡，也不再有悲哀、哭号、疼痛，因为以前的事都过去了。（启示录</a:t>
            </a:r>
            <a:r>
              <a:rPr lang="en-US" altLang="zh-CN" dirty="0"/>
              <a:t>21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主耶稣道成肉身，十架上的恩典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92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7469-532D-8042-8657-74913FE7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保守心思</a:t>
            </a:r>
            <a:endParaRPr lang="en-US" altLang="zh-C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18B25-DB0F-4D47-98EC-CE663EDDB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>
                <a:solidFill>
                  <a:schemeClr val="bg1"/>
                </a:solidFill>
              </a:rPr>
              <a:t>弟兄们，我还有未尽的话，凡是</a:t>
            </a:r>
            <a:r>
              <a:rPr lang="zh-CN" altLang="en-US" sz="3200" dirty="0">
                <a:solidFill>
                  <a:srgbClr val="FF0000"/>
                </a:solidFill>
              </a:rPr>
              <a:t>真实的、可敬的、公义的、清洁的、可爱的、有美名的，若有什么德行，若有什么称赞</a:t>
            </a:r>
            <a:r>
              <a:rPr lang="zh-CN" altLang="en-US" sz="3200" dirty="0">
                <a:solidFill>
                  <a:schemeClr val="bg1"/>
                </a:solidFill>
              </a:rPr>
              <a:t>，这些事你们都要思念。</a:t>
            </a:r>
            <a:endParaRPr lang="en-US" altLang="zh-CN" sz="3200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zh-CN" altLang="en-US" dirty="0"/>
              <a:t>信息爆炸的时代，尤为重要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15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0CC1-4897-C94E-8D77-3B09496CC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不给魔鬼留余地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7FBF9-4D01-3043-9FD6-9B890E2FE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/>
              <a:t>污鬼离了人身，就在无水之地过来过去，寻求安歇之处，却寻不着。 于是说：‘我要回到我所出来的屋里去。’到了，就看见里面空闲，打扫干净，修饰好了， 便去另带了七个比自己更恶的鬼来，都进去住在那里。（太</a:t>
            </a:r>
            <a:r>
              <a:rPr lang="en-US" altLang="zh-CN" sz="3200" dirty="0"/>
              <a:t>12:43-45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27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B07A8-4CFC-BD46-9387-4279D6180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99C4-7D84-3E4C-ABB3-5016BBF1F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dirty="0"/>
              <a:t>2020 is a unique leap year, it has 29 days in February, 300 days in March and 5 years in April.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2020</a:t>
            </a:r>
            <a:r>
              <a:rPr lang="zh-CN" altLang="en-US" sz="3200" dirty="0"/>
              <a:t>年是一个独一无二的润年，</a:t>
            </a:r>
            <a:endParaRPr lang="en-US" altLang="zh-CN" sz="3200" dirty="0"/>
          </a:p>
          <a:p>
            <a:pPr marL="0" indent="0" algn="ctr">
              <a:buNone/>
            </a:pPr>
            <a:r>
              <a:rPr lang="zh-CN" altLang="en-US" sz="3200" dirty="0"/>
              <a:t>二月有</a:t>
            </a:r>
            <a:r>
              <a:rPr lang="en-US" altLang="zh-CN" sz="3200" dirty="0"/>
              <a:t>29</a:t>
            </a:r>
            <a:r>
              <a:rPr lang="zh-CN" altLang="en-US" sz="3200" dirty="0"/>
              <a:t>天，三月有</a:t>
            </a:r>
            <a:r>
              <a:rPr lang="en-US" altLang="zh-CN" sz="3200" dirty="0"/>
              <a:t>300</a:t>
            </a:r>
            <a:r>
              <a:rPr lang="zh-CN" altLang="en-US" sz="3200" dirty="0"/>
              <a:t>天，四月有</a:t>
            </a:r>
            <a:r>
              <a:rPr lang="en-US" altLang="zh-CN" sz="3200" dirty="0"/>
              <a:t>5</a:t>
            </a:r>
            <a:r>
              <a:rPr lang="zh-CN" altLang="en-US" sz="3200" dirty="0"/>
              <a:t>年。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740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C97A-97A4-F342-8757-15577585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用行动操练信心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87FE8-5C9D-EB42-A45F-F20D5FBFD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zh-CN" altLang="en-US" sz="3200" dirty="0"/>
              <a:t>你们在我身上</a:t>
            </a:r>
            <a:r>
              <a:rPr lang="zh-CN" altLang="en-US" sz="3200" dirty="0">
                <a:solidFill>
                  <a:schemeClr val="accent6"/>
                </a:solidFill>
              </a:rPr>
              <a:t>所学习的、所领受的、所听见的、所看见的</a:t>
            </a:r>
            <a:r>
              <a:rPr lang="zh-CN" altLang="en-US" sz="3200" dirty="0"/>
              <a:t>，这些事你们</a:t>
            </a:r>
            <a:r>
              <a:rPr lang="zh-CN" altLang="en-US" sz="3200" dirty="0">
                <a:solidFill>
                  <a:schemeClr val="accent6"/>
                </a:solidFill>
              </a:rPr>
              <a:t>都要去行</a:t>
            </a:r>
            <a:r>
              <a:rPr lang="zh-CN" altLang="en-US" sz="3200" dirty="0"/>
              <a:t>，</a:t>
            </a:r>
            <a:r>
              <a:rPr lang="zh-CN" altLang="en-US" sz="3200" dirty="0">
                <a:solidFill>
                  <a:srgbClr val="FF0000"/>
                </a:solidFill>
              </a:rPr>
              <a:t>赐平安的神就必与你们同在。</a:t>
            </a:r>
            <a:endParaRPr lang="en-US" altLang="zh-CN" sz="3200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zh-CN" altLang="en-US" dirty="0"/>
              <a:t>喜乐从遵行神的话语中产生</a:t>
            </a:r>
            <a:endParaRPr lang="en-US" altLang="zh-CN" dirty="0"/>
          </a:p>
          <a:p>
            <a:r>
              <a:rPr lang="zh-CN" altLang="en-US" dirty="0"/>
              <a:t>例子：</a:t>
            </a:r>
            <a:r>
              <a:rPr lang="zh-CN" altLang="en-US" dirty="0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撒马利亚救援会</a:t>
            </a:r>
            <a:endParaRPr lang="en-US" altLang="zh-CN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3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CA3D-7675-6640-85D6-69F9C973A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赐平安的神同在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B006B-BD06-3545-81C7-F1EFDBA95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200" dirty="0"/>
              <a:t>耶和华是我的牧者，我必不致缺乏</a:t>
            </a:r>
            <a:r>
              <a:rPr lang="en-US" altLang="zh-CN" sz="3200" dirty="0"/>
              <a:t> … </a:t>
            </a:r>
            <a:r>
              <a:rPr lang="zh-CN" altLang="en-US" sz="3200" dirty="0"/>
              <a:t>我虽然行过死荫的幽谷，也不怕遭害，</a:t>
            </a:r>
            <a:r>
              <a:rPr lang="zh-CN" altLang="en-US" sz="3200" dirty="0">
                <a:solidFill>
                  <a:srgbClr val="FF0000"/>
                </a:solidFill>
              </a:rPr>
              <a:t>因为你与我同在，你的杖、你的竿都安慰我</a:t>
            </a:r>
            <a:r>
              <a:rPr lang="zh-CN" altLang="en-US" sz="3200" dirty="0"/>
              <a:t>。（诗</a:t>
            </a:r>
            <a:r>
              <a:rPr lang="en-US" altLang="zh-CN" sz="3200" dirty="0"/>
              <a:t>23:1</a:t>
            </a:r>
            <a:r>
              <a:rPr lang="zh-CN" altLang="en-US" sz="3200" dirty="0"/>
              <a:t>，</a:t>
            </a:r>
            <a:r>
              <a:rPr lang="en-US" altLang="zh-CN" sz="3200" dirty="0"/>
              <a:t>4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205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459EB-96A2-384A-AE82-845500F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37667"/>
            <a:ext cx="7886700" cy="5439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我</a:t>
            </a:r>
            <a:r>
              <a:rPr lang="zh-CN" altLang="en-US" sz="3200" dirty="0">
                <a:solidFill>
                  <a:srgbClr val="FF0000"/>
                </a:solidFill>
              </a:rPr>
              <a:t>靠主大大地喜乐</a:t>
            </a:r>
            <a:r>
              <a:rPr lang="zh-CN" altLang="en-US" sz="3200" dirty="0"/>
              <a:t>，因为你们思念我的心如今又发生；你们向来就思念我，只是没得机会。 我并不是因缺乏说这话，我无论在什么景况都可以</a:t>
            </a:r>
            <a:r>
              <a:rPr lang="zh-CN" altLang="en-US" sz="3200" dirty="0">
                <a:solidFill>
                  <a:srgbClr val="FF0000"/>
                </a:solidFill>
              </a:rPr>
              <a:t>知足</a:t>
            </a:r>
            <a:r>
              <a:rPr lang="zh-CN" altLang="en-US" sz="3200" dirty="0"/>
              <a:t>，这是我已经</a:t>
            </a:r>
            <a:r>
              <a:rPr lang="zh-CN" altLang="en-US" sz="3200" dirty="0">
                <a:solidFill>
                  <a:srgbClr val="FF0000"/>
                </a:solidFill>
              </a:rPr>
              <a:t>学会</a:t>
            </a:r>
            <a:r>
              <a:rPr lang="zh-CN" altLang="en-US" sz="3200" dirty="0"/>
              <a:t>了。</a:t>
            </a:r>
            <a:endParaRPr lang="en-US" altLang="zh-CN" sz="3200" dirty="0"/>
          </a:p>
          <a:p>
            <a:endParaRPr lang="en-US" dirty="0"/>
          </a:p>
          <a:p>
            <a:r>
              <a:rPr lang="zh-CN" altLang="en-US" dirty="0"/>
              <a:t>知</a:t>
            </a:r>
            <a:r>
              <a:rPr lang="zh-CN" altLang="en-US" i="1" dirty="0"/>
              <a:t>足</a:t>
            </a:r>
            <a:r>
              <a:rPr lang="zh-CN" altLang="en-US" dirty="0"/>
              <a:t> </a:t>
            </a:r>
            <a:r>
              <a:rPr lang="en-US" altLang="zh-CN" dirty="0"/>
              <a:t>vs</a:t>
            </a:r>
            <a:r>
              <a:rPr lang="zh-CN" altLang="en-US" dirty="0"/>
              <a:t> </a:t>
            </a:r>
            <a:r>
              <a:rPr lang="zh-CN" altLang="en-US" i="1" dirty="0"/>
              <a:t>知</a:t>
            </a:r>
            <a:r>
              <a:rPr lang="zh-CN" altLang="en-US" dirty="0"/>
              <a:t>足</a:t>
            </a:r>
            <a:endParaRPr lang="en-US" altLang="zh-CN" dirty="0"/>
          </a:p>
          <a:p>
            <a:pPr lvl="1"/>
            <a:r>
              <a:rPr lang="zh-CN" altLang="en-US" dirty="0"/>
              <a:t>自给（</a:t>
            </a:r>
            <a:r>
              <a:rPr lang="el-GR" altLang="zh-CN" dirty="0" err="1"/>
              <a:t>αυταρκης</a:t>
            </a:r>
            <a:r>
              <a:rPr lang="en-US" altLang="zh-CN" dirty="0"/>
              <a:t>, self-sufficiency)</a:t>
            </a:r>
            <a:r>
              <a:rPr lang="zh-CN" altLang="en-US" dirty="0"/>
              <a:t>， 靠主“自我满足”</a:t>
            </a:r>
            <a:endParaRPr lang="en-US" altLang="zh-CN" dirty="0"/>
          </a:p>
          <a:p>
            <a:pPr lvl="1"/>
            <a:r>
              <a:rPr lang="zh-CN" altLang="en-US" dirty="0"/>
              <a:t>不论外在的情况，内在的自我满足</a:t>
            </a:r>
            <a:endParaRPr lang="en-US" altLang="zh-CN" dirty="0"/>
          </a:p>
          <a:p>
            <a:r>
              <a:rPr lang="zh-CN" altLang="en-US" dirty="0"/>
              <a:t>须要学会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7600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57DF6-D604-9548-979B-3FD6262C0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55343"/>
            <a:ext cx="7886700" cy="522162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我知道怎样处</a:t>
            </a:r>
            <a:r>
              <a:rPr lang="zh-CN" altLang="en-US" sz="3200" dirty="0">
                <a:solidFill>
                  <a:schemeClr val="accent6"/>
                </a:solidFill>
              </a:rPr>
              <a:t>卑贱</a:t>
            </a:r>
            <a:r>
              <a:rPr lang="zh-CN" altLang="en-US" sz="3200" dirty="0"/>
              <a:t>，也知道怎样处</a:t>
            </a:r>
            <a:r>
              <a:rPr lang="zh-CN" altLang="en-US" sz="3200" dirty="0">
                <a:solidFill>
                  <a:schemeClr val="accent6"/>
                </a:solidFill>
              </a:rPr>
              <a:t>丰富</a:t>
            </a:r>
            <a:r>
              <a:rPr lang="zh-CN" altLang="en-US" sz="3200" dirty="0"/>
              <a:t>，或</a:t>
            </a:r>
            <a:r>
              <a:rPr lang="zh-CN" altLang="en-US" sz="3200" dirty="0">
                <a:solidFill>
                  <a:schemeClr val="accent6"/>
                </a:solidFill>
              </a:rPr>
              <a:t>饱足</a:t>
            </a:r>
            <a:r>
              <a:rPr lang="zh-CN" altLang="en-US" sz="3200" dirty="0"/>
              <a:t>或</a:t>
            </a:r>
            <a:r>
              <a:rPr lang="zh-CN" altLang="en-US" sz="3200" dirty="0">
                <a:solidFill>
                  <a:schemeClr val="accent6"/>
                </a:solidFill>
              </a:rPr>
              <a:t>饥饿</a:t>
            </a:r>
            <a:r>
              <a:rPr lang="zh-CN" altLang="en-US" sz="3200" dirty="0"/>
              <a:t>，或</a:t>
            </a:r>
            <a:r>
              <a:rPr lang="zh-CN" altLang="en-US" sz="3200" dirty="0">
                <a:solidFill>
                  <a:schemeClr val="accent6"/>
                </a:solidFill>
              </a:rPr>
              <a:t>有余</a:t>
            </a:r>
            <a:r>
              <a:rPr lang="zh-CN" altLang="en-US" sz="3200" dirty="0"/>
              <a:t>或</a:t>
            </a:r>
            <a:r>
              <a:rPr lang="zh-CN" altLang="en-US" sz="3200" dirty="0">
                <a:solidFill>
                  <a:schemeClr val="accent6"/>
                </a:solidFill>
              </a:rPr>
              <a:t>缺乏</a:t>
            </a:r>
            <a:r>
              <a:rPr lang="zh-CN" altLang="en-US" sz="3200" dirty="0"/>
              <a:t>，随事随在，我都得了</a:t>
            </a:r>
            <a:r>
              <a:rPr lang="zh-CN" altLang="en-US" sz="3200" dirty="0">
                <a:solidFill>
                  <a:srgbClr val="FF0000"/>
                </a:solidFill>
              </a:rPr>
              <a:t>秘诀</a:t>
            </a:r>
            <a:r>
              <a:rPr lang="zh-CN" altLang="en-US" sz="3200" dirty="0"/>
              <a:t>。我</a:t>
            </a:r>
            <a:r>
              <a:rPr lang="zh-CN" altLang="en-US" sz="3200" dirty="0">
                <a:solidFill>
                  <a:srgbClr val="FF0000"/>
                </a:solidFill>
              </a:rPr>
              <a:t>靠着那加给我力量的</a:t>
            </a:r>
            <a:r>
              <a:rPr lang="zh-CN" altLang="en-US" sz="3200" dirty="0"/>
              <a:t>，</a:t>
            </a:r>
            <a:r>
              <a:rPr lang="zh-CN" altLang="en-US" sz="3200" dirty="0">
                <a:solidFill>
                  <a:srgbClr val="FF0000"/>
                </a:solidFill>
              </a:rPr>
              <a:t>凡事都能做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endParaRPr lang="en-US" altLang="zh-CN" dirty="0"/>
          </a:p>
          <a:p>
            <a:r>
              <a:rPr lang="zh-CN" altLang="en-US" dirty="0"/>
              <a:t>学会知足：困境顺境都是机会</a:t>
            </a:r>
            <a:endParaRPr lang="en-US" altLang="zh-CN" dirty="0"/>
          </a:p>
          <a:p>
            <a:pPr lvl="1"/>
            <a:r>
              <a:rPr lang="zh-CN" altLang="en-US" sz="2600" dirty="0"/>
              <a:t>处卑贱、饥饿、缺乏</a:t>
            </a:r>
            <a:endParaRPr lang="en-US" altLang="zh-CN" sz="2600" dirty="0"/>
          </a:p>
          <a:p>
            <a:pPr lvl="1"/>
            <a:r>
              <a:rPr lang="zh-CN" altLang="en-US" sz="2600" dirty="0"/>
              <a:t>处丰富、饱足、有余</a:t>
            </a:r>
            <a:endParaRPr lang="en-US" altLang="zh-CN" sz="2600" dirty="0"/>
          </a:p>
          <a:p>
            <a:r>
              <a:rPr lang="zh-CN" altLang="en-US" dirty="0"/>
              <a:t>靠主凡事都能做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9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EB67E-B011-004B-B5E7-A22B67D3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喜乐的秘诀</a:t>
            </a:r>
            <a:r>
              <a:rPr lang="en-US" altLang="zh-CN" dirty="0"/>
              <a:t>---</a:t>
            </a:r>
            <a:r>
              <a:rPr lang="zh-CN" altLang="en-US" dirty="0"/>
              <a:t>靠主知</a:t>
            </a:r>
            <a:r>
              <a:rPr lang="zh-CN" altLang="en-US" i="1" dirty="0"/>
              <a:t>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95DD-0B3C-1247-B85F-1E335826D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 dirty="0"/>
              <a:t>只是我先前以为于我有益的，我现在因基督都当做有损的。 不但如此，我也将万事当做有损的，因</a:t>
            </a:r>
            <a:r>
              <a:rPr lang="zh-CN" altLang="en-US" dirty="0">
                <a:solidFill>
                  <a:srgbClr val="FF0000"/>
                </a:solidFill>
              </a:rPr>
              <a:t>我以认识我主基督耶稣为至宝</a:t>
            </a:r>
            <a:r>
              <a:rPr lang="zh-CN" altLang="en-US" dirty="0"/>
              <a:t>。（腓</a:t>
            </a:r>
            <a:r>
              <a:rPr lang="en-US" altLang="zh-CN" dirty="0"/>
              <a:t>3:7-8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87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AAA3-0147-2342-941A-A98C67C1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总结：靠主总是喜乐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D64BD-85EE-4D49-A34E-43B2E7B75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主已经近了，所以存谦让的心。</a:t>
            </a:r>
            <a:endParaRPr lang="en-US" altLang="zh-CN" dirty="0"/>
          </a:p>
          <a:p>
            <a:r>
              <a:rPr lang="zh-CN" altLang="en-US" dirty="0"/>
              <a:t>主顾念我们，所以不要担忧。</a:t>
            </a:r>
            <a:endParaRPr lang="en-US" altLang="zh-CN" dirty="0"/>
          </a:p>
          <a:p>
            <a:r>
              <a:rPr lang="zh-CN" altLang="en-US" dirty="0"/>
              <a:t>坦诚向神诉求感恩，神必赐我们平安。</a:t>
            </a:r>
            <a:endParaRPr lang="en-US" altLang="zh-CN" dirty="0"/>
          </a:p>
          <a:p>
            <a:r>
              <a:rPr lang="zh-CN" altLang="en-US" dirty="0"/>
              <a:t>保守心思，用行动操练信心。</a:t>
            </a:r>
            <a:endParaRPr lang="en-US" altLang="zh-CN" dirty="0"/>
          </a:p>
          <a:p>
            <a:r>
              <a:rPr lang="zh-CN" altLang="en-US" dirty="0"/>
              <a:t>学会在各样处境中从神得满足。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83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085E-88D6-C34B-8C31-8B8E66FE1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44AF-DA13-C141-B626-E6F46B237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altLang="zh-CN" sz="3600" dirty="0"/>
          </a:p>
          <a:p>
            <a:pPr marL="457200" lvl="1" indent="0" algn="ctr">
              <a:buNone/>
            </a:pPr>
            <a:r>
              <a:rPr lang="zh-CN" altLang="en-US" sz="3800" dirty="0"/>
              <a:t>你喜乐吗？</a:t>
            </a:r>
            <a:endParaRPr lang="en-US" altLang="zh-CN" sz="3800" dirty="0"/>
          </a:p>
          <a:p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240181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经文：腓立比书</a:t>
            </a:r>
            <a:r>
              <a:rPr lang="en-US" altLang="zh-CN" dirty="0"/>
              <a:t>4:4-13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你们要靠主常常喜乐，我再说，你们要喜乐！</a:t>
            </a:r>
            <a:r>
              <a:rPr lang="en-US" altLang="zh-CN" dirty="0"/>
              <a:t> </a:t>
            </a:r>
            <a:r>
              <a:rPr lang="zh-CN" altLang="en-US" dirty="0"/>
              <a:t>当叫众人知道你们谦让的心。主已经近了。 应当一无挂虑，只要凡事借着祷告、祈求和感谢，将你们所要的告诉神。 神所赐出人意外的平安，必在基督耶稣里保守你们的心怀意念。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8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D0FB-F2E5-6949-A8AF-2A02847D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经文：腓立比书</a:t>
            </a:r>
            <a:r>
              <a:rPr lang="en-US" altLang="zh-CN" dirty="0"/>
              <a:t>4:4-13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5DB92-51DF-BB41-9A0D-FFEB9C86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弟兄们，我还有未尽的话，凡是真实的、可敬的、公义的、清洁的、可爱的、有美名的，若有什么德行，若有什么称赞，这些事你们都要思念。 你们在我身上所学习的、所领受的、所听见的、所看见的，这些事你们都要去行，赐平安的神就必与你们同在。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20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6946-E037-9749-B6CC-A937DC2B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经文：腓立比书</a:t>
            </a:r>
            <a:r>
              <a:rPr lang="en-US" altLang="zh-CN" dirty="0"/>
              <a:t>4:4-13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C4D47-5B9D-DB4B-9D9E-0E98A4A52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我靠主大大地喜乐，因为你们思念我的心如今又发生；你们向来就思念我，只是没得机会。</a:t>
            </a:r>
            <a:r>
              <a:rPr lang="en-US" altLang="zh-CN" dirty="0"/>
              <a:t> </a:t>
            </a:r>
            <a:r>
              <a:rPr lang="zh-CN" altLang="en-US" dirty="0"/>
              <a:t>我并不是因缺乏说这话，我无论在什么景况都可以知足，这是我已经学会了。 我知道怎样处卑贱，也知道怎样处丰富，或饱足或饥饿，或有余或缺乏，随事随在，我都得了秘诀。 我靠着那加给我力量的，凡事都能做。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2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3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200C-EBC7-A54C-AE13-83A4F9C2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81044-9263-F04C-87C5-2D2F7737F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joy: </a:t>
            </a:r>
            <a:r>
              <a:rPr lang="en-US" i="1" dirty="0"/>
              <a:t>noun</a:t>
            </a:r>
            <a:r>
              <a:rPr lang="en-US" dirty="0"/>
              <a:t>. the </a:t>
            </a:r>
            <a:r>
              <a:rPr lang="en-US" dirty="0">
                <a:solidFill>
                  <a:srgbClr val="FF0000"/>
                </a:solidFill>
              </a:rPr>
              <a:t>emotion</a:t>
            </a:r>
            <a:r>
              <a:rPr lang="en-US" dirty="0"/>
              <a:t> evoked by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well-being, success, or good fortune</a:t>
            </a:r>
            <a:r>
              <a:rPr lang="en-US" dirty="0"/>
              <a:t> or by the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prospect of possessing what one desires</a:t>
            </a:r>
            <a:r>
              <a:rPr lang="en-US" dirty="0"/>
              <a:t>. (Merriam-Webster English Dictionary)</a:t>
            </a:r>
            <a:endParaRPr lang="en-US" altLang="zh-CN" dirty="0"/>
          </a:p>
          <a:p>
            <a:r>
              <a:rPr lang="zh-CN" altLang="en-US" dirty="0"/>
              <a:t>喜乐：</a:t>
            </a:r>
            <a:r>
              <a:rPr lang="zh-CN" altLang="en-US" i="1" dirty="0"/>
              <a:t>名词。</a:t>
            </a:r>
            <a:r>
              <a:rPr lang="zh-CN" altLang="en-US" dirty="0"/>
              <a:t>因</a:t>
            </a:r>
            <a:r>
              <a:rPr lang="zh-CN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安好，成功，好运</a:t>
            </a:r>
            <a:r>
              <a:rPr lang="zh-CN" altLang="en-US" dirty="0"/>
              <a:t>或</a:t>
            </a:r>
            <a:r>
              <a:rPr lang="zh-CN" alt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渴望将被满足</a:t>
            </a:r>
            <a:r>
              <a:rPr lang="zh-CN" altLang="en-US" dirty="0"/>
              <a:t>而带来的</a:t>
            </a:r>
            <a:r>
              <a:rPr lang="zh-CN" altLang="en-US" dirty="0">
                <a:solidFill>
                  <a:srgbClr val="FF0000"/>
                </a:solidFill>
              </a:rPr>
              <a:t>情感</a:t>
            </a:r>
            <a:r>
              <a:rPr lang="zh-CN" altLang="en-US" dirty="0"/>
              <a:t>。（</a:t>
            </a:r>
            <a:r>
              <a:rPr lang="en-US" altLang="zh-CN" dirty="0"/>
              <a:t>M-W </a:t>
            </a:r>
            <a:r>
              <a:rPr lang="zh-CN" altLang="en-US" dirty="0"/>
              <a:t>英语词典）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1783"/>
            <a:ext cx="7886700" cy="497518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pPr marL="0" indent="0" algn="ctr">
              <a:buNone/>
            </a:pPr>
            <a:r>
              <a:rPr lang="zh-CN" altLang="en-US" sz="3400" dirty="0"/>
              <a:t>你们</a:t>
            </a:r>
            <a:r>
              <a:rPr lang="zh-CN" altLang="en-US" sz="3400" dirty="0">
                <a:solidFill>
                  <a:srgbClr val="FF0000"/>
                </a:solidFill>
              </a:rPr>
              <a:t>要</a:t>
            </a:r>
            <a:r>
              <a:rPr lang="zh-CN" altLang="en-US" sz="3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靠主</a:t>
            </a:r>
            <a:r>
              <a:rPr lang="zh-CN" altLang="en-US" sz="3400" dirty="0">
                <a:solidFill>
                  <a:srgbClr val="FF0000"/>
                </a:solidFill>
              </a:rPr>
              <a:t>常常喜乐</a:t>
            </a:r>
            <a:r>
              <a:rPr lang="zh-CN" altLang="en-US" sz="3400" dirty="0"/>
              <a:t>，</a:t>
            </a:r>
            <a:endParaRPr lang="en-US" altLang="zh-CN" sz="3400" dirty="0"/>
          </a:p>
          <a:p>
            <a:pPr marL="0" indent="0" algn="ctr">
              <a:buNone/>
            </a:pPr>
            <a:r>
              <a:rPr lang="zh-CN" altLang="en-US" sz="3400" dirty="0"/>
              <a:t>我再说，你们</a:t>
            </a:r>
            <a:r>
              <a:rPr lang="zh-CN" altLang="en-US" sz="3400" dirty="0">
                <a:solidFill>
                  <a:srgbClr val="FF0000"/>
                </a:solidFill>
              </a:rPr>
              <a:t>要喜乐</a:t>
            </a:r>
            <a:r>
              <a:rPr lang="zh-CN" altLang="en-US" sz="3400" dirty="0"/>
              <a:t>！</a:t>
            </a:r>
            <a:endParaRPr lang="en-US" altLang="zh-CN" sz="3400" dirty="0"/>
          </a:p>
          <a:p>
            <a:pPr marL="0" indent="0" algn="ctr">
              <a:buNone/>
            </a:pPr>
            <a:endParaRPr lang="en-US" altLang="zh-CN" sz="3400" dirty="0"/>
          </a:p>
          <a:p>
            <a:r>
              <a:rPr lang="zh-CN" altLang="en-US" dirty="0"/>
              <a:t>要</a:t>
            </a:r>
            <a:r>
              <a:rPr lang="en-US" altLang="zh-CN" dirty="0"/>
              <a:t>---</a:t>
            </a:r>
            <a:r>
              <a:rPr lang="zh-CN" altLang="en-US" dirty="0"/>
              <a:t>基督徒当有的</a:t>
            </a:r>
            <a:endParaRPr lang="en-US" altLang="zh-CN" dirty="0"/>
          </a:p>
          <a:p>
            <a:r>
              <a:rPr lang="zh-CN" altLang="en-US" dirty="0"/>
              <a:t>常常</a:t>
            </a:r>
            <a:r>
              <a:rPr lang="en-US" altLang="zh-CN" dirty="0"/>
              <a:t>---</a:t>
            </a:r>
            <a:r>
              <a:rPr lang="zh-CN" altLang="en-US" dirty="0"/>
              <a:t>总是</a:t>
            </a:r>
            <a:endParaRPr lang="en-US" altLang="zh-CN" dirty="0"/>
          </a:p>
          <a:p>
            <a:r>
              <a:rPr lang="zh-CN" altLang="en-US" dirty="0"/>
              <a:t>靠主</a:t>
            </a:r>
            <a:r>
              <a:rPr lang="en-US" altLang="zh-CN" dirty="0"/>
              <a:t>---</a:t>
            </a:r>
            <a:r>
              <a:rPr lang="zh-CN" altLang="en-US" dirty="0"/>
              <a:t>在主里面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DD3D103-3589-DB47-9CF9-031240920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56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4981</TotalTime>
  <Words>1374</Words>
  <Application>Microsoft Macintosh PowerPoint</Application>
  <PresentationFormat>On-screen Show (4:3)</PresentationFormat>
  <Paragraphs>139</Paragraphs>
  <Slides>26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Songti TC</vt:lpstr>
      <vt:lpstr>Arial</vt:lpstr>
      <vt:lpstr>Calibri</vt:lpstr>
      <vt:lpstr>Calibri Light</vt:lpstr>
      <vt:lpstr>Office Theme</vt:lpstr>
      <vt:lpstr>总要靠主喜乐</vt:lpstr>
      <vt:lpstr>PowerPoint Presentation</vt:lpstr>
      <vt:lpstr>PowerPoint Presentation</vt:lpstr>
      <vt:lpstr>经文：腓立比书4:4-13</vt:lpstr>
      <vt:lpstr>经文：腓立比书4:4-13</vt:lpstr>
      <vt:lpstr>经文：腓立比书4:4-13</vt:lpstr>
      <vt:lpstr>PowerPoint Presentation</vt:lpstr>
      <vt:lpstr>PowerPoint Presentation</vt:lpstr>
      <vt:lpstr>PowerPoint Presentation</vt:lpstr>
      <vt:lpstr>靠主总是喜乐</vt:lpstr>
      <vt:lpstr>当叫众人知道你们谦让的心。 主已经近了。</vt:lpstr>
      <vt:lpstr>主已经近了。</vt:lpstr>
      <vt:lpstr>不是已经两千年了？</vt:lpstr>
      <vt:lpstr>PowerPoint Presentation</vt:lpstr>
      <vt:lpstr>应当一无挂虑，只要凡事借着祷告、祈求和感谢，将你们所要的告诉神。</vt:lpstr>
      <vt:lpstr>神所赐出人意外的平安，必在基督耶稣里保守你们的心怀意念。</vt:lpstr>
      <vt:lpstr>神真是在乎我们</vt:lpstr>
      <vt:lpstr>保守心思</vt:lpstr>
      <vt:lpstr>不给魔鬼留余地</vt:lpstr>
      <vt:lpstr>用行动操练信心</vt:lpstr>
      <vt:lpstr>赐平安的神同在</vt:lpstr>
      <vt:lpstr>PowerPoint Presentation</vt:lpstr>
      <vt:lpstr>PowerPoint Presentation</vt:lpstr>
      <vt:lpstr>喜乐的秘诀---靠主知足</vt:lpstr>
      <vt:lpstr>总结：靠主总是喜乐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哪一个更爱他呢？</dc:title>
  <dc:creator>Li Ma</dc:creator>
  <cp:lastModifiedBy>Li Ma</cp:lastModifiedBy>
  <cp:revision>1271</cp:revision>
  <dcterms:created xsi:type="dcterms:W3CDTF">2019-09-15T21:59:55Z</dcterms:created>
  <dcterms:modified xsi:type="dcterms:W3CDTF">2020-04-26T16:16:02Z</dcterms:modified>
</cp:coreProperties>
</file>