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7" r:id="rId11"/>
    <p:sldId id="269" r:id="rId12"/>
    <p:sldId id="270" r:id="rId13"/>
    <p:sldId id="26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68937" autoAdjust="0"/>
  </p:normalViewPr>
  <p:slideViewPr>
    <p:cSldViewPr snapToGrid="0">
      <p:cViewPr varScale="1">
        <p:scale>
          <a:sx n="64" d="100"/>
          <a:sy n="64" d="100"/>
        </p:scale>
        <p:origin x="11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D0A4F-2847-487D-8826-C7515EDC7CCE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4960C-C50D-47E4-BBF5-C233A6FDB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0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38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96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36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sz="28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75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8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2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1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2800" b="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31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72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1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CN" sz="1200" b="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1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4960C-C50D-47E4-BBF5-C233A6FDB0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1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D3C5-3C4E-4B54-8F78-D399E8F16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4BAAD-4340-4368-A2D0-609B8E12B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FD52A-78E8-404E-A290-12AC5B3B9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06F93-247D-4F73-9EE3-E65A3219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8F234-252E-4A32-A05F-A73B70B1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332F9-BAB8-430D-B924-0D2068F5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D0710-3017-402C-B72B-753494EC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E7A37-8563-45B5-8400-2C1839CD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964E5-FE82-428B-B7B9-A839A60E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FD910-2B97-493F-B31C-EBD3C2D4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6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F44E0-79BA-4A20-9A00-6B929FC1C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06866-7F3E-4540-ABA5-0C44994B7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3F019-1CD5-4E61-8337-EA52FFC5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6C4BF-9935-4DC9-8F70-CE74CE36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A87FD-4149-4F1A-977F-817685EA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3082-F184-4B3E-8753-B764D419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687CB-2083-41A7-AD6C-DD50002FD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A077-7106-4EFE-96F0-EEA84EE5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02C52-6828-464E-A509-67634DF2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21406-CA04-4FBC-AE40-61EFBA16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2964-280D-4DD1-AAE2-CC2BE2F4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FB52C-6214-411F-AC51-C67A8342F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2B698-903D-4739-BC1D-AAC97FFF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F11D6-56DE-4784-9983-20D9B27C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B6AA9-DAC9-4D80-B713-D7168C6B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7555-ADA7-4BF2-83A9-317AD4E6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F6434-E15C-4FFE-820B-35656DB42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D036C-944E-44EF-A0E1-5878434FA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B01D-20FD-4D17-BB4C-856A295A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4E219-F691-466A-9E21-E7FFB355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662E5-4D6F-4487-BA66-EABFB021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5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4005-C966-49E5-A975-97AA4C81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2A994-7545-4D19-BD8C-AEE8B9852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956AD-9FF4-4056-A0B2-0556943D5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ECC9B-8BF2-4A2A-89A7-08744FCA1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4B19D-2DA4-4390-9DB2-4735FCB99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3D16EC-B1E5-42A5-A86B-BF77164E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41FCE-E3E2-4D40-8A6A-3CB56401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E7B3A-0DCF-44C6-A37E-79B797E3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8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529C-CADA-4032-A9BF-CCC10F60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85E87-A2D9-42EC-8E1A-806D13A4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A9917-E276-4582-9FF3-4B7F85F2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5BFA1-A8D4-4F59-AD59-D6D38FAA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6420BF-DE27-4BB2-9A5F-9B02490F9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B8B4C-1049-49B9-9CBE-A1474815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1C9D-A4DF-49CF-9C67-056DE902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90FD-81B5-48C4-9A98-4492FF68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FA269-A945-4572-83AA-74F3603F6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BA910-9AC0-48F0-88ED-C33D6E34A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0D954-B4C1-49A3-98B1-A0164D36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86EFF-630A-40BE-B884-B5555EEB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65943-52FC-411E-B776-37234F79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7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490C-CE45-40FE-9F06-85F84695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D21BB-BACA-4AC9-AA08-E48519E47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2CE89-81CD-4DC4-A311-D2AD76386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298AB-1842-4A4E-A64B-23A85AE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32484-F251-403C-AD50-5FCA8A3F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71945-189F-48F4-8BD3-C7BF4978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A3E33-A6F2-47E8-B9D1-AB665A1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A5C34-2DB1-49D1-A59C-9B8E887DF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C5297-A6AE-4B62-8160-119CF81EE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8FE92-A75B-4FB5-BBDF-3326805BDD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52A03-7F4D-48C3-B195-BC4BF9E2A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C59C-D387-4475-A85E-84A5751F9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209E2-6D42-48B8-9D0D-6636F8854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1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6E61-4BB5-4EC7-B435-662D99C1B3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妳的墻垣常在我眼前</a:t>
            </a:r>
            <a:r>
              <a:rPr lang="en-US" altLang="zh-TW" b="1" dirty="0">
                <a:latin typeface="STKaiti" panose="02010600040101010101" pitchFamily="2" charset="-122"/>
                <a:ea typeface="STKaiti" panose="02010600040101010101" pitchFamily="2" charset="-122"/>
              </a:rPr>
              <a:t>_0419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77668-15C1-43CB-A43A-CF4C1FD33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以賽亞書</a:t>
            </a:r>
            <a:r>
              <a:rPr lang="en-US" altLang="zh-TW" b="1" dirty="0">
                <a:latin typeface="STKaiti" panose="02010600040101010101" pitchFamily="2" charset="-122"/>
                <a:ea typeface="STKaiti" panose="02010600040101010101" pitchFamily="2" charset="-122"/>
              </a:rPr>
              <a:t>49</a:t>
            </a:r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TW" b="1" dirty="0">
                <a:latin typeface="STKaiti" panose="02010600040101010101" pitchFamily="2" charset="-122"/>
                <a:ea typeface="STKaiti" panose="02010600040101010101" pitchFamily="2" charset="-122"/>
              </a:rPr>
              <a:t>14</a:t>
            </a:r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～</a:t>
            </a:r>
            <a:r>
              <a:rPr lang="en-US" altLang="zh-TW" b="1" dirty="0">
                <a:latin typeface="STKaiti" panose="02010600040101010101" pitchFamily="2" charset="-122"/>
                <a:ea typeface="STKaiti" panose="02010600040101010101" pitchFamily="2" charset="-122"/>
              </a:rPr>
              <a:t>16</a:t>
            </a:r>
            <a:endParaRPr lang="en-US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378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F164-2EE2-4369-9FCC-3CB239855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535"/>
            <a:ext cx="10515600" cy="5015428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分別為聖的象征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神的兒女內外有別 </a:t>
            </a:r>
            <a:r>
              <a:rPr lang="en-US" altLang="zh-TW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: </a:t>
            </a:r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神的物本該歸神，凱撒的物當歸凱撒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城墻破敗的光景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教會外部與撒旦結盟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壹味的對罪妥協：從沈默不言、到妥協退讓、進而順從接受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教會內部有撒旦的座位： 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因為在妳那裏，有人服從了巴蘭的教訓。這巴蘭曾教導巴勒將絆腳石放在以色列人面前，叫他們吃祭偶像之物，行奸淫的事。（啟</a:t>
            </a:r>
            <a:r>
              <a:rPr lang="en-US" altLang="zh-TW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2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TW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14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）”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所謂包容與共存：假基督、假先知、異端邪教等等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CAC602-C1B9-4C01-81AB-9376B018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/>
          <a:lstStyle/>
          <a:p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主是我們的墻垣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30B9A-6E96-47C8-8807-27D436D5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4715"/>
          </a:xfrm>
        </p:spPr>
        <p:txBody>
          <a:bodyPr/>
          <a:lstStyle/>
          <a:p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主是我們的墻垣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801E7-5473-485B-A339-C8B1BEE89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1440"/>
            <a:ext cx="10515600" cy="4815523"/>
          </a:xfrm>
        </p:spPr>
        <p:txBody>
          <a:bodyPr/>
          <a:lstStyle/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神的同在和呵護的象征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祂環繞著我們，是我們的山寨，我們的盾牌，我們的磐石，我們的依靠</a:t>
            </a:r>
            <a:r>
              <a:rPr lang="en-US" altLang="zh-TW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;</a:t>
            </a:r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當苦難來臨，祂是我們的安慰；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神壹切的豐富都供應藏在我們裏面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城墻破敗的光景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今天基督徒的生命流失：失去愛心、不冷不熱</a:t>
            </a:r>
            <a:endParaRPr lang="zh-CN" altLang="en-US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7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595E-F3EA-4841-9828-85982AE0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主是我們的墻垣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468A3-FFA5-4FBD-B9EF-3B12DFB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49507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STKaiti" panose="02010600040101010101" pitchFamily="2" charset="-122"/>
                <a:ea typeface="STKaiti" panose="02010600040101010101" pitchFamily="2" charset="-122"/>
              </a:rPr>
              <a:t>墻垣就是神的見證和榮耀的象征</a:t>
            </a:r>
          </a:p>
          <a:p>
            <a:pPr lvl="1"/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城墻那時還依然健在，但將要毀壞，而主要親自重新建立</a:t>
            </a:r>
          </a:p>
          <a:p>
            <a:pPr lvl="1"/>
            <a:r>
              <a:rPr lang="zh-TW" altLang="en-US" sz="32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“常在”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：教會雖然有失敗，但主從不失敗</a:t>
            </a:r>
          </a:p>
          <a:p>
            <a:pPr lvl="1"/>
            <a:r>
              <a:rPr lang="zh-TW" altLang="en-US" sz="32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“在我眼前”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：求主開我們的眼睛</a:t>
            </a:r>
          </a:p>
          <a:p>
            <a:pPr lvl="2"/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“原來我們不是顧念所見的，乃是顧念所不見的。因為所見的是暫時的，所不見的是永遠的。（林後</a:t>
            </a:r>
            <a:r>
              <a:rPr lang="en-US" altLang="zh-TW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4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TW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18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）”</a:t>
            </a:r>
          </a:p>
          <a:p>
            <a:pPr lvl="1"/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神要我們成為祂墻垣的見證</a:t>
            </a:r>
          </a:p>
          <a:p>
            <a:pPr lvl="2"/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“我們壹切仇敵，四圍的外邦人聽見了便懼怕，愁眉不展。因為見這工作完成是出乎我們的神。（尼</a:t>
            </a:r>
            <a:r>
              <a:rPr lang="en-US" altLang="zh-TW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TW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16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）”</a:t>
            </a:r>
          </a:p>
          <a:p>
            <a:pPr lvl="1"/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何等的恩典讓我們成為神的見證</a:t>
            </a:r>
            <a:endParaRPr lang="zh-CN" altLang="en-US" sz="20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F78CE-29F7-4647-A3CE-E42FD429E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1323"/>
            <a:ext cx="10515600" cy="555564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當今疫情當中基督徒的反思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病毒感染令人恐慌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疫情後遺癥使人焦慮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求主開我們的眼睛看到祂要做的工作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我們需要跟上主，活出神的榮耀</a:t>
            </a:r>
          </a:p>
          <a:p>
            <a:pPr lvl="2"/>
            <a:r>
              <a:rPr lang="zh-TW" altLang="en-US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焦慮與恐慌  </a:t>
            </a:r>
            <a:r>
              <a:rPr lang="en-US" altLang="zh-TW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vs  </a:t>
            </a:r>
            <a:r>
              <a:rPr lang="zh-TW" altLang="en-US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冷靜與禱告</a:t>
            </a:r>
          </a:p>
          <a:p>
            <a:pPr lvl="2"/>
            <a:r>
              <a:rPr lang="zh-TW" altLang="en-US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冷漠與歧視  </a:t>
            </a:r>
            <a:r>
              <a:rPr lang="en-US" altLang="zh-TW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vs  </a:t>
            </a:r>
            <a:r>
              <a:rPr lang="zh-TW" altLang="en-US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熱情與關懷</a:t>
            </a:r>
          </a:p>
          <a:p>
            <a:pPr lvl="2"/>
            <a:r>
              <a:rPr lang="zh-TW" altLang="en-US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論斷與指責  </a:t>
            </a:r>
            <a:r>
              <a:rPr lang="en-US" altLang="zh-TW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vs  </a:t>
            </a:r>
            <a:r>
              <a:rPr lang="zh-TW" altLang="en-US" sz="2400" b="1" dirty="0">
                <a:latin typeface="STKaiti" panose="02010600040101010101" pitchFamily="2" charset="-122"/>
                <a:ea typeface="STKaiti" panose="02010600040101010101" pitchFamily="2" charset="-122"/>
              </a:rPr>
              <a:t>幫助與同行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苦難中我們如何見證主榮耀神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墻垣的作用不僅是抵禦、保護和分別，更是要見證神的榮耀</a:t>
            </a:r>
            <a:endParaRPr lang="en-US" sz="20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4F726C31-2113-4E46-837F-8E72B6190AFD}"/>
              </a:ext>
            </a:extLst>
          </p:cNvPr>
          <p:cNvSpPr/>
          <p:nvPr/>
        </p:nvSpPr>
        <p:spPr>
          <a:xfrm>
            <a:off x="7898860" y="428016"/>
            <a:ext cx="4085617" cy="171206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CN" altLang="en-US" sz="28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戴上口罩，人权没了；不戴口罩，人全没了；全戴口罩，口罩没了。</a:t>
            </a:r>
            <a:endParaRPr lang="en-US" sz="2800" b="1" dirty="0">
              <a:solidFill>
                <a:srgbClr val="FFFF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39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来自乌干达的见证">
            <a:hlinkClick r:id="" action="ppaction://media"/>
            <a:extLst>
              <a:ext uri="{FF2B5EF4-FFF2-40B4-BE49-F238E27FC236}">
                <a16:creationId xmlns:a16="http://schemas.microsoft.com/office/drawing/2014/main" id="{846DDC80-CB94-4BDC-BED8-76E73C52A0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67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049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FF25F-C9E5-4E59-83B6-1A7BD07A6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城墻的作用是什麽？</a:t>
            </a:r>
            <a:endParaRPr lang="en-US" b="1" dirty="0">
              <a:solidFill>
                <a:srgbClr val="FFFFFF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5" name="Picture 4" descr="A picture containing nature, sunset, track, large&#10;&#10;Description automatically generated">
            <a:extLst>
              <a:ext uri="{FF2B5EF4-FFF2-40B4-BE49-F238E27FC236}">
                <a16:creationId xmlns:a16="http://schemas.microsoft.com/office/drawing/2014/main" id="{6A3D0EEF-75E0-4D98-99D1-63111E7FF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r="-1" b="124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CC42-B85B-48DF-BDFE-8C24B0FA3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861" y="917725"/>
            <a:ext cx="4313582" cy="4852362"/>
          </a:xfrm>
        </p:spPr>
        <p:txBody>
          <a:bodyPr anchor="ctr">
            <a:norm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古代各國的城墻</a:t>
            </a:r>
          </a:p>
          <a:p>
            <a:r>
              <a:rPr lang="zh-TW" altLang="en-US" sz="3200" b="1" dirty="0">
                <a:solidFill>
                  <a:srgbClr val="FFFFFF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引以為傲的長城</a:t>
            </a:r>
          </a:p>
          <a:p>
            <a:r>
              <a:rPr lang="zh-TW" altLang="en-US" sz="3200" b="1" dirty="0">
                <a:solidFill>
                  <a:srgbClr val="FFFFFF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耶路撒冷的城墻</a:t>
            </a:r>
          </a:p>
          <a:p>
            <a:r>
              <a:rPr lang="zh-TW" altLang="en-US" sz="3200" b="1" dirty="0">
                <a:solidFill>
                  <a:srgbClr val="FFFFFF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防禦、保護、界限，等等</a:t>
            </a:r>
            <a:endParaRPr lang="en-US" sz="3200" b="1" dirty="0">
              <a:solidFill>
                <a:srgbClr val="FFFFFF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71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729854"/>
          </a:xfrm>
        </p:spPr>
        <p:txBody>
          <a:bodyPr anchor="b">
            <a:normAutofit/>
          </a:bodyPr>
          <a:lstStyle/>
          <a:p>
            <a:r>
              <a:rPr lang="zh-CN" altLang="en-US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經文</a:t>
            </a:r>
            <a:endParaRPr lang="en-US" b="1" dirty="0">
              <a:solidFill>
                <a:srgbClr val="FFFF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496" y="2107096"/>
            <a:ext cx="5744817" cy="3119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en-US" altLang="zh-TW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14. </a:t>
            </a:r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錫安說，耶和華離棄了我，主忘記了我。</a:t>
            </a:r>
            <a:r>
              <a:rPr lang="en-US" altLang="zh-TW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15. </a:t>
            </a:r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婦人焉能忘記她吃奶的嬰孩，不憐恤她所生的兒子。即或有忘記的，我卻不忘記妳。</a:t>
            </a:r>
            <a:r>
              <a:rPr lang="en-US" altLang="zh-TW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16. </a:t>
            </a:r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看哪，我將妳銘刻在我掌上，妳的墻垣常在我眼前。</a:t>
            </a:r>
            <a:r>
              <a:rPr lang="en-US" altLang="zh-TW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【</a:t>
            </a:r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賽</a:t>
            </a:r>
            <a:r>
              <a:rPr lang="en-US" altLang="zh-TW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49</a:t>
            </a:r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TW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14</a:t>
            </a:r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～</a:t>
            </a:r>
            <a:r>
              <a:rPr lang="en-US" altLang="zh-TW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16】”</a:t>
            </a:r>
          </a:p>
        </p:txBody>
      </p:sp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85EECE10-1D33-42C9-8033-B84939425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r="38434" b="-2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A887-B9CF-44B6-99CE-642D0301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249"/>
          </a:xfrm>
        </p:spPr>
        <p:txBody>
          <a:bodyPr/>
          <a:lstStyle/>
          <a:p>
            <a:r>
              <a:rPr lang="zh-CN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背景</a:t>
            </a:r>
            <a:endParaRPr lang="en-US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4D508-DDB6-445E-B3AC-41EF8F75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0206"/>
            <a:ext cx="10515600" cy="5016757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《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以賽亞書</a:t>
            </a:r>
            <a:r>
              <a:rPr lang="en-US" altLang="zh-TW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》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壹本神奇妙的預言書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以賽亞書</a:t>
            </a:r>
            <a:r>
              <a:rPr lang="en-US" altLang="zh-TW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40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～</a:t>
            </a:r>
            <a:r>
              <a:rPr lang="en-US" altLang="zh-TW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48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章：神將興起外邦人懲罰以色列百姓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以賽亞書</a:t>
            </a:r>
            <a:r>
              <a:rPr lang="en-US" altLang="zh-TW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49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章</a:t>
            </a:r>
            <a:r>
              <a:rPr lang="en-US" altLang="zh-TW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1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～</a:t>
            </a:r>
            <a:r>
              <a:rPr lang="en-US" altLang="zh-TW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13</a:t>
            </a:r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節：仆人之歌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神要使彌賽亞成為祂的仆人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神應許祂的兒子將要來到地上拯救祂的子民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雖然神給人應許，但仍卻不相信</a:t>
            </a:r>
            <a:endParaRPr lang="en-US" altLang="zh-CN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86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8872-4610-4412-8466-423BA81D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2733"/>
          </a:xfrm>
        </p:spPr>
        <p:txBody>
          <a:bodyPr/>
          <a:lstStyle/>
          <a:p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神離棄我們了嗎？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695C7-6B1D-4FC3-A222-5A214059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840"/>
            <a:ext cx="10515600" cy="4998720"/>
          </a:xfrm>
        </p:spPr>
        <p:txBody>
          <a:bodyPr>
            <a:norm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14. </a:t>
            </a:r>
            <a:r>
              <a:rPr lang="zh-TW" altLang="en-US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錫安說，耶和華離棄了我，主忘記了我。</a:t>
            </a:r>
          </a:p>
          <a:p>
            <a:r>
              <a:rPr lang="zh-TW" altLang="en-US" sz="32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“錫安說”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錫安是耶路撒冷的代名詞，也是以色列的代名詞，也是神子民的代名詞</a:t>
            </a:r>
          </a:p>
          <a:p>
            <a:r>
              <a:rPr lang="zh-TW" altLang="en-US" sz="32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“耶和華離棄了我，主忘記了我。”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當時的耶路撒冷從外面看有榮耀和光輝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先知悲嘆那個沒有了神同在的耶路撒冷將要沒落的光景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看不到神是因為人離棄神</a:t>
            </a:r>
            <a:endParaRPr lang="en-US" altLang="zh-CN" sz="62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03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E1F0-C6F0-45A5-A3D7-BC7EA641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zh-CN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神的爱胜过一切人世间的爱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FC6FF-48F6-475F-A510-9ED3862B5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5266719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en-US" altLang="zh-TW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15.a </a:t>
            </a:r>
            <a:r>
              <a:rPr lang="zh-TW" altLang="en-US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婦人焉能忘記她吃奶的嬰孩，不憐恤她所生的兒子。”</a:t>
            </a:r>
          </a:p>
          <a:p>
            <a:r>
              <a:rPr lang="zh-TW" altLang="en-US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“吃奶的嬰孩”</a:t>
            </a:r>
          </a:p>
          <a:p>
            <a:pPr lvl="1"/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剛剛出生、尚未成年、還不懂事、仍可管教</a:t>
            </a:r>
          </a:p>
          <a:p>
            <a:r>
              <a:rPr lang="zh-TW" altLang="en-US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“所生的兒子”</a:t>
            </a:r>
          </a:p>
          <a:p>
            <a:pPr lvl="1"/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這個孩子的地位和關系從他被生下來的時候就已經決定了</a:t>
            </a:r>
          </a:p>
          <a:p>
            <a:r>
              <a:rPr lang="zh-TW" altLang="en-US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“焉能忘記”</a:t>
            </a:r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與</a:t>
            </a:r>
            <a:r>
              <a:rPr lang="zh-TW" altLang="en-US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“憐恤”</a:t>
            </a:r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：人世間的愛和憐恤</a:t>
            </a:r>
          </a:p>
        </p:txBody>
      </p:sp>
    </p:spTree>
    <p:extLst>
      <p:ext uri="{BB962C8B-B14F-4D97-AF65-F5344CB8AC3E}">
        <p14:creationId xmlns:p14="http://schemas.microsoft.com/office/powerpoint/2010/main" val="24133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E0383-7E53-4CBA-9579-DF5CF1E8E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1663"/>
            <a:ext cx="10515600" cy="5828408"/>
          </a:xfrm>
          <a:noFill/>
        </p:spPr>
        <p:txBody>
          <a:bodyPr>
            <a:norm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en-US" altLang="zh-TW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15.a</a:t>
            </a:r>
            <a:r>
              <a:rPr lang="zh-TW" altLang="en-US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即或有忘記的，我卻不忘記妳。”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神卻珍惜祂的每壹創造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人在神眼中的價值是我們不能想象的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人的被造在神永遠旨意中有著重要的地位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神的愛是永不改變的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在把跌倒的責任推卸給神的時候，主提醒：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妳在哪裏？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在苦難中抱怨神的時候，主安慰：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我的恩典夠妳用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在深陷罪中拒絕神的時候，主赦免：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赦免他們，因為他們所做的他們不曉得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在試煉來臨看不到神的時候，主保守：</a:t>
            </a:r>
            <a:r>
              <a:rPr lang="zh-TW" altLang="en-US" sz="28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妳的墻垣常在我眼前</a:t>
            </a:r>
            <a:endParaRPr lang="en-US" altLang="zh-CN" sz="2800" b="1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43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7214-6656-454D-933D-E1BBF858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3" y="0"/>
            <a:ext cx="5314536" cy="866449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十字架的應許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1C781-E75B-45C8-BC11-CF51D99E1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815009"/>
            <a:ext cx="6440557" cy="5524831"/>
          </a:xfrm>
        </p:spPr>
        <p:txBody>
          <a:bodyPr anchor="t">
            <a:normAutofit/>
          </a:bodyPr>
          <a:lstStyle/>
          <a:p>
            <a:r>
              <a:rPr lang="zh-TW" altLang="en-US" sz="2400" b="1" dirty="0">
                <a:solidFill>
                  <a:schemeClr val="accent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en-US" altLang="zh-TW" sz="2400" b="1" dirty="0">
                <a:solidFill>
                  <a:schemeClr val="accent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16a. </a:t>
            </a:r>
            <a:r>
              <a:rPr lang="zh-TW" altLang="en-US" sz="2400" b="1" dirty="0">
                <a:solidFill>
                  <a:schemeClr val="accent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看哪，我將妳銘刻在我掌上”</a:t>
            </a:r>
          </a:p>
          <a:p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銘刻在手掌上代表愛和救贖</a:t>
            </a:r>
          </a:p>
          <a:p>
            <a:pPr lvl="1"/>
            <a:r>
              <a:rPr lang="zh-TW" altLang="en-US" sz="28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zh-TW" altLang="en-US" sz="2800" b="1" dirty="0">
                <a:solidFill>
                  <a:schemeClr val="accent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銘刻</a:t>
            </a:r>
            <a:r>
              <a:rPr lang="zh-TW" altLang="en-US" sz="28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”：上帝的紋身</a:t>
            </a:r>
          </a:p>
          <a:p>
            <a:pPr lvl="1"/>
            <a:r>
              <a:rPr lang="zh-TW" altLang="en-US" sz="28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紋身有不同的目的</a:t>
            </a:r>
          </a:p>
          <a:p>
            <a:pPr lvl="1"/>
            <a:r>
              <a:rPr lang="zh-TW" altLang="en-US" sz="28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上帝的“紋身”是為了紀念我們；祂復活後仍不塗抹</a:t>
            </a:r>
          </a:p>
          <a:p>
            <a:r>
              <a:rPr lang="zh-TW" altLang="en-US" sz="3200" b="1" dirty="0">
                <a:solidFill>
                  <a:srgbClr val="FFFF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愛的永恒；救贖的徹底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wooden&#10;&#10;Description automatically generated">
            <a:extLst>
              <a:ext uri="{FF2B5EF4-FFF2-40B4-BE49-F238E27FC236}">
                <a16:creationId xmlns:a16="http://schemas.microsoft.com/office/drawing/2014/main" id="{B6588D75-33BF-4E51-ABED-DD1827A33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r="11740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44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AE7E-8AB2-43DA-BA50-438702E0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/>
          <a:lstStyle/>
          <a:p>
            <a:r>
              <a:rPr lang="zh-TW" altLang="en-US" b="1" dirty="0">
                <a:latin typeface="STKaiti" panose="02010600040101010101" pitchFamily="2" charset="-122"/>
                <a:ea typeface="STKaiti" panose="02010600040101010101" pitchFamily="2" charset="-122"/>
              </a:rPr>
              <a:t>主是我們的墻垣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F61D-59C2-49A7-B9CE-CF06864ED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750826" cy="4957763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en-US" altLang="zh-TW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16b. </a:t>
            </a:r>
            <a:r>
              <a:rPr lang="zh-TW" altLang="en-US" sz="2400" b="1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妳的墻垣常在我眼前。”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抵禦仇敵的象征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保守我們不被試探攻擊</a:t>
            </a:r>
            <a:r>
              <a:rPr lang="en-US" altLang="zh-TW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;</a:t>
            </a:r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仇敵無法擄走我們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城墻破敗的光景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教會自毀城墻：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懷疑聖經無誤、不敢傳悔改的福音、管理混亂、結黨紛爭、等等</a:t>
            </a:r>
          </a:p>
          <a:p>
            <a:r>
              <a:rPr lang="zh-TW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今天歐美基督教世界的光景</a:t>
            </a:r>
          </a:p>
          <a:p>
            <a:pPr lvl="1"/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歐洲 </a:t>
            </a:r>
            <a:r>
              <a:rPr lang="en-US" altLang="zh-TW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– </a:t>
            </a:r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以色列北國已經被擄	北美 </a:t>
            </a:r>
            <a:r>
              <a:rPr lang="en-US" altLang="zh-TW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– </a:t>
            </a:r>
            <a:r>
              <a:rPr lang="zh-TW" altLang="en-US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猶大南國將要被擄</a:t>
            </a:r>
            <a:endParaRPr lang="zh-CN" altLang="en-US" sz="32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55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4760</TotalTime>
  <Words>1553</Words>
  <Application>Microsoft Office PowerPoint</Application>
  <PresentationFormat>Widescreen</PresentationFormat>
  <Paragraphs>104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STKaiti</vt:lpstr>
      <vt:lpstr>Arial</vt:lpstr>
      <vt:lpstr>Calibri</vt:lpstr>
      <vt:lpstr>Calibri Light</vt:lpstr>
      <vt:lpstr>Office Theme</vt:lpstr>
      <vt:lpstr>妳的墻垣常在我眼前_0419</vt:lpstr>
      <vt:lpstr>城墻的作用是什麽？</vt:lpstr>
      <vt:lpstr>經文</vt:lpstr>
      <vt:lpstr>背景</vt:lpstr>
      <vt:lpstr>神離棄我們了嗎？</vt:lpstr>
      <vt:lpstr>神的爱胜过一切人世间的爱</vt:lpstr>
      <vt:lpstr>PowerPoint Presentation</vt:lpstr>
      <vt:lpstr>十字架的應許</vt:lpstr>
      <vt:lpstr>主是我們的墻垣</vt:lpstr>
      <vt:lpstr>主是我們的墻垣</vt:lpstr>
      <vt:lpstr>主是我們的墻垣</vt:lpstr>
      <vt:lpstr>主是我們的墻垣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你的墙垣常在我眼前</dc:title>
  <dc:creator>Xin Wang</dc:creator>
  <cp:lastModifiedBy>Xin Wang</cp:lastModifiedBy>
  <cp:revision>52</cp:revision>
  <dcterms:created xsi:type="dcterms:W3CDTF">2020-04-14T19:20:18Z</dcterms:created>
  <dcterms:modified xsi:type="dcterms:W3CDTF">2020-04-19T17:34:45Z</dcterms:modified>
</cp:coreProperties>
</file>