
<file path=[Content_Types].xml><?xml version="1.0" encoding="utf-8"?>
<Types xmlns="http://schemas.openxmlformats.org/package/2006/content-types">
  <Default Extension="jpeg" ContentType="image/jpeg"/>
  <Default Extension="mp4" ContentType="video/mp4"/>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7"/>
  </p:notesMasterIdLst>
  <p:sldIdLst>
    <p:sldId id="262" r:id="rId4"/>
    <p:sldId id="256" r:id="rId5"/>
    <p:sldId id="257" r:id="rId6"/>
    <p:sldId id="259" r:id="rId7"/>
    <p:sldId id="260" r:id="rId8"/>
    <p:sldId id="261" r:id="rId9"/>
    <p:sldId id="263" r:id="rId10"/>
    <p:sldId id="264" r:id="rId11"/>
    <p:sldId id="265" r:id="rId12"/>
    <p:sldId id="308" r:id="rId13"/>
    <p:sldId id="284" r:id="rId14"/>
    <p:sldId id="266" r:id="rId15"/>
    <p:sldId id="312" r:id="rId16"/>
    <p:sldId id="272" r:id="rId17"/>
    <p:sldId id="273" r:id="rId18"/>
    <p:sldId id="274" r:id="rId19"/>
    <p:sldId id="305" r:id="rId20"/>
    <p:sldId id="309" r:id="rId21"/>
    <p:sldId id="311" r:id="rId22"/>
    <p:sldId id="307" r:id="rId23"/>
    <p:sldId id="313" r:id="rId24"/>
    <p:sldId id="310" r:id="rId25"/>
    <p:sldId id="258"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F8C34F-B22F-4BEB-A749-2BAE4CB7FED8}" v="933" dt="2020-04-09T23:54:59.9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75" autoAdjust="0"/>
    <p:restoredTop sz="94660"/>
  </p:normalViewPr>
  <p:slideViewPr>
    <p:cSldViewPr snapToGrid="0">
      <p:cViewPr varScale="1">
        <p:scale>
          <a:sx n="115" d="100"/>
          <a:sy n="115" d="100"/>
        </p:scale>
        <p:origin x="1218"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f Huang" userId="2b19acc49884122e" providerId="LiveId" clId="{46F8C34F-B22F-4BEB-A749-2BAE4CB7FED8}"/>
    <pc:docChg chg="custSel addSld delSld modSld sldOrd">
      <pc:chgData name="Leaf Huang" userId="2b19acc49884122e" providerId="LiveId" clId="{46F8C34F-B22F-4BEB-A749-2BAE4CB7FED8}" dt="2020-04-09T23:55:04.533" v="2394" actId="1076"/>
      <pc:docMkLst>
        <pc:docMk/>
      </pc:docMkLst>
      <pc:sldChg chg="modSp">
        <pc:chgData name="Leaf Huang" userId="2b19acc49884122e" providerId="LiveId" clId="{46F8C34F-B22F-4BEB-A749-2BAE4CB7FED8}" dt="2020-04-06T00:00:17.923" v="66"/>
        <pc:sldMkLst>
          <pc:docMk/>
          <pc:sldMk cId="2870542110" sldId="256"/>
        </pc:sldMkLst>
        <pc:spChg chg="mod">
          <ac:chgData name="Leaf Huang" userId="2b19acc49884122e" providerId="LiveId" clId="{46F8C34F-B22F-4BEB-A749-2BAE4CB7FED8}" dt="2020-04-05T23:43:43.699" v="31"/>
          <ac:spMkLst>
            <pc:docMk/>
            <pc:sldMk cId="2870542110" sldId="256"/>
            <ac:spMk id="2" creationId="{9E6006DD-37AC-4F50-BC82-07187C207E26}"/>
          </ac:spMkLst>
        </pc:spChg>
        <pc:spChg chg="mod">
          <ac:chgData name="Leaf Huang" userId="2b19acc49884122e" providerId="LiveId" clId="{46F8C34F-B22F-4BEB-A749-2BAE4CB7FED8}" dt="2020-04-06T00:00:17.923" v="66"/>
          <ac:spMkLst>
            <pc:docMk/>
            <pc:sldMk cId="2870542110" sldId="256"/>
            <ac:spMk id="3" creationId="{3CE2A4D6-EE01-4E11-B332-F787BEEFB3CE}"/>
          </ac:spMkLst>
        </pc:spChg>
      </pc:sldChg>
      <pc:sldChg chg="modSp">
        <pc:chgData name="Leaf Huang" userId="2b19acc49884122e" providerId="LiveId" clId="{46F8C34F-B22F-4BEB-A749-2BAE4CB7FED8}" dt="2020-04-05T23:43:15.601" v="30" actId="113"/>
        <pc:sldMkLst>
          <pc:docMk/>
          <pc:sldMk cId="3815704215" sldId="257"/>
        </pc:sldMkLst>
        <pc:spChg chg="mod">
          <ac:chgData name="Leaf Huang" userId="2b19acc49884122e" providerId="LiveId" clId="{46F8C34F-B22F-4BEB-A749-2BAE4CB7FED8}" dt="2020-04-05T23:43:15.601" v="30" actId="113"/>
          <ac:spMkLst>
            <pc:docMk/>
            <pc:sldMk cId="3815704215" sldId="257"/>
            <ac:spMk id="2" creationId="{BEEDC033-E7F7-4622-8B7E-A969EE7EBB7E}"/>
          </ac:spMkLst>
        </pc:spChg>
      </pc:sldChg>
      <pc:sldChg chg="modSp add del">
        <pc:chgData name="Leaf Huang" userId="2b19acc49884122e" providerId="LiveId" clId="{46F8C34F-B22F-4BEB-A749-2BAE4CB7FED8}" dt="2020-04-06T15:28:25.635" v="1165" actId="47"/>
        <pc:sldMkLst>
          <pc:docMk/>
          <pc:sldMk cId="937353915" sldId="258"/>
        </pc:sldMkLst>
        <pc:spChg chg="mod">
          <ac:chgData name="Leaf Huang" userId="2b19acc49884122e" providerId="LiveId" clId="{46F8C34F-B22F-4BEB-A749-2BAE4CB7FED8}" dt="2020-04-06T00:02:54.603" v="67"/>
          <ac:spMkLst>
            <pc:docMk/>
            <pc:sldMk cId="937353915" sldId="258"/>
            <ac:spMk id="3" creationId="{54B8C22C-79C3-4A9B-99CD-F7900AC6CBA5}"/>
          </ac:spMkLst>
        </pc:spChg>
      </pc:sldChg>
      <pc:sldChg chg="modSp add modAnim">
        <pc:chgData name="Leaf Huang" userId="2b19acc49884122e" providerId="LiveId" clId="{46F8C34F-B22F-4BEB-A749-2BAE4CB7FED8}" dt="2020-04-06T18:19:56.831" v="1837"/>
        <pc:sldMkLst>
          <pc:docMk/>
          <pc:sldMk cId="985600347" sldId="259"/>
        </pc:sldMkLst>
        <pc:spChg chg="mod">
          <ac:chgData name="Leaf Huang" userId="2b19acc49884122e" providerId="LiveId" clId="{46F8C34F-B22F-4BEB-A749-2BAE4CB7FED8}" dt="2020-04-06T00:09:09.736" v="104" actId="1076"/>
          <ac:spMkLst>
            <pc:docMk/>
            <pc:sldMk cId="985600347" sldId="259"/>
            <ac:spMk id="2" creationId="{79EDA724-3D80-4948-8579-BB9CD6F837CA}"/>
          </ac:spMkLst>
        </pc:spChg>
        <pc:spChg chg="mod">
          <ac:chgData name="Leaf Huang" userId="2b19acc49884122e" providerId="LiveId" clId="{46F8C34F-B22F-4BEB-A749-2BAE4CB7FED8}" dt="2020-04-06T12:05:40.778" v="534"/>
          <ac:spMkLst>
            <pc:docMk/>
            <pc:sldMk cId="985600347" sldId="259"/>
            <ac:spMk id="3" creationId="{5F18DE0E-ACF9-473C-9118-C16AFA1AF6B6}"/>
          </ac:spMkLst>
        </pc:spChg>
      </pc:sldChg>
      <pc:sldChg chg="modSp add modAnim">
        <pc:chgData name="Leaf Huang" userId="2b19acc49884122e" providerId="LiveId" clId="{46F8C34F-B22F-4BEB-A749-2BAE4CB7FED8}" dt="2020-04-06T18:19:50.191" v="1836"/>
        <pc:sldMkLst>
          <pc:docMk/>
          <pc:sldMk cId="3508482081" sldId="260"/>
        </pc:sldMkLst>
        <pc:spChg chg="mod">
          <ac:chgData name="Leaf Huang" userId="2b19acc49884122e" providerId="LiveId" clId="{46F8C34F-B22F-4BEB-A749-2BAE4CB7FED8}" dt="2020-04-06T11:59:23.239" v="456" actId="1076"/>
          <ac:spMkLst>
            <pc:docMk/>
            <pc:sldMk cId="3508482081" sldId="260"/>
            <ac:spMk id="2" creationId="{C2EF4205-08AD-4E8F-B429-85485363ABA5}"/>
          </ac:spMkLst>
        </pc:spChg>
        <pc:spChg chg="mod">
          <ac:chgData name="Leaf Huang" userId="2b19acc49884122e" providerId="LiveId" clId="{46F8C34F-B22F-4BEB-A749-2BAE4CB7FED8}" dt="2020-04-06T12:19:38.317" v="702"/>
          <ac:spMkLst>
            <pc:docMk/>
            <pc:sldMk cId="3508482081" sldId="260"/>
            <ac:spMk id="3" creationId="{70AFF800-E5E2-47DE-AB77-342A778AAB45}"/>
          </ac:spMkLst>
        </pc:spChg>
      </pc:sldChg>
      <pc:sldChg chg="modSp add modAnim">
        <pc:chgData name="Leaf Huang" userId="2b19acc49884122e" providerId="LiveId" clId="{46F8C34F-B22F-4BEB-A749-2BAE4CB7FED8}" dt="2020-04-09T23:51:14.169" v="2332" actId="6549"/>
        <pc:sldMkLst>
          <pc:docMk/>
          <pc:sldMk cId="2482379342" sldId="261"/>
        </pc:sldMkLst>
        <pc:spChg chg="mod">
          <ac:chgData name="Leaf Huang" userId="2b19acc49884122e" providerId="LiveId" clId="{46F8C34F-B22F-4BEB-A749-2BAE4CB7FED8}" dt="2020-04-06T12:20:38.351" v="727" actId="1076"/>
          <ac:spMkLst>
            <pc:docMk/>
            <pc:sldMk cId="2482379342" sldId="261"/>
            <ac:spMk id="2" creationId="{58F55039-757F-4A93-BB14-3098A8138664}"/>
          </ac:spMkLst>
        </pc:spChg>
        <pc:spChg chg="mod">
          <ac:chgData name="Leaf Huang" userId="2b19acc49884122e" providerId="LiveId" clId="{46F8C34F-B22F-4BEB-A749-2BAE4CB7FED8}" dt="2020-04-09T23:51:14.169" v="2332" actId="6549"/>
          <ac:spMkLst>
            <pc:docMk/>
            <pc:sldMk cId="2482379342" sldId="261"/>
            <ac:spMk id="3" creationId="{6D5044E6-9A15-4078-AF10-3111559555AC}"/>
          </ac:spMkLst>
        </pc:spChg>
      </pc:sldChg>
      <pc:sldChg chg="addSp modSp add">
        <pc:chgData name="Leaf Huang" userId="2b19acc49884122e" providerId="LiveId" clId="{46F8C34F-B22F-4BEB-A749-2BAE4CB7FED8}" dt="2020-04-06T18:43:31.050" v="2096" actId="14100"/>
        <pc:sldMkLst>
          <pc:docMk/>
          <pc:sldMk cId="3278594444" sldId="262"/>
        </pc:sldMkLst>
        <pc:spChg chg="add mod">
          <ac:chgData name="Leaf Huang" userId="2b19acc49884122e" providerId="LiveId" clId="{46F8C34F-B22F-4BEB-A749-2BAE4CB7FED8}" dt="2020-04-06T18:43:31.050" v="2096" actId="14100"/>
          <ac:spMkLst>
            <pc:docMk/>
            <pc:sldMk cId="3278594444" sldId="262"/>
            <ac:spMk id="2" creationId="{8F6A0E7C-7003-4815-B906-065430A54C48}"/>
          </ac:spMkLst>
        </pc:spChg>
        <pc:picChg chg="add mod">
          <ac:chgData name="Leaf Huang" userId="2b19acc49884122e" providerId="LiveId" clId="{46F8C34F-B22F-4BEB-A749-2BAE4CB7FED8}" dt="2020-04-06T18:43:05.096" v="2092" actId="1076"/>
          <ac:picMkLst>
            <pc:docMk/>
            <pc:sldMk cId="3278594444" sldId="262"/>
            <ac:picMk id="1026" creationId="{BFE3EF57-17E3-45A0-B37E-49F232F9BF49}"/>
          </ac:picMkLst>
        </pc:picChg>
      </pc:sldChg>
      <pc:sldChg chg="delSp modSp add modAnim">
        <pc:chgData name="Leaf Huang" userId="2b19acc49884122e" providerId="LiveId" clId="{46F8C34F-B22F-4BEB-A749-2BAE4CB7FED8}" dt="2020-04-06T18:19:31.944" v="1834"/>
        <pc:sldMkLst>
          <pc:docMk/>
          <pc:sldMk cId="409066099" sldId="263"/>
        </pc:sldMkLst>
        <pc:spChg chg="del mod">
          <ac:chgData name="Leaf Huang" userId="2b19acc49884122e" providerId="LiveId" clId="{46F8C34F-B22F-4BEB-A749-2BAE4CB7FED8}" dt="2020-04-06T15:24:55.923" v="1110" actId="478"/>
          <ac:spMkLst>
            <pc:docMk/>
            <pc:sldMk cId="409066099" sldId="263"/>
            <ac:spMk id="2" creationId="{92ADAB85-4280-404A-B571-C5F43BF9B3F5}"/>
          </ac:spMkLst>
        </pc:spChg>
        <pc:spChg chg="mod">
          <ac:chgData name="Leaf Huang" userId="2b19acc49884122e" providerId="LiveId" clId="{46F8C34F-B22F-4BEB-A749-2BAE4CB7FED8}" dt="2020-04-06T15:27:07.473" v="1164" actId="20577"/>
          <ac:spMkLst>
            <pc:docMk/>
            <pc:sldMk cId="409066099" sldId="263"/>
            <ac:spMk id="3" creationId="{44197D79-40D1-4E13-A80A-B1EBFB28BE81}"/>
          </ac:spMkLst>
        </pc:spChg>
      </pc:sldChg>
      <pc:sldChg chg="modSp add modAnim">
        <pc:chgData name="Leaf Huang" userId="2b19acc49884122e" providerId="LiveId" clId="{46F8C34F-B22F-4BEB-A749-2BAE4CB7FED8}" dt="2020-04-06T18:19:14.554" v="1832"/>
        <pc:sldMkLst>
          <pc:docMk/>
          <pc:sldMk cId="3600464072" sldId="264"/>
        </pc:sldMkLst>
        <pc:spChg chg="mod">
          <ac:chgData name="Leaf Huang" userId="2b19acc49884122e" providerId="LiveId" clId="{46F8C34F-B22F-4BEB-A749-2BAE4CB7FED8}" dt="2020-04-06T15:32:05.427" v="1191" actId="1076"/>
          <ac:spMkLst>
            <pc:docMk/>
            <pc:sldMk cId="3600464072" sldId="264"/>
            <ac:spMk id="2" creationId="{E030CDF7-852E-44B9-9091-1AB4B26F078C}"/>
          </ac:spMkLst>
        </pc:spChg>
        <pc:spChg chg="mod">
          <ac:chgData name="Leaf Huang" userId="2b19acc49884122e" providerId="LiveId" clId="{46F8C34F-B22F-4BEB-A749-2BAE4CB7FED8}" dt="2020-04-06T15:49:16.914" v="1361"/>
          <ac:spMkLst>
            <pc:docMk/>
            <pc:sldMk cId="3600464072" sldId="264"/>
            <ac:spMk id="3" creationId="{BF5C07C7-49D0-4FFF-90DF-A4BA3FBFC957}"/>
          </ac:spMkLst>
        </pc:spChg>
      </pc:sldChg>
      <pc:sldChg chg="modSp add modAnim">
        <pc:chgData name="Leaf Huang" userId="2b19acc49884122e" providerId="LiveId" clId="{46F8C34F-B22F-4BEB-A749-2BAE4CB7FED8}" dt="2020-04-09T23:53:24.805" v="2391"/>
        <pc:sldMkLst>
          <pc:docMk/>
          <pc:sldMk cId="596259901" sldId="265"/>
        </pc:sldMkLst>
        <pc:spChg chg="mod">
          <ac:chgData name="Leaf Huang" userId="2b19acc49884122e" providerId="LiveId" clId="{46F8C34F-B22F-4BEB-A749-2BAE4CB7FED8}" dt="2020-04-06T17:29:44.265" v="1391" actId="1076"/>
          <ac:spMkLst>
            <pc:docMk/>
            <pc:sldMk cId="596259901" sldId="265"/>
            <ac:spMk id="2" creationId="{FD1A6290-F79C-49BE-B65A-D6219B9A2D12}"/>
          </ac:spMkLst>
        </pc:spChg>
        <pc:spChg chg="mod">
          <ac:chgData name="Leaf Huang" userId="2b19acc49884122e" providerId="LiveId" clId="{46F8C34F-B22F-4BEB-A749-2BAE4CB7FED8}" dt="2020-04-09T23:53:24.805" v="2391"/>
          <ac:spMkLst>
            <pc:docMk/>
            <pc:sldMk cId="596259901" sldId="265"/>
            <ac:spMk id="3" creationId="{F7E4B88B-9DFE-4CF9-9407-3808A86B6310}"/>
          </ac:spMkLst>
        </pc:spChg>
      </pc:sldChg>
      <pc:sldChg chg="modSp add modAnim">
        <pc:chgData name="Leaf Huang" userId="2b19acc49884122e" providerId="LiveId" clId="{46F8C34F-B22F-4BEB-A749-2BAE4CB7FED8}" dt="2020-04-06T18:19:00.345" v="1830"/>
        <pc:sldMkLst>
          <pc:docMk/>
          <pc:sldMk cId="1778820611" sldId="266"/>
        </pc:sldMkLst>
        <pc:spChg chg="mod">
          <ac:chgData name="Leaf Huang" userId="2b19acc49884122e" providerId="LiveId" clId="{46F8C34F-B22F-4BEB-A749-2BAE4CB7FED8}" dt="2020-04-06T17:44:02.277" v="1533" actId="1076"/>
          <ac:spMkLst>
            <pc:docMk/>
            <pc:sldMk cId="1778820611" sldId="266"/>
            <ac:spMk id="2" creationId="{2BC5C99F-D420-41CA-B9BB-968A0181282A}"/>
          </ac:spMkLst>
        </pc:spChg>
        <pc:spChg chg="mod">
          <ac:chgData name="Leaf Huang" userId="2b19acc49884122e" providerId="LiveId" clId="{46F8C34F-B22F-4BEB-A749-2BAE4CB7FED8}" dt="2020-04-06T17:55:30.643" v="1591" actId="27636"/>
          <ac:spMkLst>
            <pc:docMk/>
            <pc:sldMk cId="1778820611" sldId="266"/>
            <ac:spMk id="3" creationId="{89AD6268-3C3F-47A9-B228-F29D12BF1A27}"/>
          </ac:spMkLst>
        </pc:spChg>
      </pc:sldChg>
      <pc:sldChg chg="addSp modSp add del modAnim">
        <pc:chgData name="Leaf Huang" userId="2b19acc49884122e" providerId="LiveId" clId="{46F8C34F-B22F-4BEB-A749-2BAE4CB7FED8}" dt="2020-04-06T18:01:38.980" v="1595" actId="47"/>
        <pc:sldMkLst>
          <pc:docMk/>
          <pc:sldMk cId="3014990319" sldId="267"/>
        </pc:sldMkLst>
        <pc:picChg chg="add mod">
          <ac:chgData name="Leaf Huang" userId="2b19acc49884122e" providerId="LiveId" clId="{46F8C34F-B22F-4BEB-A749-2BAE4CB7FED8}" dt="2020-04-06T17:59:58.455" v="1594" actId="1076"/>
          <ac:picMkLst>
            <pc:docMk/>
            <pc:sldMk cId="3014990319" sldId="267"/>
            <ac:picMk id="2" creationId="{A223535E-29D1-4E44-A0B6-FEEEA1096E9F}"/>
          </ac:picMkLst>
        </pc:picChg>
      </pc:sldChg>
      <pc:sldChg chg="addSp modSp modAnim">
        <pc:chgData name="Leaf Huang" userId="2b19acc49884122e" providerId="LiveId" clId="{46F8C34F-B22F-4BEB-A749-2BAE4CB7FED8}" dt="2020-04-09T23:55:04.533" v="2394" actId="1076"/>
        <pc:sldMkLst>
          <pc:docMk/>
          <pc:sldMk cId="0" sldId="272"/>
        </pc:sldMkLst>
        <pc:spChg chg="add mod">
          <ac:chgData name="Leaf Huang" userId="2b19acc49884122e" providerId="LiveId" clId="{46F8C34F-B22F-4BEB-A749-2BAE4CB7FED8}" dt="2020-04-09T23:55:04.533" v="2394" actId="1076"/>
          <ac:spMkLst>
            <pc:docMk/>
            <pc:sldMk cId="0" sldId="272"/>
            <ac:spMk id="2" creationId="{2052B61E-FB29-4DEF-95E7-18FEC206DA0B}"/>
          </ac:spMkLst>
        </pc:spChg>
        <pc:spChg chg="mod">
          <ac:chgData name="Leaf Huang" userId="2b19acc49884122e" providerId="LiveId" clId="{46F8C34F-B22F-4BEB-A749-2BAE4CB7FED8}" dt="2020-04-09T23:54:59.898" v="2393" actId="1076"/>
          <ac:spMkLst>
            <pc:docMk/>
            <pc:sldMk cId="0" sldId="272"/>
            <ac:spMk id="18435" creationId="{AB354E66-9F82-4C6D-9FA0-F3D173CB5554}"/>
          </ac:spMkLst>
        </pc:spChg>
      </pc:sldChg>
      <pc:sldChg chg="modSp add modAnim">
        <pc:chgData name="Leaf Huang" userId="2b19acc49884122e" providerId="LiveId" clId="{46F8C34F-B22F-4BEB-A749-2BAE4CB7FED8}" dt="2020-04-06T18:18:15.579" v="1825"/>
        <pc:sldMkLst>
          <pc:docMk/>
          <pc:sldMk cId="832666440" sldId="273"/>
        </pc:sldMkLst>
        <pc:spChg chg="mod">
          <ac:chgData name="Leaf Huang" userId="2b19acc49884122e" providerId="LiveId" clId="{46F8C34F-B22F-4BEB-A749-2BAE4CB7FED8}" dt="2020-04-06T18:03:50.537" v="1609" actId="1076"/>
          <ac:spMkLst>
            <pc:docMk/>
            <pc:sldMk cId="832666440" sldId="273"/>
            <ac:spMk id="2" creationId="{7885D7DA-EAB9-47AF-A4D8-81F1496F2C91}"/>
          </ac:spMkLst>
        </pc:spChg>
        <pc:spChg chg="mod">
          <ac:chgData name="Leaf Huang" userId="2b19acc49884122e" providerId="LiveId" clId="{46F8C34F-B22F-4BEB-A749-2BAE4CB7FED8}" dt="2020-04-06T18:18:06.141" v="1824" actId="20577"/>
          <ac:spMkLst>
            <pc:docMk/>
            <pc:sldMk cId="832666440" sldId="273"/>
            <ac:spMk id="3" creationId="{6F9F88E3-BF45-432A-8A0F-011EDD818EE0}"/>
          </ac:spMkLst>
        </pc:spChg>
      </pc:sldChg>
      <pc:sldChg chg="delSp modSp add modAnim">
        <pc:chgData name="Leaf Huang" userId="2b19acc49884122e" providerId="LiveId" clId="{46F8C34F-B22F-4BEB-A749-2BAE4CB7FED8}" dt="2020-04-06T18:18:33.299" v="1828"/>
        <pc:sldMkLst>
          <pc:docMk/>
          <pc:sldMk cId="1698221211" sldId="274"/>
        </pc:sldMkLst>
        <pc:spChg chg="del">
          <ac:chgData name="Leaf Huang" userId="2b19acc49884122e" providerId="LiveId" clId="{46F8C34F-B22F-4BEB-A749-2BAE4CB7FED8}" dt="2020-04-06T18:09:09.274" v="1655" actId="478"/>
          <ac:spMkLst>
            <pc:docMk/>
            <pc:sldMk cId="1698221211" sldId="274"/>
            <ac:spMk id="2" creationId="{6066A948-9471-48FA-A0AA-A07F8D1DA19E}"/>
          </ac:spMkLst>
        </pc:spChg>
        <pc:spChg chg="mod">
          <ac:chgData name="Leaf Huang" userId="2b19acc49884122e" providerId="LiveId" clId="{46F8C34F-B22F-4BEB-A749-2BAE4CB7FED8}" dt="2020-04-06T18:17:47.177" v="1821"/>
          <ac:spMkLst>
            <pc:docMk/>
            <pc:sldMk cId="1698221211" sldId="274"/>
            <ac:spMk id="3" creationId="{FF896127-CEAF-4FF6-990F-F97652EF174E}"/>
          </ac:spMkLst>
        </pc:spChg>
      </pc:sldChg>
      <pc:sldChg chg="modSp modAnim">
        <pc:chgData name="Leaf Huang" userId="2b19acc49884122e" providerId="LiveId" clId="{46F8C34F-B22F-4BEB-A749-2BAE4CB7FED8}" dt="2020-04-06T18:38:02.271" v="2084" actId="1076"/>
        <pc:sldMkLst>
          <pc:docMk/>
          <pc:sldMk cId="0" sldId="284"/>
        </pc:sldMkLst>
        <pc:spChg chg="mod">
          <ac:chgData name="Leaf Huang" userId="2b19acc49884122e" providerId="LiveId" clId="{46F8C34F-B22F-4BEB-A749-2BAE4CB7FED8}" dt="2020-04-06T18:37:45.262" v="2083" actId="1076"/>
          <ac:spMkLst>
            <pc:docMk/>
            <pc:sldMk cId="0" sldId="284"/>
            <ac:spMk id="32771" creationId="{3A5880B0-3367-4D92-AC1E-D2534430A688}"/>
          </ac:spMkLst>
        </pc:spChg>
        <pc:spChg chg="mod">
          <ac:chgData name="Leaf Huang" userId="2b19acc49884122e" providerId="LiveId" clId="{46F8C34F-B22F-4BEB-A749-2BAE4CB7FED8}" dt="2020-04-06T18:38:02.271" v="2084" actId="1076"/>
          <ac:spMkLst>
            <pc:docMk/>
            <pc:sldMk cId="0" sldId="284"/>
            <ac:spMk id="38914" creationId="{B6DFFF25-4A7A-44A0-A9B2-40A7C7FE6DBC}"/>
          </ac:spMkLst>
        </pc:spChg>
      </pc:sldChg>
      <pc:sldChg chg="addSp delSp modSp modAnim">
        <pc:chgData name="Leaf Huang" userId="2b19acc49884122e" providerId="LiveId" clId="{46F8C34F-B22F-4BEB-A749-2BAE4CB7FED8}" dt="2020-04-06T18:55:41.225" v="2317" actId="1076"/>
        <pc:sldMkLst>
          <pc:docMk/>
          <pc:sldMk cId="0" sldId="305"/>
        </pc:sldMkLst>
        <pc:spChg chg="add del mod">
          <ac:chgData name="Leaf Huang" userId="2b19acc49884122e" providerId="LiveId" clId="{46F8C34F-B22F-4BEB-A749-2BAE4CB7FED8}" dt="2020-04-06T18:11:10.074" v="1661" actId="478"/>
          <ac:spMkLst>
            <pc:docMk/>
            <pc:sldMk cId="0" sldId="305"/>
            <ac:spMk id="2" creationId="{29BDFED1-13E7-48DA-B45C-F939ECB65ECE}"/>
          </ac:spMkLst>
        </pc:spChg>
        <pc:spChg chg="del">
          <ac:chgData name="Leaf Huang" userId="2b19acc49884122e" providerId="LiveId" clId="{46F8C34F-B22F-4BEB-A749-2BAE4CB7FED8}" dt="2020-04-06T18:10:59.523" v="1660" actId="478"/>
          <ac:spMkLst>
            <pc:docMk/>
            <pc:sldMk cId="0" sldId="305"/>
            <ac:spMk id="19458" creationId="{96535D2A-BF45-49A9-B6A8-C7668544E9AB}"/>
          </ac:spMkLst>
        </pc:spChg>
        <pc:spChg chg="mod">
          <ac:chgData name="Leaf Huang" userId="2b19acc49884122e" providerId="LiveId" clId="{46F8C34F-B22F-4BEB-A749-2BAE4CB7FED8}" dt="2020-04-06T18:55:41.225" v="2317" actId="1076"/>
          <ac:spMkLst>
            <pc:docMk/>
            <pc:sldMk cId="0" sldId="305"/>
            <ac:spMk id="68611" creationId="{B8B94EDE-9F93-470B-BD37-79EFB26FD31A}"/>
          </ac:spMkLst>
        </pc:spChg>
        <pc:spChg chg="mod">
          <ac:chgData name="Leaf Huang" userId="2b19acc49884122e" providerId="LiveId" clId="{46F8C34F-B22F-4BEB-A749-2BAE4CB7FED8}" dt="2020-04-06T18:53:01.945" v="2261" actId="1076"/>
          <ac:spMkLst>
            <pc:docMk/>
            <pc:sldMk cId="0" sldId="305"/>
            <ac:spMk id="68612" creationId="{58FC4536-91A7-4BF0-AF12-86656B925273}"/>
          </ac:spMkLst>
        </pc:spChg>
      </pc:sldChg>
      <pc:sldChg chg="del">
        <pc:chgData name="Leaf Huang" userId="2b19acc49884122e" providerId="LiveId" clId="{46F8C34F-B22F-4BEB-A749-2BAE4CB7FED8}" dt="2020-04-06T18:44:45.703" v="2097" actId="47"/>
        <pc:sldMkLst>
          <pc:docMk/>
          <pc:sldMk cId="2500251143" sldId="306"/>
        </pc:sldMkLst>
      </pc:sldChg>
      <pc:sldChg chg="addSp modSp add">
        <pc:chgData name="Leaf Huang" userId="2b19acc49884122e" providerId="LiveId" clId="{46F8C34F-B22F-4BEB-A749-2BAE4CB7FED8}" dt="2020-04-06T18:25:00.417" v="1902"/>
        <pc:sldMkLst>
          <pc:docMk/>
          <pc:sldMk cId="4246753663" sldId="307"/>
        </pc:sldMkLst>
        <pc:spChg chg="add mod">
          <ac:chgData name="Leaf Huang" userId="2b19acc49884122e" providerId="LiveId" clId="{46F8C34F-B22F-4BEB-A749-2BAE4CB7FED8}" dt="2020-04-06T18:25:00.417" v="1902"/>
          <ac:spMkLst>
            <pc:docMk/>
            <pc:sldMk cId="4246753663" sldId="307"/>
            <ac:spMk id="2" creationId="{1EADC955-48FB-43B4-9772-8634AE7D32CE}"/>
          </ac:spMkLst>
        </pc:spChg>
      </pc:sldChg>
      <pc:sldChg chg="modSp modAnim">
        <pc:chgData name="Leaf Huang" userId="2b19acc49884122e" providerId="LiveId" clId="{46F8C34F-B22F-4BEB-A749-2BAE4CB7FED8}" dt="2020-04-06T18:34:08.323" v="2050" actId="255"/>
        <pc:sldMkLst>
          <pc:docMk/>
          <pc:sldMk cId="0" sldId="308"/>
        </pc:sldMkLst>
        <pc:spChg chg="mod">
          <ac:chgData name="Leaf Huang" userId="2b19acc49884122e" providerId="LiveId" clId="{46F8C34F-B22F-4BEB-A749-2BAE4CB7FED8}" dt="2020-04-06T18:34:08.323" v="2050" actId="255"/>
          <ac:spMkLst>
            <pc:docMk/>
            <pc:sldMk cId="0" sldId="308"/>
            <ac:spMk id="5129" creationId="{B2B2E74A-849E-4BDE-8F34-947AD92D0D39}"/>
          </ac:spMkLst>
        </pc:spChg>
        <pc:spChg chg="mod">
          <ac:chgData name="Leaf Huang" userId="2b19acc49884122e" providerId="LiveId" clId="{46F8C34F-B22F-4BEB-A749-2BAE4CB7FED8}" dt="2020-04-06T18:33:34.481" v="2048" actId="255"/>
          <ac:spMkLst>
            <pc:docMk/>
            <pc:sldMk cId="0" sldId="308"/>
            <ac:spMk id="37890" creationId="{47C58B5E-4400-4E75-84ED-73F0B852D90C}"/>
          </ac:spMkLst>
        </pc:spChg>
      </pc:sldChg>
      <pc:sldChg chg="modSp add modAnim">
        <pc:chgData name="Leaf Huang" userId="2b19acc49884122e" providerId="LiveId" clId="{46F8C34F-B22F-4BEB-A749-2BAE4CB7FED8}" dt="2020-04-06T18:50:54.793" v="2216"/>
        <pc:sldMkLst>
          <pc:docMk/>
          <pc:sldMk cId="1874340977" sldId="310"/>
        </pc:sldMkLst>
        <pc:spChg chg="mod">
          <ac:chgData name="Leaf Huang" userId="2b19acc49884122e" providerId="LiveId" clId="{46F8C34F-B22F-4BEB-A749-2BAE4CB7FED8}" dt="2020-04-06T18:45:44.634" v="2102" actId="1076"/>
          <ac:spMkLst>
            <pc:docMk/>
            <pc:sldMk cId="1874340977" sldId="310"/>
            <ac:spMk id="2" creationId="{64EF6F95-3270-406F-81FC-63B0AD53D824}"/>
          </ac:spMkLst>
        </pc:spChg>
        <pc:spChg chg="mod">
          <ac:chgData name="Leaf Huang" userId="2b19acc49884122e" providerId="LiveId" clId="{46F8C34F-B22F-4BEB-A749-2BAE4CB7FED8}" dt="2020-04-06T18:50:28.203" v="2215"/>
          <ac:spMkLst>
            <pc:docMk/>
            <pc:sldMk cId="1874340977" sldId="310"/>
            <ac:spMk id="3" creationId="{6B87E893-51AD-484F-99B0-CD1328E41694}"/>
          </ac:spMkLst>
        </pc:spChg>
      </pc:sldChg>
      <pc:sldChg chg="addSp delSp modSp new ord">
        <pc:chgData name="Leaf Huang" userId="2b19acc49884122e" providerId="LiveId" clId="{46F8C34F-B22F-4BEB-A749-2BAE4CB7FED8}" dt="2020-04-09T22:38:43.486" v="2331"/>
        <pc:sldMkLst>
          <pc:docMk/>
          <pc:sldMk cId="264928255" sldId="311"/>
        </pc:sldMkLst>
        <pc:spChg chg="add mod">
          <ac:chgData name="Leaf Huang" userId="2b19acc49884122e" providerId="LiveId" clId="{46F8C34F-B22F-4BEB-A749-2BAE4CB7FED8}" dt="2020-04-09T22:33:58.206" v="2328" actId="1076"/>
          <ac:spMkLst>
            <pc:docMk/>
            <pc:sldMk cId="264928255" sldId="311"/>
            <ac:spMk id="2" creationId="{F756D668-699E-46EA-BA84-6A8D91043A29}"/>
          </ac:spMkLst>
        </pc:spChg>
        <pc:picChg chg="add del">
          <ac:chgData name="Leaf Huang" userId="2b19acc49884122e" providerId="LiveId" clId="{46F8C34F-B22F-4BEB-A749-2BAE4CB7FED8}" dt="2020-04-09T22:33:39.677" v="2325" actId="478"/>
          <ac:picMkLst>
            <pc:docMk/>
            <pc:sldMk cId="264928255" sldId="311"/>
            <ac:picMk id="1026" creationId="{B8E828A4-46CD-44A5-B6B6-28CDD63B4C81}"/>
          </ac:picMkLst>
        </pc:picChg>
        <pc:picChg chg="add mod">
          <ac:chgData name="Leaf Huang" userId="2b19acc49884122e" providerId="LiveId" clId="{46F8C34F-B22F-4BEB-A749-2BAE4CB7FED8}" dt="2020-04-09T22:34:02.796" v="2329" actId="1076"/>
          <ac:picMkLst>
            <pc:docMk/>
            <pc:sldMk cId="264928255" sldId="311"/>
            <ac:picMk id="1028" creationId="{6AE4E3DA-2E65-4F58-9776-10F59DCAA60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AB95A1-2295-4179-8FD1-463543341D84}" type="datetimeFigureOut">
              <a:rPr lang="en-US" smtClean="0"/>
              <a:t>4/10/2020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A75B9B-2CBB-486D-AF01-30D43678BA3F}" type="slidenum">
              <a:rPr lang="en-US" smtClean="0"/>
              <a:t>‹#›</a:t>
            </a:fld>
            <a:endParaRPr lang="en-US"/>
          </a:p>
        </p:txBody>
      </p:sp>
    </p:spTree>
    <p:extLst>
      <p:ext uri="{BB962C8B-B14F-4D97-AF65-F5344CB8AC3E}">
        <p14:creationId xmlns:p14="http://schemas.microsoft.com/office/powerpoint/2010/main" val="1768503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365AEE2B-226D-48D1-B39F-DEED144671C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CE8166A-A115-432F-8B88-D23AE41C370A}"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9939" name="Rectangle 2">
            <a:extLst>
              <a:ext uri="{FF2B5EF4-FFF2-40B4-BE49-F238E27FC236}">
                <a16:creationId xmlns:a16="http://schemas.microsoft.com/office/drawing/2014/main" id="{67071436-2C87-4A44-A228-BB3F29434896}"/>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EA084651-B4B6-4BE2-974E-DFBF91511FA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0E568C-1ABF-4E7E-A5A0-2EE5B1C6B08E}"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1431586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0E568C-1ABF-4E7E-A5A0-2EE5B1C6B08E}"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113028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0E568C-1ABF-4E7E-A5A0-2EE5B1C6B08E}"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4075600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82760521-47D7-4C7A-BAC8-F98D630CB9FF}"/>
              </a:ext>
            </a:extLst>
          </p:cNvPr>
          <p:cNvSpPr>
            <a:spLocks noGrp="1" noChangeArrowheads="1"/>
          </p:cNvSpPr>
          <p:nvPr>
            <p:ph type="dt" sz="half" idx="10"/>
          </p:nvPr>
        </p:nvSpPr>
        <p:spPr>
          <a:ln/>
        </p:spPr>
        <p:txBody>
          <a:bodyPr/>
          <a:lstStyle>
            <a:lvl1pPr>
              <a:defRPr/>
            </a:lvl1pPr>
          </a:lstStyle>
          <a:p>
            <a:endParaRPr lang="en-US" altLang="zh-CN"/>
          </a:p>
        </p:txBody>
      </p:sp>
      <p:sp>
        <p:nvSpPr>
          <p:cNvPr id="5" name="Rectangle 5">
            <a:extLst>
              <a:ext uri="{FF2B5EF4-FFF2-40B4-BE49-F238E27FC236}">
                <a16:creationId xmlns:a16="http://schemas.microsoft.com/office/drawing/2014/main" id="{D0DCDF3A-CDA2-490E-B7B0-E90BBE81489D}"/>
              </a:ext>
            </a:extLst>
          </p:cNvPr>
          <p:cNvSpPr>
            <a:spLocks noGrp="1" noChangeArrowheads="1"/>
          </p:cNvSpPr>
          <p:nvPr>
            <p:ph type="ftr" sz="quarter" idx="11"/>
          </p:nvPr>
        </p:nvSpPr>
        <p:spPr>
          <a:ln/>
        </p:spPr>
        <p:txBody>
          <a:bodyPr/>
          <a:lstStyle>
            <a:lvl1pPr>
              <a:defRPr/>
            </a:lvl1pPr>
          </a:lstStyle>
          <a:p>
            <a:endParaRPr lang="en-US" altLang="zh-CN"/>
          </a:p>
        </p:txBody>
      </p:sp>
      <p:sp>
        <p:nvSpPr>
          <p:cNvPr id="6" name="Rectangle 6">
            <a:extLst>
              <a:ext uri="{FF2B5EF4-FFF2-40B4-BE49-F238E27FC236}">
                <a16:creationId xmlns:a16="http://schemas.microsoft.com/office/drawing/2014/main" id="{AF6BE6C6-0CF8-427C-9443-8BCB547A58EA}"/>
              </a:ext>
            </a:extLst>
          </p:cNvPr>
          <p:cNvSpPr>
            <a:spLocks noGrp="1" noChangeArrowheads="1"/>
          </p:cNvSpPr>
          <p:nvPr>
            <p:ph type="sldNum" sz="quarter" idx="12"/>
          </p:nvPr>
        </p:nvSpPr>
        <p:spPr>
          <a:ln/>
        </p:spPr>
        <p:txBody>
          <a:bodyPr/>
          <a:lstStyle>
            <a:lvl1pPr>
              <a:defRPr/>
            </a:lvl1pPr>
          </a:lstStyle>
          <a:p>
            <a:fld id="{83A39828-738C-4284-8F9F-FEAA20056266}" type="slidenum">
              <a:rPr lang="zh-CN" altLang="en-US"/>
              <a:pPr/>
              <a:t>‹#›</a:t>
            </a:fld>
            <a:endParaRPr lang="en-US" altLang="zh-CN"/>
          </a:p>
        </p:txBody>
      </p:sp>
    </p:spTree>
    <p:extLst>
      <p:ext uri="{BB962C8B-B14F-4D97-AF65-F5344CB8AC3E}">
        <p14:creationId xmlns:p14="http://schemas.microsoft.com/office/powerpoint/2010/main" val="41866910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DF02CD7-A6FE-4411-92C6-968D639F8AAA}"/>
              </a:ext>
            </a:extLst>
          </p:cNvPr>
          <p:cNvSpPr>
            <a:spLocks noGrp="1" noChangeArrowheads="1"/>
          </p:cNvSpPr>
          <p:nvPr>
            <p:ph type="dt" sz="half" idx="10"/>
          </p:nvPr>
        </p:nvSpPr>
        <p:spPr>
          <a:ln/>
        </p:spPr>
        <p:txBody>
          <a:bodyPr/>
          <a:lstStyle>
            <a:lvl1pPr>
              <a:defRPr/>
            </a:lvl1pPr>
          </a:lstStyle>
          <a:p>
            <a:endParaRPr lang="en-US" altLang="zh-CN"/>
          </a:p>
        </p:txBody>
      </p:sp>
      <p:sp>
        <p:nvSpPr>
          <p:cNvPr id="5" name="Rectangle 5">
            <a:extLst>
              <a:ext uri="{FF2B5EF4-FFF2-40B4-BE49-F238E27FC236}">
                <a16:creationId xmlns:a16="http://schemas.microsoft.com/office/drawing/2014/main" id="{2813B426-7875-4E7F-B0A2-855F986B721D}"/>
              </a:ext>
            </a:extLst>
          </p:cNvPr>
          <p:cNvSpPr>
            <a:spLocks noGrp="1" noChangeArrowheads="1"/>
          </p:cNvSpPr>
          <p:nvPr>
            <p:ph type="ftr" sz="quarter" idx="11"/>
          </p:nvPr>
        </p:nvSpPr>
        <p:spPr>
          <a:ln/>
        </p:spPr>
        <p:txBody>
          <a:bodyPr/>
          <a:lstStyle>
            <a:lvl1pPr>
              <a:defRPr/>
            </a:lvl1pPr>
          </a:lstStyle>
          <a:p>
            <a:endParaRPr lang="en-US" altLang="zh-CN"/>
          </a:p>
        </p:txBody>
      </p:sp>
      <p:sp>
        <p:nvSpPr>
          <p:cNvPr id="6" name="Rectangle 6">
            <a:extLst>
              <a:ext uri="{FF2B5EF4-FFF2-40B4-BE49-F238E27FC236}">
                <a16:creationId xmlns:a16="http://schemas.microsoft.com/office/drawing/2014/main" id="{D6A522ED-EAEB-413B-ADA0-F8BC688256EA}"/>
              </a:ext>
            </a:extLst>
          </p:cNvPr>
          <p:cNvSpPr>
            <a:spLocks noGrp="1" noChangeArrowheads="1"/>
          </p:cNvSpPr>
          <p:nvPr>
            <p:ph type="sldNum" sz="quarter" idx="12"/>
          </p:nvPr>
        </p:nvSpPr>
        <p:spPr>
          <a:ln/>
        </p:spPr>
        <p:txBody>
          <a:bodyPr/>
          <a:lstStyle>
            <a:lvl1pPr>
              <a:defRPr/>
            </a:lvl1pPr>
          </a:lstStyle>
          <a:p>
            <a:fld id="{5FA80607-C3C6-42F5-924C-B587827586AE}" type="slidenum">
              <a:rPr lang="zh-CN" altLang="en-US"/>
              <a:pPr/>
              <a:t>‹#›</a:t>
            </a:fld>
            <a:endParaRPr lang="en-US" altLang="zh-CN"/>
          </a:p>
        </p:txBody>
      </p:sp>
    </p:spTree>
    <p:extLst>
      <p:ext uri="{BB962C8B-B14F-4D97-AF65-F5344CB8AC3E}">
        <p14:creationId xmlns:p14="http://schemas.microsoft.com/office/powerpoint/2010/main" val="468248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8659F00-4E46-433B-840D-9573E9C4F577}"/>
              </a:ext>
            </a:extLst>
          </p:cNvPr>
          <p:cNvSpPr>
            <a:spLocks noGrp="1" noChangeArrowheads="1"/>
          </p:cNvSpPr>
          <p:nvPr>
            <p:ph type="dt" sz="half" idx="10"/>
          </p:nvPr>
        </p:nvSpPr>
        <p:spPr>
          <a:ln/>
        </p:spPr>
        <p:txBody>
          <a:bodyPr/>
          <a:lstStyle>
            <a:lvl1pPr>
              <a:defRPr/>
            </a:lvl1pPr>
          </a:lstStyle>
          <a:p>
            <a:endParaRPr lang="en-US" altLang="zh-CN"/>
          </a:p>
        </p:txBody>
      </p:sp>
      <p:sp>
        <p:nvSpPr>
          <p:cNvPr id="5" name="Rectangle 5">
            <a:extLst>
              <a:ext uri="{FF2B5EF4-FFF2-40B4-BE49-F238E27FC236}">
                <a16:creationId xmlns:a16="http://schemas.microsoft.com/office/drawing/2014/main" id="{91CA1445-7FF5-47A8-87C9-E491240A1EB9}"/>
              </a:ext>
            </a:extLst>
          </p:cNvPr>
          <p:cNvSpPr>
            <a:spLocks noGrp="1" noChangeArrowheads="1"/>
          </p:cNvSpPr>
          <p:nvPr>
            <p:ph type="ftr" sz="quarter" idx="11"/>
          </p:nvPr>
        </p:nvSpPr>
        <p:spPr>
          <a:ln/>
        </p:spPr>
        <p:txBody>
          <a:bodyPr/>
          <a:lstStyle>
            <a:lvl1pPr>
              <a:defRPr/>
            </a:lvl1pPr>
          </a:lstStyle>
          <a:p>
            <a:endParaRPr lang="en-US" altLang="zh-CN"/>
          </a:p>
        </p:txBody>
      </p:sp>
      <p:sp>
        <p:nvSpPr>
          <p:cNvPr id="6" name="Rectangle 6">
            <a:extLst>
              <a:ext uri="{FF2B5EF4-FFF2-40B4-BE49-F238E27FC236}">
                <a16:creationId xmlns:a16="http://schemas.microsoft.com/office/drawing/2014/main" id="{D47711DF-F061-409F-A7D7-95F5D6BC96C0}"/>
              </a:ext>
            </a:extLst>
          </p:cNvPr>
          <p:cNvSpPr>
            <a:spLocks noGrp="1" noChangeArrowheads="1"/>
          </p:cNvSpPr>
          <p:nvPr>
            <p:ph type="sldNum" sz="quarter" idx="12"/>
          </p:nvPr>
        </p:nvSpPr>
        <p:spPr>
          <a:ln/>
        </p:spPr>
        <p:txBody>
          <a:bodyPr/>
          <a:lstStyle>
            <a:lvl1pPr>
              <a:defRPr/>
            </a:lvl1pPr>
          </a:lstStyle>
          <a:p>
            <a:fld id="{AF69B8A9-F3C5-4C25-B3CE-9716E568B371}" type="slidenum">
              <a:rPr lang="zh-CN" altLang="en-US"/>
              <a:pPr/>
              <a:t>‹#›</a:t>
            </a:fld>
            <a:endParaRPr lang="en-US" altLang="zh-CN"/>
          </a:p>
        </p:txBody>
      </p:sp>
    </p:spTree>
    <p:extLst>
      <p:ext uri="{BB962C8B-B14F-4D97-AF65-F5344CB8AC3E}">
        <p14:creationId xmlns:p14="http://schemas.microsoft.com/office/powerpoint/2010/main" val="2031340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25D17AA-9803-41BF-9185-72A9A0E3118A}"/>
              </a:ext>
            </a:extLst>
          </p:cNvPr>
          <p:cNvSpPr>
            <a:spLocks noGrp="1" noChangeArrowheads="1"/>
          </p:cNvSpPr>
          <p:nvPr>
            <p:ph type="dt" sz="half" idx="10"/>
          </p:nvPr>
        </p:nvSpPr>
        <p:spPr>
          <a:ln/>
        </p:spPr>
        <p:txBody>
          <a:bodyPr/>
          <a:lstStyle>
            <a:lvl1pPr>
              <a:defRPr/>
            </a:lvl1pPr>
          </a:lstStyle>
          <a:p>
            <a:endParaRPr lang="en-US" altLang="zh-CN"/>
          </a:p>
        </p:txBody>
      </p:sp>
      <p:sp>
        <p:nvSpPr>
          <p:cNvPr id="6" name="Rectangle 5">
            <a:extLst>
              <a:ext uri="{FF2B5EF4-FFF2-40B4-BE49-F238E27FC236}">
                <a16:creationId xmlns:a16="http://schemas.microsoft.com/office/drawing/2014/main" id="{A6FCB75D-1CFF-409E-B49A-5DF6303FD8A5}"/>
              </a:ext>
            </a:extLst>
          </p:cNvPr>
          <p:cNvSpPr>
            <a:spLocks noGrp="1" noChangeArrowheads="1"/>
          </p:cNvSpPr>
          <p:nvPr>
            <p:ph type="ftr" sz="quarter" idx="11"/>
          </p:nvPr>
        </p:nvSpPr>
        <p:spPr>
          <a:ln/>
        </p:spPr>
        <p:txBody>
          <a:bodyPr/>
          <a:lstStyle>
            <a:lvl1pPr>
              <a:defRPr/>
            </a:lvl1pPr>
          </a:lstStyle>
          <a:p>
            <a:endParaRPr lang="en-US" altLang="zh-CN"/>
          </a:p>
        </p:txBody>
      </p:sp>
      <p:sp>
        <p:nvSpPr>
          <p:cNvPr id="7" name="Rectangle 6">
            <a:extLst>
              <a:ext uri="{FF2B5EF4-FFF2-40B4-BE49-F238E27FC236}">
                <a16:creationId xmlns:a16="http://schemas.microsoft.com/office/drawing/2014/main" id="{0FE86515-8705-4159-B206-015F413820A2}"/>
              </a:ext>
            </a:extLst>
          </p:cNvPr>
          <p:cNvSpPr>
            <a:spLocks noGrp="1" noChangeArrowheads="1"/>
          </p:cNvSpPr>
          <p:nvPr>
            <p:ph type="sldNum" sz="quarter" idx="12"/>
          </p:nvPr>
        </p:nvSpPr>
        <p:spPr>
          <a:ln/>
        </p:spPr>
        <p:txBody>
          <a:bodyPr/>
          <a:lstStyle>
            <a:lvl1pPr>
              <a:defRPr/>
            </a:lvl1pPr>
          </a:lstStyle>
          <a:p>
            <a:fld id="{AB1910F9-2541-4D68-A14E-B05386946318}" type="slidenum">
              <a:rPr lang="zh-CN" altLang="en-US"/>
              <a:pPr/>
              <a:t>‹#›</a:t>
            </a:fld>
            <a:endParaRPr lang="en-US" altLang="zh-CN"/>
          </a:p>
        </p:txBody>
      </p:sp>
    </p:spTree>
    <p:extLst>
      <p:ext uri="{BB962C8B-B14F-4D97-AF65-F5344CB8AC3E}">
        <p14:creationId xmlns:p14="http://schemas.microsoft.com/office/powerpoint/2010/main" val="2016264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9F6DD9F-1B3F-4916-8585-CFECAEA1DE8B}"/>
              </a:ext>
            </a:extLst>
          </p:cNvPr>
          <p:cNvSpPr>
            <a:spLocks noGrp="1" noChangeArrowheads="1"/>
          </p:cNvSpPr>
          <p:nvPr>
            <p:ph type="dt" sz="half" idx="10"/>
          </p:nvPr>
        </p:nvSpPr>
        <p:spPr>
          <a:ln/>
        </p:spPr>
        <p:txBody>
          <a:bodyPr/>
          <a:lstStyle>
            <a:lvl1pPr>
              <a:defRPr/>
            </a:lvl1pPr>
          </a:lstStyle>
          <a:p>
            <a:endParaRPr lang="en-US" altLang="zh-CN"/>
          </a:p>
        </p:txBody>
      </p:sp>
      <p:sp>
        <p:nvSpPr>
          <p:cNvPr id="8" name="Rectangle 5">
            <a:extLst>
              <a:ext uri="{FF2B5EF4-FFF2-40B4-BE49-F238E27FC236}">
                <a16:creationId xmlns:a16="http://schemas.microsoft.com/office/drawing/2014/main" id="{88B50145-4129-47C9-B37C-2AFE194884D4}"/>
              </a:ext>
            </a:extLst>
          </p:cNvPr>
          <p:cNvSpPr>
            <a:spLocks noGrp="1" noChangeArrowheads="1"/>
          </p:cNvSpPr>
          <p:nvPr>
            <p:ph type="ftr" sz="quarter" idx="11"/>
          </p:nvPr>
        </p:nvSpPr>
        <p:spPr>
          <a:ln/>
        </p:spPr>
        <p:txBody>
          <a:bodyPr/>
          <a:lstStyle>
            <a:lvl1pPr>
              <a:defRPr/>
            </a:lvl1pPr>
          </a:lstStyle>
          <a:p>
            <a:endParaRPr lang="en-US" altLang="zh-CN"/>
          </a:p>
        </p:txBody>
      </p:sp>
      <p:sp>
        <p:nvSpPr>
          <p:cNvPr id="9" name="Rectangle 6">
            <a:extLst>
              <a:ext uri="{FF2B5EF4-FFF2-40B4-BE49-F238E27FC236}">
                <a16:creationId xmlns:a16="http://schemas.microsoft.com/office/drawing/2014/main" id="{4D3C7DF8-DA65-44B1-B03F-47A7E5C9FEA2}"/>
              </a:ext>
            </a:extLst>
          </p:cNvPr>
          <p:cNvSpPr>
            <a:spLocks noGrp="1" noChangeArrowheads="1"/>
          </p:cNvSpPr>
          <p:nvPr>
            <p:ph type="sldNum" sz="quarter" idx="12"/>
          </p:nvPr>
        </p:nvSpPr>
        <p:spPr>
          <a:ln/>
        </p:spPr>
        <p:txBody>
          <a:bodyPr/>
          <a:lstStyle>
            <a:lvl1pPr>
              <a:defRPr/>
            </a:lvl1pPr>
          </a:lstStyle>
          <a:p>
            <a:fld id="{64DBBEF4-DC77-4496-973E-B03A49F24A4E}" type="slidenum">
              <a:rPr lang="zh-CN" altLang="en-US"/>
              <a:pPr/>
              <a:t>‹#›</a:t>
            </a:fld>
            <a:endParaRPr lang="en-US" altLang="zh-CN"/>
          </a:p>
        </p:txBody>
      </p:sp>
    </p:spTree>
    <p:extLst>
      <p:ext uri="{BB962C8B-B14F-4D97-AF65-F5344CB8AC3E}">
        <p14:creationId xmlns:p14="http://schemas.microsoft.com/office/powerpoint/2010/main" val="4123835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834B0F8-E237-4C93-8BF4-10ED4BB397D6}"/>
              </a:ext>
            </a:extLst>
          </p:cNvPr>
          <p:cNvSpPr>
            <a:spLocks noGrp="1" noChangeArrowheads="1"/>
          </p:cNvSpPr>
          <p:nvPr>
            <p:ph type="dt" sz="half" idx="10"/>
          </p:nvPr>
        </p:nvSpPr>
        <p:spPr>
          <a:ln/>
        </p:spPr>
        <p:txBody>
          <a:bodyPr/>
          <a:lstStyle>
            <a:lvl1pPr>
              <a:defRPr/>
            </a:lvl1pPr>
          </a:lstStyle>
          <a:p>
            <a:endParaRPr lang="en-US" altLang="zh-CN"/>
          </a:p>
        </p:txBody>
      </p:sp>
      <p:sp>
        <p:nvSpPr>
          <p:cNvPr id="4" name="Rectangle 5">
            <a:extLst>
              <a:ext uri="{FF2B5EF4-FFF2-40B4-BE49-F238E27FC236}">
                <a16:creationId xmlns:a16="http://schemas.microsoft.com/office/drawing/2014/main" id="{9C62C09C-A674-41F9-8523-56DBAF37B468}"/>
              </a:ext>
            </a:extLst>
          </p:cNvPr>
          <p:cNvSpPr>
            <a:spLocks noGrp="1" noChangeArrowheads="1"/>
          </p:cNvSpPr>
          <p:nvPr>
            <p:ph type="ftr" sz="quarter" idx="11"/>
          </p:nvPr>
        </p:nvSpPr>
        <p:spPr>
          <a:ln/>
        </p:spPr>
        <p:txBody>
          <a:bodyPr/>
          <a:lstStyle>
            <a:lvl1pPr>
              <a:defRPr/>
            </a:lvl1pPr>
          </a:lstStyle>
          <a:p>
            <a:endParaRPr lang="en-US" altLang="zh-CN"/>
          </a:p>
        </p:txBody>
      </p:sp>
      <p:sp>
        <p:nvSpPr>
          <p:cNvPr id="5" name="Rectangle 6">
            <a:extLst>
              <a:ext uri="{FF2B5EF4-FFF2-40B4-BE49-F238E27FC236}">
                <a16:creationId xmlns:a16="http://schemas.microsoft.com/office/drawing/2014/main" id="{5B946091-066B-46CA-911C-9DA0AC191D21}"/>
              </a:ext>
            </a:extLst>
          </p:cNvPr>
          <p:cNvSpPr>
            <a:spLocks noGrp="1" noChangeArrowheads="1"/>
          </p:cNvSpPr>
          <p:nvPr>
            <p:ph type="sldNum" sz="quarter" idx="12"/>
          </p:nvPr>
        </p:nvSpPr>
        <p:spPr>
          <a:ln/>
        </p:spPr>
        <p:txBody>
          <a:bodyPr/>
          <a:lstStyle>
            <a:lvl1pPr>
              <a:defRPr/>
            </a:lvl1pPr>
          </a:lstStyle>
          <a:p>
            <a:fld id="{AB83DD20-C363-4092-8334-9682B4FF8CAB}" type="slidenum">
              <a:rPr lang="zh-CN" altLang="en-US"/>
              <a:pPr/>
              <a:t>‹#›</a:t>
            </a:fld>
            <a:endParaRPr lang="en-US" altLang="zh-CN"/>
          </a:p>
        </p:txBody>
      </p:sp>
    </p:spTree>
    <p:extLst>
      <p:ext uri="{BB962C8B-B14F-4D97-AF65-F5344CB8AC3E}">
        <p14:creationId xmlns:p14="http://schemas.microsoft.com/office/powerpoint/2010/main" val="7343337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687EF61-75C2-4015-99DE-CDC5A262F5A2}"/>
              </a:ext>
            </a:extLst>
          </p:cNvPr>
          <p:cNvSpPr>
            <a:spLocks noGrp="1" noChangeArrowheads="1"/>
          </p:cNvSpPr>
          <p:nvPr>
            <p:ph type="dt" sz="half" idx="10"/>
          </p:nvPr>
        </p:nvSpPr>
        <p:spPr>
          <a:ln/>
        </p:spPr>
        <p:txBody>
          <a:bodyPr/>
          <a:lstStyle>
            <a:lvl1pPr>
              <a:defRPr/>
            </a:lvl1pPr>
          </a:lstStyle>
          <a:p>
            <a:endParaRPr lang="en-US" altLang="zh-CN"/>
          </a:p>
        </p:txBody>
      </p:sp>
      <p:sp>
        <p:nvSpPr>
          <p:cNvPr id="3" name="Rectangle 5">
            <a:extLst>
              <a:ext uri="{FF2B5EF4-FFF2-40B4-BE49-F238E27FC236}">
                <a16:creationId xmlns:a16="http://schemas.microsoft.com/office/drawing/2014/main" id="{8F8043A5-F092-4E2E-9CE4-E5A2BE176823}"/>
              </a:ext>
            </a:extLst>
          </p:cNvPr>
          <p:cNvSpPr>
            <a:spLocks noGrp="1" noChangeArrowheads="1"/>
          </p:cNvSpPr>
          <p:nvPr>
            <p:ph type="ftr" sz="quarter" idx="11"/>
          </p:nvPr>
        </p:nvSpPr>
        <p:spPr>
          <a:ln/>
        </p:spPr>
        <p:txBody>
          <a:bodyPr/>
          <a:lstStyle>
            <a:lvl1pPr>
              <a:defRPr/>
            </a:lvl1pPr>
          </a:lstStyle>
          <a:p>
            <a:endParaRPr lang="en-US" altLang="zh-CN"/>
          </a:p>
        </p:txBody>
      </p:sp>
      <p:sp>
        <p:nvSpPr>
          <p:cNvPr id="4" name="Rectangle 6">
            <a:extLst>
              <a:ext uri="{FF2B5EF4-FFF2-40B4-BE49-F238E27FC236}">
                <a16:creationId xmlns:a16="http://schemas.microsoft.com/office/drawing/2014/main" id="{966D19C3-093F-4D9A-A00A-AE24B46B1C46}"/>
              </a:ext>
            </a:extLst>
          </p:cNvPr>
          <p:cNvSpPr>
            <a:spLocks noGrp="1" noChangeArrowheads="1"/>
          </p:cNvSpPr>
          <p:nvPr>
            <p:ph type="sldNum" sz="quarter" idx="12"/>
          </p:nvPr>
        </p:nvSpPr>
        <p:spPr>
          <a:ln/>
        </p:spPr>
        <p:txBody>
          <a:bodyPr/>
          <a:lstStyle>
            <a:lvl1pPr>
              <a:defRPr/>
            </a:lvl1pPr>
          </a:lstStyle>
          <a:p>
            <a:fld id="{1E545031-206A-4E30-9DA8-9B17E40A3B85}" type="slidenum">
              <a:rPr lang="zh-CN" altLang="en-US"/>
              <a:pPr/>
              <a:t>‹#›</a:t>
            </a:fld>
            <a:endParaRPr lang="en-US" altLang="zh-CN"/>
          </a:p>
        </p:txBody>
      </p:sp>
    </p:spTree>
    <p:extLst>
      <p:ext uri="{BB962C8B-B14F-4D97-AF65-F5344CB8AC3E}">
        <p14:creationId xmlns:p14="http://schemas.microsoft.com/office/powerpoint/2010/main" val="30631021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2813D41-4386-4CC0-A7C2-5292D654AFCA}"/>
              </a:ext>
            </a:extLst>
          </p:cNvPr>
          <p:cNvSpPr>
            <a:spLocks noGrp="1" noChangeArrowheads="1"/>
          </p:cNvSpPr>
          <p:nvPr>
            <p:ph type="dt" sz="half" idx="10"/>
          </p:nvPr>
        </p:nvSpPr>
        <p:spPr>
          <a:ln/>
        </p:spPr>
        <p:txBody>
          <a:bodyPr/>
          <a:lstStyle>
            <a:lvl1pPr>
              <a:defRPr/>
            </a:lvl1pPr>
          </a:lstStyle>
          <a:p>
            <a:endParaRPr lang="en-US" altLang="zh-CN"/>
          </a:p>
        </p:txBody>
      </p:sp>
      <p:sp>
        <p:nvSpPr>
          <p:cNvPr id="6" name="Rectangle 5">
            <a:extLst>
              <a:ext uri="{FF2B5EF4-FFF2-40B4-BE49-F238E27FC236}">
                <a16:creationId xmlns:a16="http://schemas.microsoft.com/office/drawing/2014/main" id="{834F5574-9C51-4A4E-8121-DF459373C7A6}"/>
              </a:ext>
            </a:extLst>
          </p:cNvPr>
          <p:cNvSpPr>
            <a:spLocks noGrp="1" noChangeArrowheads="1"/>
          </p:cNvSpPr>
          <p:nvPr>
            <p:ph type="ftr" sz="quarter" idx="11"/>
          </p:nvPr>
        </p:nvSpPr>
        <p:spPr>
          <a:ln/>
        </p:spPr>
        <p:txBody>
          <a:bodyPr/>
          <a:lstStyle>
            <a:lvl1pPr>
              <a:defRPr/>
            </a:lvl1pPr>
          </a:lstStyle>
          <a:p>
            <a:endParaRPr lang="en-US" altLang="zh-CN"/>
          </a:p>
        </p:txBody>
      </p:sp>
      <p:sp>
        <p:nvSpPr>
          <p:cNvPr id="7" name="Rectangle 6">
            <a:extLst>
              <a:ext uri="{FF2B5EF4-FFF2-40B4-BE49-F238E27FC236}">
                <a16:creationId xmlns:a16="http://schemas.microsoft.com/office/drawing/2014/main" id="{E06828B0-4C8B-4B97-B1FE-33778FF98ED6}"/>
              </a:ext>
            </a:extLst>
          </p:cNvPr>
          <p:cNvSpPr>
            <a:spLocks noGrp="1" noChangeArrowheads="1"/>
          </p:cNvSpPr>
          <p:nvPr>
            <p:ph type="sldNum" sz="quarter" idx="12"/>
          </p:nvPr>
        </p:nvSpPr>
        <p:spPr>
          <a:ln/>
        </p:spPr>
        <p:txBody>
          <a:bodyPr/>
          <a:lstStyle>
            <a:lvl1pPr>
              <a:defRPr/>
            </a:lvl1pPr>
          </a:lstStyle>
          <a:p>
            <a:fld id="{526CA0B4-C5EB-4B3F-85F5-3E43806C4F8D}" type="slidenum">
              <a:rPr lang="zh-CN" altLang="en-US"/>
              <a:pPr/>
              <a:t>‹#›</a:t>
            </a:fld>
            <a:endParaRPr lang="en-US" altLang="zh-CN"/>
          </a:p>
        </p:txBody>
      </p:sp>
    </p:spTree>
    <p:extLst>
      <p:ext uri="{BB962C8B-B14F-4D97-AF65-F5344CB8AC3E}">
        <p14:creationId xmlns:p14="http://schemas.microsoft.com/office/powerpoint/2010/main" val="1699124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0E568C-1ABF-4E7E-A5A0-2EE5B1C6B08E}"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1425821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DCD3DEC-48E9-4DBF-B3E5-0860B4CD1A34}"/>
              </a:ext>
            </a:extLst>
          </p:cNvPr>
          <p:cNvSpPr>
            <a:spLocks noGrp="1" noChangeArrowheads="1"/>
          </p:cNvSpPr>
          <p:nvPr>
            <p:ph type="dt" sz="half" idx="10"/>
          </p:nvPr>
        </p:nvSpPr>
        <p:spPr>
          <a:ln/>
        </p:spPr>
        <p:txBody>
          <a:bodyPr/>
          <a:lstStyle>
            <a:lvl1pPr>
              <a:defRPr/>
            </a:lvl1pPr>
          </a:lstStyle>
          <a:p>
            <a:endParaRPr lang="en-US" altLang="zh-CN"/>
          </a:p>
        </p:txBody>
      </p:sp>
      <p:sp>
        <p:nvSpPr>
          <p:cNvPr id="6" name="Rectangle 5">
            <a:extLst>
              <a:ext uri="{FF2B5EF4-FFF2-40B4-BE49-F238E27FC236}">
                <a16:creationId xmlns:a16="http://schemas.microsoft.com/office/drawing/2014/main" id="{AE6C9372-A54F-4403-AD93-61B3FBA52A23}"/>
              </a:ext>
            </a:extLst>
          </p:cNvPr>
          <p:cNvSpPr>
            <a:spLocks noGrp="1" noChangeArrowheads="1"/>
          </p:cNvSpPr>
          <p:nvPr>
            <p:ph type="ftr" sz="quarter" idx="11"/>
          </p:nvPr>
        </p:nvSpPr>
        <p:spPr>
          <a:ln/>
        </p:spPr>
        <p:txBody>
          <a:bodyPr/>
          <a:lstStyle>
            <a:lvl1pPr>
              <a:defRPr/>
            </a:lvl1pPr>
          </a:lstStyle>
          <a:p>
            <a:endParaRPr lang="en-US" altLang="zh-CN"/>
          </a:p>
        </p:txBody>
      </p:sp>
      <p:sp>
        <p:nvSpPr>
          <p:cNvPr id="7" name="Rectangle 6">
            <a:extLst>
              <a:ext uri="{FF2B5EF4-FFF2-40B4-BE49-F238E27FC236}">
                <a16:creationId xmlns:a16="http://schemas.microsoft.com/office/drawing/2014/main" id="{8EBC8463-4A0B-434A-BDE2-3FEB2CBE9FFD}"/>
              </a:ext>
            </a:extLst>
          </p:cNvPr>
          <p:cNvSpPr>
            <a:spLocks noGrp="1" noChangeArrowheads="1"/>
          </p:cNvSpPr>
          <p:nvPr>
            <p:ph type="sldNum" sz="quarter" idx="12"/>
          </p:nvPr>
        </p:nvSpPr>
        <p:spPr>
          <a:ln/>
        </p:spPr>
        <p:txBody>
          <a:bodyPr/>
          <a:lstStyle>
            <a:lvl1pPr>
              <a:defRPr/>
            </a:lvl1pPr>
          </a:lstStyle>
          <a:p>
            <a:fld id="{48369459-8000-443B-9EBA-F37575A2CAA3}" type="slidenum">
              <a:rPr lang="zh-CN" altLang="en-US"/>
              <a:pPr/>
              <a:t>‹#›</a:t>
            </a:fld>
            <a:endParaRPr lang="en-US" altLang="zh-CN"/>
          </a:p>
        </p:txBody>
      </p:sp>
    </p:spTree>
    <p:extLst>
      <p:ext uri="{BB962C8B-B14F-4D97-AF65-F5344CB8AC3E}">
        <p14:creationId xmlns:p14="http://schemas.microsoft.com/office/powerpoint/2010/main" val="23071774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9480652-7D87-45CE-9E28-311CED6408B4}"/>
              </a:ext>
            </a:extLst>
          </p:cNvPr>
          <p:cNvSpPr>
            <a:spLocks noGrp="1" noChangeArrowheads="1"/>
          </p:cNvSpPr>
          <p:nvPr>
            <p:ph type="dt" sz="half" idx="10"/>
          </p:nvPr>
        </p:nvSpPr>
        <p:spPr>
          <a:ln/>
        </p:spPr>
        <p:txBody>
          <a:bodyPr/>
          <a:lstStyle>
            <a:lvl1pPr>
              <a:defRPr/>
            </a:lvl1pPr>
          </a:lstStyle>
          <a:p>
            <a:endParaRPr lang="en-US" altLang="zh-CN"/>
          </a:p>
        </p:txBody>
      </p:sp>
      <p:sp>
        <p:nvSpPr>
          <p:cNvPr id="5" name="Rectangle 5">
            <a:extLst>
              <a:ext uri="{FF2B5EF4-FFF2-40B4-BE49-F238E27FC236}">
                <a16:creationId xmlns:a16="http://schemas.microsoft.com/office/drawing/2014/main" id="{8F65F542-F835-4E3F-82F8-23BD04311F18}"/>
              </a:ext>
            </a:extLst>
          </p:cNvPr>
          <p:cNvSpPr>
            <a:spLocks noGrp="1" noChangeArrowheads="1"/>
          </p:cNvSpPr>
          <p:nvPr>
            <p:ph type="ftr" sz="quarter" idx="11"/>
          </p:nvPr>
        </p:nvSpPr>
        <p:spPr>
          <a:ln/>
        </p:spPr>
        <p:txBody>
          <a:bodyPr/>
          <a:lstStyle>
            <a:lvl1pPr>
              <a:defRPr/>
            </a:lvl1pPr>
          </a:lstStyle>
          <a:p>
            <a:endParaRPr lang="en-US" altLang="zh-CN"/>
          </a:p>
        </p:txBody>
      </p:sp>
      <p:sp>
        <p:nvSpPr>
          <p:cNvPr id="6" name="Rectangle 6">
            <a:extLst>
              <a:ext uri="{FF2B5EF4-FFF2-40B4-BE49-F238E27FC236}">
                <a16:creationId xmlns:a16="http://schemas.microsoft.com/office/drawing/2014/main" id="{D3001B02-06CD-44D1-9ACC-FCFC0ADAD914}"/>
              </a:ext>
            </a:extLst>
          </p:cNvPr>
          <p:cNvSpPr>
            <a:spLocks noGrp="1" noChangeArrowheads="1"/>
          </p:cNvSpPr>
          <p:nvPr>
            <p:ph type="sldNum" sz="quarter" idx="12"/>
          </p:nvPr>
        </p:nvSpPr>
        <p:spPr>
          <a:ln/>
        </p:spPr>
        <p:txBody>
          <a:bodyPr/>
          <a:lstStyle>
            <a:lvl1pPr>
              <a:defRPr/>
            </a:lvl1pPr>
          </a:lstStyle>
          <a:p>
            <a:fld id="{C92988FE-04B2-4AA2-BA3A-624B671C6534}" type="slidenum">
              <a:rPr lang="zh-CN" altLang="en-US"/>
              <a:pPr/>
              <a:t>‹#›</a:t>
            </a:fld>
            <a:endParaRPr lang="en-US" altLang="zh-CN"/>
          </a:p>
        </p:txBody>
      </p:sp>
    </p:spTree>
    <p:extLst>
      <p:ext uri="{BB962C8B-B14F-4D97-AF65-F5344CB8AC3E}">
        <p14:creationId xmlns:p14="http://schemas.microsoft.com/office/powerpoint/2010/main" val="37352870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8C3CF70-9843-4728-AFC6-9F2D77FCED4F}"/>
              </a:ext>
            </a:extLst>
          </p:cNvPr>
          <p:cNvSpPr>
            <a:spLocks noGrp="1" noChangeArrowheads="1"/>
          </p:cNvSpPr>
          <p:nvPr>
            <p:ph type="dt" sz="half" idx="10"/>
          </p:nvPr>
        </p:nvSpPr>
        <p:spPr>
          <a:ln/>
        </p:spPr>
        <p:txBody>
          <a:bodyPr/>
          <a:lstStyle>
            <a:lvl1pPr>
              <a:defRPr/>
            </a:lvl1pPr>
          </a:lstStyle>
          <a:p>
            <a:endParaRPr lang="en-US" altLang="zh-CN"/>
          </a:p>
        </p:txBody>
      </p:sp>
      <p:sp>
        <p:nvSpPr>
          <p:cNvPr id="5" name="Rectangle 5">
            <a:extLst>
              <a:ext uri="{FF2B5EF4-FFF2-40B4-BE49-F238E27FC236}">
                <a16:creationId xmlns:a16="http://schemas.microsoft.com/office/drawing/2014/main" id="{05F96C63-810D-4D81-B598-612387EA68C1}"/>
              </a:ext>
            </a:extLst>
          </p:cNvPr>
          <p:cNvSpPr>
            <a:spLocks noGrp="1" noChangeArrowheads="1"/>
          </p:cNvSpPr>
          <p:nvPr>
            <p:ph type="ftr" sz="quarter" idx="11"/>
          </p:nvPr>
        </p:nvSpPr>
        <p:spPr>
          <a:ln/>
        </p:spPr>
        <p:txBody>
          <a:bodyPr/>
          <a:lstStyle>
            <a:lvl1pPr>
              <a:defRPr/>
            </a:lvl1pPr>
          </a:lstStyle>
          <a:p>
            <a:endParaRPr lang="en-US" altLang="zh-CN"/>
          </a:p>
        </p:txBody>
      </p:sp>
      <p:sp>
        <p:nvSpPr>
          <p:cNvPr id="6" name="Rectangle 6">
            <a:extLst>
              <a:ext uri="{FF2B5EF4-FFF2-40B4-BE49-F238E27FC236}">
                <a16:creationId xmlns:a16="http://schemas.microsoft.com/office/drawing/2014/main" id="{5CBCE62E-91E1-4DA5-B4C5-AAD7FAB2A942}"/>
              </a:ext>
            </a:extLst>
          </p:cNvPr>
          <p:cNvSpPr>
            <a:spLocks noGrp="1" noChangeArrowheads="1"/>
          </p:cNvSpPr>
          <p:nvPr>
            <p:ph type="sldNum" sz="quarter" idx="12"/>
          </p:nvPr>
        </p:nvSpPr>
        <p:spPr>
          <a:ln/>
        </p:spPr>
        <p:txBody>
          <a:bodyPr/>
          <a:lstStyle>
            <a:lvl1pPr>
              <a:defRPr/>
            </a:lvl1pPr>
          </a:lstStyle>
          <a:p>
            <a:fld id="{14927D79-2DC2-46AA-9912-3E17179769EF}" type="slidenum">
              <a:rPr lang="zh-CN" altLang="en-US"/>
              <a:pPr/>
              <a:t>‹#›</a:t>
            </a:fld>
            <a:endParaRPr lang="en-US" altLang="zh-CN"/>
          </a:p>
        </p:txBody>
      </p:sp>
    </p:spTree>
    <p:extLst>
      <p:ext uri="{BB962C8B-B14F-4D97-AF65-F5344CB8AC3E}">
        <p14:creationId xmlns:p14="http://schemas.microsoft.com/office/powerpoint/2010/main" val="25897378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7989AF0-8750-4FA4-A567-F2CC847DEC21}"/>
              </a:ext>
            </a:extLst>
          </p:cNvPr>
          <p:cNvSpPr>
            <a:spLocks noGrp="1" noChangeArrowheads="1"/>
          </p:cNvSpPr>
          <p:nvPr>
            <p:ph type="dt" sz="half" idx="10"/>
          </p:nvPr>
        </p:nvSpPr>
        <p:spPr>
          <a:ln/>
        </p:spPr>
        <p:txBody>
          <a:bodyPr/>
          <a:lstStyle>
            <a:lvl1pPr>
              <a:defRPr/>
            </a:lvl1pPr>
          </a:lstStyle>
          <a:p>
            <a:endParaRPr lang="en-US" altLang="zh-CN"/>
          </a:p>
        </p:txBody>
      </p:sp>
      <p:sp>
        <p:nvSpPr>
          <p:cNvPr id="5" name="Rectangle 5">
            <a:extLst>
              <a:ext uri="{FF2B5EF4-FFF2-40B4-BE49-F238E27FC236}">
                <a16:creationId xmlns:a16="http://schemas.microsoft.com/office/drawing/2014/main" id="{1E619015-9D24-44BC-8042-164B8708E097}"/>
              </a:ext>
            </a:extLst>
          </p:cNvPr>
          <p:cNvSpPr>
            <a:spLocks noGrp="1" noChangeArrowheads="1"/>
          </p:cNvSpPr>
          <p:nvPr>
            <p:ph type="ftr" sz="quarter" idx="11"/>
          </p:nvPr>
        </p:nvSpPr>
        <p:spPr>
          <a:ln/>
        </p:spPr>
        <p:txBody>
          <a:bodyPr/>
          <a:lstStyle>
            <a:lvl1pPr>
              <a:defRPr/>
            </a:lvl1pPr>
          </a:lstStyle>
          <a:p>
            <a:endParaRPr lang="en-US" altLang="zh-CN"/>
          </a:p>
        </p:txBody>
      </p:sp>
      <p:sp>
        <p:nvSpPr>
          <p:cNvPr id="6" name="Rectangle 6">
            <a:extLst>
              <a:ext uri="{FF2B5EF4-FFF2-40B4-BE49-F238E27FC236}">
                <a16:creationId xmlns:a16="http://schemas.microsoft.com/office/drawing/2014/main" id="{D8F99DF3-7668-400B-A390-F81C16E7F31E}"/>
              </a:ext>
            </a:extLst>
          </p:cNvPr>
          <p:cNvSpPr>
            <a:spLocks noGrp="1" noChangeArrowheads="1"/>
          </p:cNvSpPr>
          <p:nvPr>
            <p:ph type="sldNum" sz="quarter" idx="12"/>
          </p:nvPr>
        </p:nvSpPr>
        <p:spPr>
          <a:ln/>
        </p:spPr>
        <p:txBody>
          <a:bodyPr/>
          <a:lstStyle>
            <a:lvl1pPr>
              <a:defRPr/>
            </a:lvl1pPr>
          </a:lstStyle>
          <a:p>
            <a:fld id="{570A32CC-0E94-48F1-9EE5-6A5220DEAE82}" type="slidenum">
              <a:rPr lang="zh-CN" altLang="en-US"/>
              <a:pPr/>
              <a:t>‹#›</a:t>
            </a:fld>
            <a:endParaRPr lang="en-US" altLang="zh-CN"/>
          </a:p>
        </p:txBody>
      </p:sp>
    </p:spTree>
    <p:extLst>
      <p:ext uri="{BB962C8B-B14F-4D97-AF65-F5344CB8AC3E}">
        <p14:creationId xmlns:p14="http://schemas.microsoft.com/office/powerpoint/2010/main" val="28606750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EE8BC41-DB9E-4C28-BD0E-5A012A4FAC10}"/>
              </a:ext>
            </a:extLst>
          </p:cNvPr>
          <p:cNvSpPr>
            <a:spLocks noGrp="1" noChangeArrowheads="1"/>
          </p:cNvSpPr>
          <p:nvPr>
            <p:ph type="dt" sz="half" idx="10"/>
          </p:nvPr>
        </p:nvSpPr>
        <p:spPr>
          <a:ln/>
        </p:spPr>
        <p:txBody>
          <a:bodyPr/>
          <a:lstStyle>
            <a:lvl1pPr>
              <a:defRPr/>
            </a:lvl1pPr>
          </a:lstStyle>
          <a:p>
            <a:endParaRPr lang="en-US" altLang="zh-CN"/>
          </a:p>
        </p:txBody>
      </p:sp>
      <p:sp>
        <p:nvSpPr>
          <p:cNvPr id="5" name="Rectangle 5">
            <a:extLst>
              <a:ext uri="{FF2B5EF4-FFF2-40B4-BE49-F238E27FC236}">
                <a16:creationId xmlns:a16="http://schemas.microsoft.com/office/drawing/2014/main" id="{20E8A47C-DFC6-453A-8DDE-2338682A74C1}"/>
              </a:ext>
            </a:extLst>
          </p:cNvPr>
          <p:cNvSpPr>
            <a:spLocks noGrp="1" noChangeArrowheads="1"/>
          </p:cNvSpPr>
          <p:nvPr>
            <p:ph type="ftr" sz="quarter" idx="11"/>
          </p:nvPr>
        </p:nvSpPr>
        <p:spPr>
          <a:ln/>
        </p:spPr>
        <p:txBody>
          <a:bodyPr/>
          <a:lstStyle>
            <a:lvl1pPr>
              <a:defRPr/>
            </a:lvl1pPr>
          </a:lstStyle>
          <a:p>
            <a:endParaRPr lang="en-US" altLang="zh-CN"/>
          </a:p>
        </p:txBody>
      </p:sp>
      <p:sp>
        <p:nvSpPr>
          <p:cNvPr id="6" name="Rectangle 6">
            <a:extLst>
              <a:ext uri="{FF2B5EF4-FFF2-40B4-BE49-F238E27FC236}">
                <a16:creationId xmlns:a16="http://schemas.microsoft.com/office/drawing/2014/main" id="{3A17808A-6301-470C-B5E6-30CB1BF65006}"/>
              </a:ext>
            </a:extLst>
          </p:cNvPr>
          <p:cNvSpPr>
            <a:spLocks noGrp="1" noChangeArrowheads="1"/>
          </p:cNvSpPr>
          <p:nvPr>
            <p:ph type="sldNum" sz="quarter" idx="12"/>
          </p:nvPr>
        </p:nvSpPr>
        <p:spPr>
          <a:ln/>
        </p:spPr>
        <p:txBody>
          <a:bodyPr/>
          <a:lstStyle>
            <a:lvl1pPr>
              <a:defRPr/>
            </a:lvl1pPr>
          </a:lstStyle>
          <a:p>
            <a:fld id="{D12CF08E-032E-4B63-A3EC-4BED00B0FAAE}" type="slidenum">
              <a:rPr lang="zh-CN" altLang="en-US"/>
              <a:pPr/>
              <a:t>‹#›</a:t>
            </a:fld>
            <a:endParaRPr lang="en-US" altLang="zh-CN"/>
          </a:p>
        </p:txBody>
      </p:sp>
    </p:spTree>
    <p:extLst>
      <p:ext uri="{BB962C8B-B14F-4D97-AF65-F5344CB8AC3E}">
        <p14:creationId xmlns:p14="http://schemas.microsoft.com/office/powerpoint/2010/main" val="7886545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3A59E4B-6783-4E2A-AB7C-B115360A29A9}"/>
              </a:ext>
            </a:extLst>
          </p:cNvPr>
          <p:cNvSpPr>
            <a:spLocks noGrp="1" noChangeArrowheads="1"/>
          </p:cNvSpPr>
          <p:nvPr>
            <p:ph type="dt" sz="half" idx="10"/>
          </p:nvPr>
        </p:nvSpPr>
        <p:spPr>
          <a:ln/>
        </p:spPr>
        <p:txBody>
          <a:bodyPr/>
          <a:lstStyle>
            <a:lvl1pPr>
              <a:defRPr/>
            </a:lvl1pPr>
          </a:lstStyle>
          <a:p>
            <a:endParaRPr lang="en-US" altLang="zh-CN"/>
          </a:p>
        </p:txBody>
      </p:sp>
      <p:sp>
        <p:nvSpPr>
          <p:cNvPr id="5" name="Rectangle 5">
            <a:extLst>
              <a:ext uri="{FF2B5EF4-FFF2-40B4-BE49-F238E27FC236}">
                <a16:creationId xmlns:a16="http://schemas.microsoft.com/office/drawing/2014/main" id="{4C47EA0F-FE8B-4A2C-9E65-59CA2D30EF5E}"/>
              </a:ext>
            </a:extLst>
          </p:cNvPr>
          <p:cNvSpPr>
            <a:spLocks noGrp="1" noChangeArrowheads="1"/>
          </p:cNvSpPr>
          <p:nvPr>
            <p:ph type="ftr" sz="quarter" idx="11"/>
          </p:nvPr>
        </p:nvSpPr>
        <p:spPr>
          <a:ln/>
        </p:spPr>
        <p:txBody>
          <a:bodyPr/>
          <a:lstStyle>
            <a:lvl1pPr>
              <a:defRPr/>
            </a:lvl1pPr>
          </a:lstStyle>
          <a:p>
            <a:endParaRPr lang="en-US" altLang="zh-CN"/>
          </a:p>
        </p:txBody>
      </p:sp>
      <p:sp>
        <p:nvSpPr>
          <p:cNvPr id="6" name="Rectangle 6">
            <a:extLst>
              <a:ext uri="{FF2B5EF4-FFF2-40B4-BE49-F238E27FC236}">
                <a16:creationId xmlns:a16="http://schemas.microsoft.com/office/drawing/2014/main" id="{D243FC06-4388-4A52-A921-8EAD45508E3A}"/>
              </a:ext>
            </a:extLst>
          </p:cNvPr>
          <p:cNvSpPr>
            <a:spLocks noGrp="1" noChangeArrowheads="1"/>
          </p:cNvSpPr>
          <p:nvPr>
            <p:ph type="sldNum" sz="quarter" idx="12"/>
          </p:nvPr>
        </p:nvSpPr>
        <p:spPr>
          <a:ln/>
        </p:spPr>
        <p:txBody>
          <a:bodyPr/>
          <a:lstStyle>
            <a:lvl1pPr>
              <a:defRPr/>
            </a:lvl1pPr>
          </a:lstStyle>
          <a:p>
            <a:fld id="{66B16123-9C26-49AC-A5FA-B44165046B28}" type="slidenum">
              <a:rPr lang="zh-CN" altLang="en-US"/>
              <a:pPr/>
              <a:t>‹#›</a:t>
            </a:fld>
            <a:endParaRPr lang="en-US" altLang="zh-CN"/>
          </a:p>
        </p:txBody>
      </p:sp>
    </p:spTree>
    <p:extLst>
      <p:ext uri="{BB962C8B-B14F-4D97-AF65-F5344CB8AC3E}">
        <p14:creationId xmlns:p14="http://schemas.microsoft.com/office/powerpoint/2010/main" val="11150642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8738EE7-98B9-43A9-8841-1D9ABEB2C769}"/>
              </a:ext>
            </a:extLst>
          </p:cNvPr>
          <p:cNvSpPr>
            <a:spLocks noGrp="1" noChangeArrowheads="1"/>
          </p:cNvSpPr>
          <p:nvPr>
            <p:ph type="dt" sz="half" idx="10"/>
          </p:nvPr>
        </p:nvSpPr>
        <p:spPr>
          <a:ln/>
        </p:spPr>
        <p:txBody>
          <a:bodyPr/>
          <a:lstStyle>
            <a:lvl1pPr>
              <a:defRPr/>
            </a:lvl1pPr>
          </a:lstStyle>
          <a:p>
            <a:endParaRPr lang="en-US" altLang="zh-CN"/>
          </a:p>
        </p:txBody>
      </p:sp>
      <p:sp>
        <p:nvSpPr>
          <p:cNvPr id="6" name="Rectangle 5">
            <a:extLst>
              <a:ext uri="{FF2B5EF4-FFF2-40B4-BE49-F238E27FC236}">
                <a16:creationId xmlns:a16="http://schemas.microsoft.com/office/drawing/2014/main" id="{1AFD94D6-AAD9-40CE-A7F9-3A6AA0EBE008}"/>
              </a:ext>
            </a:extLst>
          </p:cNvPr>
          <p:cNvSpPr>
            <a:spLocks noGrp="1" noChangeArrowheads="1"/>
          </p:cNvSpPr>
          <p:nvPr>
            <p:ph type="ftr" sz="quarter" idx="11"/>
          </p:nvPr>
        </p:nvSpPr>
        <p:spPr>
          <a:ln/>
        </p:spPr>
        <p:txBody>
          <a:bodyPr/>
          <a:lstStyle>
            <a:lvl1pPr>
              <a:defRPr/>
            </a:lvl1pPr>
          </a:lstStyle>
          <a:p>
            <a:endParaRPr lang="en-US" altLang="zh-CN"/>
          </a:p>
        </p:txBody>
      </p:sp>
      <p:sp>
        <p:nvSpPr>
          <p:cNvPr id="7" name="Rectangle 6">
            <a:extLst>
              <a:ext uri="{FF2B5EF4-FFF2-40B4-BE49-F238E27FC236}">
                <a16:creationId xmlns:a16="http://schemas.microsoft.com/office/drawing/2014/main" id="{414772B0-5E44-4247-BB1C-4DFA9A711A54}"/>
              </a:ext>
            </a:extLst>
          </p:cNvPr>
          <p:cNvSpPr>
            <a:spLocks noGrp="1" noChangeArrowheads="1"/>
          </p:cNvSpPr>
          <p:nvPr>
            <p:ph type="sldNum" sz="quarter" idx="12"/>
          </p:nvPr>
        </p:nvSpPr>
        <p:spPr>
          <a:ln/>
        </p:spPr>
        <p:txBody>
          <a:bodyPr/>
          <a:lstStyle>
            <a:lvl1pPr>
              <a:defRPr/>
            </a:lvl1pPr>
          </a:lstStyle>
          <a:p>
            <a:fld id="{6149603F-A865-4ADA-BA5B-8BA8A227BA68}" type="slidenum">
              <a:rPr lang="zh-CN" altLang="en-US"/>
              <a:pPr/>
              <a:t>‹#›</a:t>
            </a:fld>
            <a:endParaRPr lang="en-US" altLang="zh-CN"/>
          </a:p>
        </p:txBody>
      </p:sp>
    </p:spTree>
    <p:extLst>
      <p:ext uri="{BB962C8B-B14F-4D97-AF65-F5344CB8AC3E}">
        <p14:creationId xmlns:p14="http://schemas.microsoft.com/office/powerpoint/2010/main" val="25442042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9AA1BB8-2FFE-4669-89B0-1503E8FBEFAF}"/>
              </a:ext>
            </a:extLst>
          </p:cNvPr>
          <p:cNvSpPr>
            <a:spLocks noGrp="1" noChangeArrowheads="1"/>
          </p:cNvSpPr>
          <p:nvPr>
            <p:ph type="dt" sz="half" idx="10"/>
          </p:nvPr>
        </p:nvSpPr>
        <p:spPr>
          <a:ln/>
        </p:spPr>
        <p:txBody>
          <a:bodyPr/>
          <a:lstStyle>
            <a:lvl1pPr>
              <a:defRPr/>
            </a:lvl1pPr>
          </a:lstStyle>
          <a:p>
            <a:endParaRPr lang="en-US" altLang="zh-CN"/>
          </a:p>
        </p:txBody>
      </p:sp>
      <p:sp>
        <p:nvSpPr>
          <p:cNvPr id="8" name="Rectangle 5">
            <a:extLst>
              <a:ext uri="{FF2B5EF4-FFF2-40B4-BE49-F238E27FC236}">
                <a16:creationId xmlns:a16="http://schemas.microsoft.com/office/drawing/2014/main" id="{EFF2C647-B2D4-4946-BD5A-4C5A8F4BF3D8}"/>
              </a:ext>
            </a:extLst>
          </p:cNvPr>
          <p:cNvSpPr>
            <a:spLocks noGrp="1" noChangeArrowheads="1"/>
          </p:cNvSpPr>
          <p:nvPr>
            <p:ph type="ftr" sz="quarter" idx="11"/>
          </p:nvPr>
        </p:nvSpPr>
        <p:spPr>
          <a:ln/>
        </p:spPr>
        <p:txBody>
          <a:bodyPr/>
          <a:lstStyle>
            <a:lvl1pPr>
              <a:defRPr/>
            </a:lvl1pPr>
          </a:lstStyle>
          <a:p>
            <a:endParaRPr lang="en-US" altLang="zh-CN"/>
          </a:p>
        </p:txBody>
      </p:sp>
      <p:sp>
        <p:nvSpPr>
          <p:cNvPr id="9" name="Rectangle 6">
            <a:extLst>
              <a:ext uri="{FF2B5EF4-FFF2-40B4-BE49-F238E27FC236}">
                <a16:creationId xmlns:a16="http://schemas.microsoft.com/office/drawing/2014/main" id="{DE425C51-F9BA-458A-B80A-569523971EE8}"/>
              </a:ext>
            </a:extLst>
          </p:cNvPr>
          <p:cNvSpPr>
            <a:spLocks noGrp="1" noChangeArrowheads="1"/>
          </p:cNvSpPr>
          <p:nvPr>
            <p:ph type="sldNum" sz="quarter" idx="12"/>
          </p:nvPr>
        </p:nvSpPr>
        <p:spPr>
          <a:ln/>
        </p:spPr>
        <p:txBody>
          <a:bodyPr/>
          <a:lstStyle>
            <a:lvl1pPr>
              <a:defRPr/>
            </a:lvl1pPr>
          </a:lstStyle>
          <a:p>
            <a:fld id="{06610009-41CF-43C8-9071-275ECF594C28}" type="slidenum">
              <a:rPr lang="zh-CN" altLang="en-US"/>
              <a:pPr/>
              <a:t>‹#›</a:t>
            </a:fld>
            <a:endParaRPr lang="en-US" altLang="zh-CN"/>
          </a:p>
        </p:txBody>
      </p:sp>
    </p:spTree>
    <p:extLst>
      <p:ext uri="{BB962C8B-B14F-4D97-AF65-F5344CB8AC3E}">
        <p14:creationId xmlns:p14="http://schemas.microsoft.com/office/powerpoint/2010/main" val="24491895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7CBE02F0-19BF-4DC4-AE67-46D92E1F6147}"/>
              </a:ext>
            </a:extLst>
          </p:cNvPr>
          <p:cNvSpPr>
            <a:spLocks noGrp="1" noChangeArrowheads="1"/>
          </p:cNvSpPr>
          <p:nvPr>
            <p:ph type="dt" sz="half" idx="10"/>
          </p:nvPr>
        </p:nvSpPr>
        <p:spPr>
          <a:ln/>
        </p:spPr>
        <p:txBody>
          <a:bodyPr/>
          <a:lstStyle>
            <a:lvl1pPr>
              <a:defRPr/>
            </a:lvl1pPr>
          </a:lstStyle>
          <a:p>
            <a:endParaRPr lang="en-US" altLang="zh-CN"/>
          </a:p>
        </p:txBody>
      </p:sp>
      <p:sp>
        <p:nvSpPr>
          <p:cNvPr id="4" name="Rectangle 5">
            <a:extLst>
              <a:ext uri="{FF2B5EF4-FFF2-40B4-BE49-F238E27FC236}">
                <a16:creationId xmlns:a16="http://schemas.microsoft.com/office/drawing/2014/main" id="{54CA02C9-1298-4CC0-9BE0-E56AA0D38C1E}"/>
              </a:ext>
            </a:extLst>
          </p:cNvPr>
          <p:cNvSpPr>
            <a:spLocks noGrp="1" noChangeArrowheads="1"/>
          </p:cNvSpPr>
          <p:nvPr>
            <p:ph type="ftr" sz="quarter" idx="11"/>
          </p:nvPr>
        </p:nvSpPr>
        <p:spPr>
          <a:ln/>
        </p:spPr>
        <p:txBody>
          <a:bodyPr/>
          <a:lstStyle>
            <a:lvl1pPr>
              <a:defRPr/>
            </a:lvl1pPr>
          </a:lstStyle>
          <a:p>
            <a:endParaRPr lang="en-US" altLang="zh-CN"/>
          </a:p>
        </p:txBody>
      </p:sp>
      <p:sp>
        <p:nvSpPr>
          <p:cNvPr id="5" name="Rectangle 6">
            <a:extLst>
              <a:ext uri="{FF2B5EF4-FFF2-40B4-BE49-F238E27FC236}">
                <a16:creationId xmlns:a16="http://schemas.microsoft.com/office/drawing/2014/main" id="{6D182B58-E793-4DDD-A582-736D8496596E}"/>
              </a:ext>
            </a:extLst>
          </p:cNvPr>
          <p:cNvSpPr>
            <a:spLocks noGrp="1" noChangeArrowheads="1"/>
          </p:cNvSpPr>
          <p:nvPr>
            <p:ph type="sldNum" sz="quarter" idx="12"/>
          </p:nvPr>
        </p:nvSpPr>
        <p:spPr>
          <a:ln/>
        </p:spPr>
        <p:txBody>
          <a:bodyPr/>
          <a:lstStyle>
            <a:lvl1pPr>
              <a:defRPr/>
            </a:lvl1pPr>
          </a:lstStyle>
          <a:p>
            <a:fld id="{A4C80D8B-5BFE-465D-B01F-61D48C778CD7}" type="slidenum">
              <a:rPr lang="zh-CN" altLang="en-US"/>
              <a:pPr/>
              <a:t>‹#›</a:t>
            </a:fld>
            <a:endParaRPr lang="en-US" altLang="zh-CN"/>
          </a:p>
        </p:txBody>
      </p:sp>
    </p:spTree>
    <p:extLst>
      <p:ext uri="{BB962C8B-B14F-4D97-AF65-F5344CB8AC3E}">
        <p14:creationId xmlns:p14="http://schemas.microsoft.com/office/powerpoint/2010/main" val="21972875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3BB0F8C-2485-48C9-8472-13D783BA354B}"/>
              </a:ext>
            </a:extLst>
          </p:cNvPr>
          <p:cNvSpPr>
            <a:spLocks noGrp="1" noChangeArrowheads="1"/>
          </p:cNvSpPr>
          <p:nvPr>
            <p:ph type="dt" sz="half" idx="10"/>
          </p:nvPr>
        </p:nvSpPr>
        <p:spPr>
          <a:ln/>
        </p:spPr>
        <p:txBody>
          <a:bodyPr/>
          <a:lstStyle>
            <a:lvl1pPr>
              <a:defRPr/>
            </a:lvl1pPr>
          </a:lstStyle>
          <a:p>
            <a:endParaRPr lang="en-US" altLang="zh-CN"/>
          </a:p>
        </p:txBody>
      </p:sp>
      <p:sp>
        <p:nvSpPr>
          <p:cNvPr id="3" name="Rectangle 5">
            <a:extLst>
              <a:ext uri="{FF2B5EF4-FFF2-40B4-BE49-F238E27FC236}">
                <a16:creationId xmlns:a16="http://schemas.microsoft.com/office/drawing/2014/main" id="{542EF5F8-61E1-4361-B7E8-32E9A33C1965}"/>
              </a:ext>
            </a:extLst>
          </p:cNvPr>
          <p:cNvSpPr>
            <a:spLocks noGrp="1" noChangeArrowheads="1"/>
          </p:cNvSpPr>
          <p:nvPr>
            <p:ph type="ftr" sz="quarter" idx="11"/>
          </p:nvPr>
        </p:nvSpPr>
        <p:spPr>
          <a:ln/>
        </p:spPr>
        <p:txBody>
          <a:bodyPr/>
          <a:lstStyle>
            <a:lvl1pPr>
              <a:defRPr/>
            </a:lvl1pPr>
          </a:lstStyle>
          <a:p>
            <a:endParaRPr lang="en-US" altLang="zh-CN"/>
          </a:p>
        </p:txBody>
      </p:sp>
      <p:sp>
        <p:nvSpPr>
          <p:cNvPr id="4" name="Rectangle 6">
            <a:extLst>
              <a:ext uri="{FF2B5EF4-FFF2-40B4-BE49-F238E27FC236}">
                <a16:creationId xmlns:a16="http://schemas.microsoft.com/office/drawing/2014/main" id="{22A70BD5-E224-42A6-9A8A-0BFF0D7E1202}"/>
              </a:ext>
            </a:extLst>
          </p:cNvPr>
          <p:cNvSpPr>
            <a:spLocks noGrp="1" noChangeArrowheads="1"/>
          </p:cNvSpPr>
          <p:nvPr>
            <p:ph type="sldNum" sz="quarter" idx="12"/>
          </p:nvPr>
        </p:nvSpPr>
        <p:spPr>
          <a:ln/>
        </p:spPr>
        <p:txBody>
          <a:bodyPr/>
          <a:lstStyle>
            <a:lvl1pPr>
              <a:defRPr/>
            </a:lvl1pPr>
          </a:lstStyle>
          <a:p>
            <a:fld id="{FADB12F7-D0C1-406C-AF99-449147F57A96}" type="slidenum">
              <a:rPr lang="zh-CN" altLang="en-US"/>
              <a:pPr/>
              <a:t>‹#›</a:t>
            </a:fld>
            <a:endParaRPr lang="en-US" altLang="zh-CN"/>
          </a:p>
        </p:txBody>
      </p:sp>
    </p:spTree>
    <p:extLst>
      <p:ext uri="{BB962C8B-B14F-4D97-AF65-F5344CB8AC3E}">
        <p14:creationId xmlns:p14="http://schemas.microsoft.com/office/powerpoint/2010/main" val="1796161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0E568C-1ABF-4E7E-A5A0-2EE5B1C6B08E}"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7601054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9661638-E922-46C6-949A-0D983094D9AC}"/>
              </a:ext>
            </a:extLst>
          </p:cNvPr>
          <p:cNvSpPr>
            <a:spLocks noGrp="1" noChangeArrowheads="1"/>
          </p:cNvSpPr>
          <p:nvPr>
            <p:ph type="dt" sz="half" idx="10"/>
          </p:nvPr>
        </p:nvSpPr>
        <p:spPr>
          <a:ln/>
        </p:spPr>
        <p:txBody>
          <a:bodyPr/>
          <a:lstStyle>
            <a:lvl1pPr>
              <a:defRPr/>
            </a:lvl1pPr>
          </a:lstStyle>
          <a:p>
            <a:endParaRPr lang="en-US" altLang="zh-CN"/>
          </a:p>
        </p:txBody>
      </p:sp>
      <p:sp>
        <p:nvSpPr>
          <p:cNvPr id="6" name="Rectangle 5">
            <a:extLst>
              <a:ext uri="{FF2B5EF4-FFF2-40B4-BE49-F238E27FC236}">
                <a16:creationId xmlns:a16="http://schemas.microsoft.com/office/drawing/2014/main" id="{9CA8E677-874C-4943-ACD3-1DAD0392B531}"/>
              </a:ext>
            </a:extLst>
          </p:cNvPr>
          <p:cNvSpPr>
            <a:spLocks noGrp="1" noChangeArrowheads="1"/>
          </p:cNvSpPr>
          <p:nvPr>
            <p:ph type="ftr" sz="quarter" idx="11"/>
          </p:nvPr>
        </p:nvSpPr>
        <p:spPr>
          <a:ln/>
        </p:spPr>
        <p:txBody>
          <a:bodyPr/>
          <a:lstStyle>
            <a:lvl1pPr>
              <a:defRPr/>
            </a:lvl1pPr>
          </a:lstStyle>
          <a:p>
            <a:endParaRPr lang="en-US" altLang="zh-CN"/>
          </a:p>
        </p:txBody>
      </p:sp>
      <p:sp>
        <p:nvSpPr>
          <p:cNvPr id="7" name="Rectangle 6">
            <a:extLst>
              <a:ext uri="{FF2B5EF4-FFF2-40B4-BE49-F238E27FC236}">
                <a16:creationId xmlns:a16="http://schemas.microsoft.com/office/drawing/2014/main" id="{4A20BE0B-5BDD-4262-B8A5-2EF5DD800767}"/>
              </a:ext>
            </a:extLst>
          </p:cNvPr>
          <p:cNvSpPr>
            <a:spLocks noGrp="1" noChangeArrowheads="1"/>
          </p:cNvSpPr>
          <p:nvPr>
            <p:ph type="sldNum" sz="quarter" idx="12"/>
          </p:nvPr>
        </p:nvSpPr>
        <p:spPr>
          <a:ln/>
        </p:spPr>
        <p:txBody>
          <a:bodyPr/>
          <a:lstStyle>
            <a:lvl1pPr>
              <a:defRPr/>
            </a:lvl1pPr>
          </a:lstStyle>
          <a:p>
            <a:fld id="{34C1E429-2ED4-4D4C-BB7B-BC9E5154D3D0}" type="slidenum">
              <a:rPr lang="zh-CN" altLang="en-US"/>
              <a:pPr/>
              <a:t>‹#›</a:t>
            </a:fld>
            <a:endParaRPr lang="en-US" altLang="zh-CN"/>
          </a:p>
        </p:txBody>
      </p:sp>
    </p:spTree>
    <p:extLst>
      <p:ext uri="{BB962C8B-B14F-4D97-AF65-F5344CB8AC3E}">
        <p14:creationId xmlns:p14="http://schemas.microsoft.com/office/powerpoint/2010/main" val="11355799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1BBFE59-E840-4D95-9AD5-F3FEF5357EDC}"/>
              </a:ext>
            </a:extLst>
          </p:cNvPr>
          <p:cNvSpPr>
            <a:spLocks noGrp="1" noChangeArrowheads="1"/>
          </p:cNvSpPr>
          <p:nvPr>
            <p:ph type="dt" sz="half" idx="10"/>
          </p:nvPr>
        </p:nvSpPr>
        <p:spPr>
          <a:ln/>
        </p:spPr>
        <p:txBody>
          <a:bodyPr/>
          <a:lstStyle>
            <a:lvl1pPr>
              <a:defRPr/>
            </a:lvl1pPr>
          </a:lstStyle>
          <a:p>
            <a:endParaRPr lang="en-US" altLang="zh-CN"/>
          </a:p>
        </p:txBody>
      </p:sp>
      <p:sp>
        <p:nvSpPr>
          <p:cNvPr id="6" name="Rectangle 5">
            <a:extLst>
              <a:ext uri="{FF2B5EF4-FFF2-40B4-BE49-F238E27FC236}">
                <a16:creationId xmlns:a16="http://schemas.microsoft.com/office/drawing/2014/main" id="{2AEA7432-6B19-458D-811B-85298FAB990B}"/>
              </a:ext>
            </a:extLst>
          </p:cNvPr>
          <p:cNvSpPr>
            <a:spLocks noGrp="1" noChangeArrowheads="1"/>
          </p:cNvSpPr>
          <p:nvPr>
            <p:ph type="ftr" sz="quarter" idx="11"/>
          </p:nvPr>
        </p:nvSpPr>
        <p:spPr>
          <a:ln/>
        </p:spPr>
        <p:txBody>
          <a:bodyPr/>
          <a:lstStyle>
            <a:lvl1pPr>
              <a:defRPr/>
            </a:lvl1pPr>
          </a:lstStyle>
          <a:p>
            <a:endParaRPr lang="en-US" altLang="zh-CN"/>
          </a:p>
        </p:txBody>
      </p:sp>
      <p:sp>
        <p:nvSpPr>
          <p:cNvPr id="7" name="Rectangle 6">
            <a:extLst>
              <a:ext uri="{FF2B5EF4-FFF2-40B4-BE49-F238E27FC236}">
                <a16:creationId xmlns:a16="http://schemas.microsoft.com/office/drawing/2014/main" id="{DB2F9286-FD01-46AB-81BA-583C7813206A}"/>
              </a:ext>
            </a:extLst>
          </p:cNvPr>
          <p:cNvSpPr>
            <a:spLocks noGrp="1" noChangeArrowheads="1"/>
          </p:cNvSpPr>
          <p:nvPr>
            <p:ph type="sldNum" sz="quarter" idx="12"/>
          </p:nvPr>
        </p:nvSpPr>
        <p:spPr>
          <a:ln/>
        </p:spPr>
        <p:txBody>
          <a:bodyPr/>
          <a:lstStyle>
            <a:lvl1pPr>
              <a:defRPr/>
            </a:lvl1pPr>
          </a:lstStyle>
          <a:p>
            <a:fld id="{EE72E131-2271-4192-B26B-B58FE08B0BDF}" type="slidenum">
              <a:rPr lang="zh-CN" altLang="en-US"/>
              <a:pPr/>
              <a:t>‹#›</a:t>
            </a:fld>
            <a:endParaRPr lang="en-US" altLang="zh-CN"/>
          </a:p>
        </p:txBody>
      </p:sp>
    </p:spTree>
    <p:extLst>
      <p:ext uri="{BB962C8B-B14F-4D97-AF65-F5344CB8AC3E}">
        <p14:creationId xmlns:p14="http://schemas.microsoft.com/office/powerpoint/2010/main" val="25049653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405112F-6DAF-4882-A789-B3A4FE47A35E}"/>
              </a:ext>
            </a:extLst>
          </p:cNvPr>
          <p:cNvSpPr>
            <a:spLocks noGrp="1" noChangeArrowheads="1"/>
          </p:cNvSpPr>
          <p:nvPr>
            <p:ph type="dt" sz="half" idx="10"/>
          </p:nvPr>
        </p:nvSpPr>
        <p:spPr>
          <a:ln/>
        </p:spPr>
        <p:txBody>
          <a:bodyPr/>
          <a:lstStyle>
            <a:lvl1pPr>
              <a:defRPr/>
            </a:lvl1pPr>
          </a:lstStyle>
          <a:p>
            <a:endParaRPr lang="en-US" altLang="zh-CN"/>
          </a:p>
        </p:txBody>
      </p:sp>
      <p:sp>
        <p:nvSpPr>
          <p:cNvPr id="5" name="Rectangle 5">
            <a:extLst>
              <a:ext uri="{FF2B5EF4-FFF2-40B4-BE49-F238E27FC236}">
                <a16:creationId xmlns:a16="http://schemas.microsoft.com/office/drawing/2014/main" id="{B78996F1-880D-4D89-A858-D337E7DF6494}"/>
              </a:ext>
            </a:extLst>
          </p:cNvPr>
          <p:cNvSpPr>
            <a:spLocks noGrp="1" noChangeArrowheads="1"/>
          </p:cNvSpPr>
          <p:nvPr>
            <p:ph type="ftr" sz="quarter" idx="11"/>
          </p:nvPr>
        </p:nvSpPr>
        <p:spPr>
          <a:ln/>
        </p:spPr>
        <p:txBody>
          <a:bodyPr/>
          <a:lstStyle>
            <a:lvl1pPr>
              <a:defRPr/>
            </a:lvl1pPr>
          </a:lstStyle>
          <a:p>
            <a:endParaRPr lang="en-US" altLang="zh-CN"/>
          </a:p>
        </p:txBody>
      </p:sp>
      <p:sp>
        <p:nvSpPr>
          <p:cNvPr id="6" name="Rectangle 6">
            <a:extLst>
              <a:ext uri="{FF2B5EF4-FFF2-40B4-BE49-F238E27FC236}">
                <a16:creationId xmlns:a16="http://schemas.microsoft.com/office/drawing/2014/main" id="{B9605620-A8E0-4E9A-B81D-85703587871D}"/>
              </a:ext>
            </a:extLst>
          </p:cNvPr>
          <p:cNvSpPr>
            <a:spLocks noGrp="1" noChangeArrowheads="1"/>
          </p:cNvSpPr>
          <p:nvPr>
            <p:ph type="sldNum" sz="quarter" idx="12"/>
          </p:nvPr>
        </p:nvSpPr>
        <p:spPr>
          <a:ln/>
        </p:spPr>
        <p:txBody>
          <a:bodyPr/>
          <a:lstStyle>
            <a:lvl1pPr>
              <a:defRPr/>
            </a:lvl1pPr>
          </a:lstStyle>
          <a:p>
            <a:fld id="{86B7145E-24DF-47EC-8E7F-2D26AECFAC91}" type="slidenum">
              <a:rPr lang="zh-CN" altLang="en-US"/>
              <a:pPr/>
              <a:t>‹#›</a:t>
            </a:fld>
            <a:endParaRPr lang="en-US" altLang="zh-CN"/>
          </a:p>
        </p:txBody>
      </p:sp>
    </p:spTree>
    <p:extLst>
      <p:ext uri="{BB962C8B-B14F-4D97-AF65-F5344CB8AC3E}">
        <p14:creationId xmlns:p14="http://schemas.microsoft.com/office/powerpoint/2010/main" val="5151337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A6F178C-9840-420D-94FB-8E629932ED45}"/>
              </a:ext>
            </a:extLst>
          </p:cNvPr>
          <p:cNvSpPr>
            <a:spLocks noGrp="1" noChangeArrowheads="1"/>
          </p:cNvSpPr>
          <p:nvPr>
            <p:ph type="dt" sz="half" idx="10"/>
          </p:nvPr>
        </p:nvSpPr>
        <p:spPr>
          <a:ln/>
        </p:spPr>
        <p:txBody>
          <a:bodyPr/>
          <a:lstStyle>
            <a:lvl1pPr>
              <a:defRPr/>
            </a:lvl1pPr>
          </a:lstStyle>
          <a:p>
            <a:endParaRPr lang="en-US" altLang="zh-CN"/>
          </a:p>
        </p:txBody>
      </p:sp>
      <p:sp>
        <p:nvSpPr>
          <p:cNvPr id="5" name="Rectangle 5">
            <a:extLst>
              <a:ext uri="{FF2B5EF4-FFF2-40B4-BE49-F238E27FC236}">
                <a16:creationId xmlns:a16="http://schemas.microsoft.com/office/drawing/2014/main" id="{53DC3292-D4E6-4E1A-8F6B-308C8218B9FE}"/>
              </a:ext>
            </a:extLst>
          </p:cNvPr>
          <p:cNvSpPr>
            <a:spLocks noGrp="1" noChangeArrowheads="1"/>
          </p:cNvSpPr>
          <p:nvPr>
            <p:ph type="ftr" sz="quarter" idx="11"/>
          </p:nvPr>
        </p:nvSpPr>
        <p:spPr>
          <a:ln/>
        </p:spPr>
        <p:txBody>
          <a:bodyPr/>
          <a:lstStyle>
            <a:lvl1pPr>
              <a:defRPr/>
            </a:lvl1pPr>
          </a:lstStyle>
          <a:p>
            <a:endParaRPr lang="en-US" altLang="zh-CN"/>
          </a:p>
        </p:txBody>
      </p:sp>
      <p:sp>
        <p:nvSpPr>
          <p:cNvPr id="6" name="Rectangle 6">
            <a:extLst>
              <a:ext uri="{FF2B5EF4-FFF2-40B4-BE49-F238E27FC236}">
                <a16:creationId xmlns:a16="http://schemas.microsoft.com/office/drawing/2014/main" id="{2601FB07-66BF-4C98-A5A0-0CCB5FA360C6}"/>
              </a:ext>
            </a:extLst>
          </p:cNvPr>
          <p:cNvSpPr>
            <a:spLocks noGrp="1" noChangeArrowheads="1"/>
          </p:cNvSpPr>
          <p:nvPr>
            <p:ph type="sldNum" sz="quarter" idx="12"/>
          </p:nvPr>
        </p:nvSpPr>
        <p:spPr>
          <a:ln/>
        </p:spPr>
        <p:txBody>
          <a:bodyPr/>
          <a:lstStyle>
            <a:lvl1pPr>
              <a:defRPr/>
            </a:lvl1pPr>
          </a:lstStyle>
          <a:p>
            <a:fld id="{FE8EA80C-E52D-4ECE-B186-613131EFE7FC}" type="slidenum">
              <a:rPr lang="zh-CN" altLang="en-US"/>
              <a:pPr/>
              <a:t>‹#›</a:t>
            </a:fld>
            <a:endParaRPr lang="en-US" altLang="zh-CN"/>
          </a:p>
        </p:txBody>
      </p:sp>
    </p:spTree>
    <p:extLst>
      <p:ext uri="{BB962C8B-B14F-4D97-AF65-F5344CB8AC3E}">
        <p14:creationId xmlns:p14="http://schemas.microsoft.com/office/powerpoint/2010/main" val="3044717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0E568C-1ABF-4E7E-A5A0-2EE5B1C6B08E}"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4104589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0E568C-1ABF-4E7E-A5A0-2EE5B1C6B08E}" type="datetimeFigureOut">
              <a:rPr lang="en-US" smtClean="0"/>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2356723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0E568C-1ABF-4E7E-A5A0-2EE5B1C6B08E}" type="datetimeFigureOut">
              <a:rPr lang="en-US" smtClean="0"/>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295115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E568C-1ABF-4E7E-A5A0-2EE5B1C6B08E}" type="datetimeFigureOut">
              <a:rPr lang="en-US" smtClean="0"/>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2242931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0E568C-1ABF-4E7E-A5A0-2EE5B1C6B08E}"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2632396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0E568C-1ABF-4E7E-A5A0-2EE5B1C6B08E}"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FFA23-1B2F-48E7-AC14-D95C5879B12E}" type="slidenum">
              <a:rPr lang="en-US" smtClean="0"/>
              <a:t>‹#›</a:t>
            </a:fld>
            <a:endParaRPr lang="en-US"/>
          </a:p>
        </p:txBody>
      </p:sp>
    </p:spTree>
    <p:extLst>
      <p:ext uri="{BB962C8B-B14F-4D97-AF65-F5344CB8AC3E}">
        <p14:creationId xmlns:p14="http://schemas.microsoft.com/office/powerpoint/2010/main" val="3497653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0E568C-1ABF-4E7E-A5A0-2EE5B1C6B08E}" type="datetimeFigureOut">
              <a:rPr lang="en-US" smtClean="0"/>
              <a:t>4/10/2020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FFA23-1B2F-48E7-AC14-D95C5879B12E}" type="slidenum">
              <a:rPr lang="en-US" smtClean="0"/>
              <a:t>‹#›</a:t>
            </a:fld>
            <a:endParaRPr lang="en-US"/>
          </a:p>
        </p:txBody>
      </p:sp>
    </p:spTree>
    <p:extLst>
      <p:ext uri="{BB962C8B-B14F-4D97-AF65-F5344CB8AC3E}">
        <p14:creationId xmlns:p14="http://schemas.microsoft.com/office/powerpoint/2010/main" val="3022195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6BE036D-B62C-4EC1-A98B-90FF177C2CE0}"/>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7" name="Rectangle 3">
            <a:extLst>
              <a:ext uri="{FF2B5EF4-FFF2-40B4-BE49-F238E27FC236}">
                <a16:creationId xmlns:a16="http://schemas.microsoft.com/office/drawing/2014/main" id="{2592139F-FA8A-4E15-B456-55B424358EA3}"/>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a:extLst>
              <a:ext uri="{FF2B5EF4-FFF2-40B4-BE49-F238E27FC236}">
                <a16:creationId xmlns:a16="http://schemas.microsoft.com/office/drawing/2014/main" id="{9AB58412-534F-4301-AC59-C999207F3F4E}"/>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SimSun" panose="02010600030101010101" pitchFamily="2" charset="-122"/>
              </a:defRPr>
            </a:lvl1pPr>
          </a:lstStyle>
          <a:p>
            <a:endParaRPr lang="en-US" altLang="zh-CN"/>
          </a:p>
        </p:txBody>
      </p:sp>
      <p:sp>
        <p:nvSpPr>
          <p:cNvPr id="1029" name="Rectangle 5">
            <a:extLst>
              <a:ext uri="{FF2B5EF4-FFF2-40B4-BE49-F238E27FC236}">
                <a16:creationId xmlns:a16="http://schemas.microsoft.com/office/drawing/2014/main" id="{97A7175C-61EB-4449-98D9-F701F2F9D847}"/>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SimSun" panose="02010600030101010101" pitchFamily="2" charset="-122"/>
              </a:defRPr>
            </a:lvl1pPr>
          </a:lstStyle>
          <a:p>
            <a:endParaRPr lang="en-US" altLang="zh-CN"/>
          </a:p>
        </p:txBody>
      </p:sp>
      <p:sp>
        <p:nvSpPr>
          <p:cNvPr id="1030" name="Rectangle 6">
            <a:extLst>
              <a:ext uri="{FF2B5EF4-FFF2-40B4-BE49-F238E27FC236}">
                <a16:creationId xmlns:a16="http://schemas.microsoft.com/office/drawing/2014/main" id="{BC605614-DAA7-4C9E-B482-138A50FA8290}"/>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SimSun" panose="02010600030101010101" pitchFamily="2" charset="-122"/>
              </a:defRPr>
            </a:lvl1pPr>
          </a:lstStyle>
          <a:p>
            <a:fld id="{50F7B894-CE85-458D-B9D2-A6F9627F71FF}" type="slidenum">
              <a:rPr lang="zh-CN" altLang="en-US"/>
              <a:pPr/>
              <a:t>‹#›</a:t>
            </a:fld>
            <a:endParaRPr lang="en-US" altLang="zh-CN"/>
          </a:p>
        </p:txBody>
      </p:sp>
    </p:spTree>
    <p:extLst>
      <p:ext uri="{BB962C8B-B14F-4D97-AF65-F5344CB8AC3E}">
        <p14:creationId xmlns:p14="http://schemas.microsoft.com/office/powerpoint/2010/main" val="2394623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37EBBC7-B002-4A07-8166-E796500C6669}"/>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7" name="Rectangle 3">
            <a:extLst>
              <a:ext uri="{FF2B5EF4-FFF2-40B4-BE49-F238E27FC236}">
                <a16:creationId xmlns:a16="http://schemas.microsoft.com/office/drawing/2014/main" id="{FB84121D-269D-41BF-A0BB-59C2C58BB386}"/>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a:extLst>
              <a:ext uri="{FF2B5EF4-FFF2-40B4-BE49-F238E27FC236}">
                <a16:creationId xmlns:a16="http://schemas.microsoft.com/office/drawing/2014/main" id="{B14C80B4-E7D6-426C-887E-91508E2267EC}"/>
              </a:ext>
            </a:extLst>
          </p:cNvPr>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ea typeface="SimSun" panose="02010600030101010101" pitchFamily="2" charset="-122"/>
              </a:defRPr>
            </a:lvl1pPr>
          </a:lstStyle>
          <a:p>
            <a:endParaRPr lang="en-US" altLang="zh-CN"/>
          </a:p>
        </p:txBody>
      </p:sp>
      <p:sp>
        <p:nvSpPr>
          <p:cNvPr id="1029" name="Rectangle 5">
            <a:extLst>
              <a:ext uri="{FF2B5EF4-FFF2-40B4-BE49-F238E27FC236}">
                <a16:creationId xmlns:a16="http://schemas.microsoft.com/office/drawing/2014/main" id="{3A7B69F0-165C-434A-A049-D3DF4DB47D1C}"/>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ea typeface="SimSun" panose="02010600030101010101" pitchFamily="2" charset="-122"/>
              </a:defRPr>
            </a:lvl1pPr>
          </a:lstStyle>
          <a:p>
            <a:endParaRPr lang="en-US" altLang="zh-CN"/>
          </a:p>
        </p:txBody>
      </p:sp>
      <p:sp>
        <p:nvSpPr>
          <p:cNvPr id="1030" name="Rectangle 6">
            <a:extLst>
              <a:ext uri="{FF2B5EF4-FFF2-40B4-BE49-F238E27FC236}">
                <a16:creationId xmlns:a16="http://schemas.microsoft.com/office/drawing/2014/main" id="{F42DFB8A-A48B-4A45-8111-CC7EAF41AD1C}"/>
              </a:ext>
            </a:extLst>
          </p:cNvPr>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ea typeface="SimSun" panose="02010600030101010101" pitchFamily="2" charset="-122"/>
              </a:defRPr>
            </a:lvl1pPr>
          </a:lstStyle>
          <a:p>
            <a:fld id="{454C8397-D29E-4161-BE0F-C89BAD5FB11A}" type="slidenum">
              <a:rPr lang="zh-CN" altLang="en-US"/>
              <a:pPr/>
              <a:t>‹#›</a:t>
            </a:fld>
            <a:endParaRPr lang="en-US" altLang="zh-CN"/>
          </a:p>
        </p:txBody>
      </p:sp>
    </p:spTree>
    <p:extLst>
      <p:ext uri="{BB962C8B-B14F-4D97-AF65-F5344CB8AC3E}">
        <p14:creationId xmlns:p14="http://schemas.microsoft.com/office/powerpoint/2010/main" val="22580288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1.mp4"/><Relationship Id="rId1" Type="http://schemas.microsoft.com/office/2007/relationships/media" Target="../media/media1.mp4"/><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6A0E7C-7003-4815-B906-065430A54C48}"/>
              </a:ext>
            </a:extLst>
          </p:cNvPr>
          <p:cNvSpPr txBox="1"/>
          <p:nvPr/>
        </p:nvSpPr>
        <p:spPr>
          <a:xfrm>
            <a:off x="52388" y="2257425"/>
            <a:ext cx="4448174" cy="1200329"/>
          </a:xfrm>
          <a:prstGeom prst="rect">
            <a:avLst/>
          </a:prstGeom>
          <a:noFill/>
        </p:spPr>
        <p:txBody>
          <a:bodyPr wrap="square" rtlCol="0">
            <a:spAutoFit/>
          </a:bodyPr>
          <a:lstStyle/>
          <a:p>
            <a:pPr algn="ctr"/>
            <a:r>
              <a:rPr lang="zh-CN" altLang="en-US" sz="3600" b="1" dirty="0">
                <a:latin typeface="SimSun" panose="02010600030101010101" pitchFamily="2" charset="-122"/>
                <a:ea typeface="SimSun" panose="02010600030101010101" pitchFamily="2" charset="-122"/>
              </a:rPr>
              <a:t>宮本武藏</a:t>
            </a:r>
            <a:endParaRPr lang="en-US" altLang="zh-CN" sz="3600" b="1" dirty="0">
              <a:latin typeface="SimSun" panose="02010600030101010101" pitchFamily="2" charset="-122"/>
              <a:ea typeface="SimSun" panose="02010600030101010101" pitchFamily="2" charset="-122"/>
            </a:endParaRPr>
          </a:p>
          <a:p>
            <a:pPr algn="ctr"/>
            <a:r>
              <a:rPr lang="en-US" sz="3600" dirty="0">
                <a:latin typeface="Roboto"/>
              </a:rPr>
              <a:t>Miyamoto </a:t>
            </a:r>
            <a:r>
              <a:rPr lang="en-US" sz="3600" dirty="0" err="1">
                <a:latin typeface="Roboto"/>
              </a:rPr>
              <a:t>Musashi</a:t>
            </a:r>
            <a:endParaRPr lang="en-US" sz="3600" b="1" dirty="0">
              <a:latin typeface="SimSun" panose="02010600030101010101" pitchFamily="2" charset="-122"/>
              <a:ea typeface="SimSun" panose="02010600030101010101" pitchFamily="2" charset="-122"/>
            </a:endParaRPr>
          </a:p>
        </p:txBody>
      </p:sp>
      <p:pic>
        <p:nvPicPr>
          <p:cNvPr id="1026" name="Picture 2" descr="宮本武藏(1954年電影) - 维基百科，自由的百科全书">
            <a:extLst>
              <a:ext uri="{FF2B5EF4-FFF2-40B4-BE49-F238E27FC236}">
                <a16:creationId xmlns:a16="http://schemas.microsoft.com/office/drawing/2014/main" id="{BFE3EF57-17E3-45A0-B37E-49F232F9BF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4364" y="274840"/>
            <a:ext cx="4448174" cy="6308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8594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7C58B5E-4400-4E75-84ED-73F0B852D90C}"/>
              </a:ext>
            </a:extLst>
          </p:cNvPr>
          <p:cNvSpPr>
            <a:spLocks noGrp="1" noChangeArrowheads="1"/>
          </p:cNvSpPr>
          <p:nvPr>
            <p:ph type="ctrTitle"/>
          </p:nvPr>
        </p:nvSpPr>
        <p:spPr>
          <a:xfrm>
            <a:off x="685800" y="304800"/>
            <a:ext cx="7772400" cy="1143000"/>
          </a:xfrm>
        </p:spPr>
        <p:txBody>
          <a:bodyPr/>
          <a:lstStyle/>
          <a:p>
            <a:pPr eaLnBrk="1" hangingPunct="1"/>
            <a:r>
              <a:rPr lang="zh-CN" altLang="en-US" b="1" dirty="0">
                <a:solidFill>
                  <a:schemeClr val="tx1"/>
                </a:solidFill>
                <a:latin typeface="SimSun" panose="02010600030101010101" pitchFamily="2" charset="-122"/>
                <a:ea typeface="SimSun" panose="02010600030101010101" pitchFamily="2" charset="-122"/>
              </a:rPr>
              <a:t>我們都不潔净 </a:t>
            </a:r>
            <a:br>
              <a:rPr lang="en-US" altLang="zh-CN" b="1" dirty="0">
                <a:solidFill>
                  <a:schemeClr val="tx1"/>
                </a:solidFill>
                <a:latin typeface="SimSun" panose="02010600030101010101" pitchFamily="2" charset="-122"/>
                <a:ea typeface="SimSun" panose="02010600030101010101" pitchFamily="2" charset="-122"/>
              </a:rPr>
            </a:br>
            <a:r>
              <a:rPr lang="en-US" altLang="zh-CN" b="1" dirty="0">
                <a:solidFill>
                  <a:schemeClr val="tx1"/>
                </a:solidFill>
                <a:latin typeface="Calibri" panose="020F0502020204030204" pitchFamily="34" charset="0"/>
                <a:ea typeface="SimSun" panose="02010600030101010101" pitchFamily="2" charset="-122"/>
                <a:cs typeface="Calibri" panose="020F0502020204030204" pitchFamily="34" charset="0"/>
              </a:rPr>
              <a:t>We are All Unclean</a:t>
            </a:r>
            <a:endParaRPr lang="zh-CN" altLang="en-US" b="1" dirty="0">
              <a:solidFill>
                <a:schemeClr val="tx1"/>
              </a:solidFill>
              <a:latin typeface="Calibri" panose="020F0502020204030204" pitchFamily="34" charset="0"/>
              <a:ea typeface="SimSun" panose="02010600030101010101" pitchFamily="2" charset="-122"/>
              <a:cs typeface="Calibri" panose="020F0502020204030204" pitchFamily="34" charset="0"/>
            </a:endParaRPr>
          </a:p>
        </p:txBody>
      </p:sp>
      <p:sp>
        <p:nvSpPr>
          <p:cNvPr id="5129" name="Text Box 9">
            <a:extLst>
              <a:ext uri="{FF2B5EF4-FFF2-40B4-BE49-F238E27FC236}">
                <a16:creationId xmlns:a16="http://schemas.microsoft.com/office/drawing/2014/main" id="{B2B2E74A-849E-4BDE-8F34-947AD92D0D39}"/>
              </a:ext>
            </a:extLst>
          </p:cNvPr>
          <p:cNvSpPr txBox="1">
            <a:spLocks noChangeArrowheads="1"/>
          </p:cNvSpPr>
          <p:nvPr/>
        </p:nvSpPr>
        <p:spPr bwMode="auto">
          <a:xfrm>
            <a:off x="685800" y="1893888"/>
            <a:ext cx="7826375" cy="347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50000"/>
              </a:spcAft>
              <a:buClrTx/>
              <a:buSzTx/>
              <a:buFontTx/>
              <a:buNone/>
              <a:tabLst/>
              <a:defRPr/>
            </a:pPr>
            <a:r>
              <a:rPr kumimoji="0" lang="zh-CN"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罪的三个層次</a:t>
            </a:r>
            <a:r>
              <a:rPr kumimoji="0" lang="en-US" altLang="zh-CN"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a:t>
            </a:r>
          </a:p>
          <a:p>
            <a:pPr lvl="0" defTabSz="914400" fontAlgn="base">
              <a:spcAft>
                <a:spcPct val="50000"/>
              </a:spcAft>
              <a:buNone/>
            </a:pPr>
            <a:r>
              <a:rPr kumimoji="0" lang="en-US" altLang="zh-CN" sz="3600" b="0"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1</a:t>
            </a:r>
            <a:r>
              <a:rPr kumimoji="0" lang="zh-CN"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 法律上的罪 </a:t>
            </a:r>
            <a:r>
              <a:rPr kumimoji="0" lang="en-US" altLang="zh-CN"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 </a:t>
            </a:r>
            <a:r>
              <a:rPr kumimoji="0" lang="zh-CN"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以證據</a:t>
            </a:r>
            <a:r>
              <a:rPr lang="zh-CN" altLang="en-US" sz="3600" b="1" dirty="0">
                <a:solidFill>
                  <a:srgbClr val="000000"/>
                </a:solidFill>
                <a:latin typeface="SimSun" panose="02010600030101010101" pitchFamily="2" charset="-122"/>
                <a:ea typeface="SimSun" panose="02010600030101010101" pitchFamily="2" charset="-122"/>
              </a:rPr>
              <a:t>为依據 </a:t>
            </a:r>
            <a:endParaRPr lang="en-US" altLang="zh-CN" sz="3600" b="1" dirty="0">
              <a:solidFill>
                <a:srgbClr val="000000"/>
              </a:solidFill>
              <a:latin typeface="SimSun" panose="02010600030101010101" pitchFamily="2" charset="-122"/>
              <a:ea typeface="SimSun" panose="02010600030101010101" pitchFamily="2" charset="-122"/>
            </a:endParaRPr>
          </a:p>
          <a:p>
            <a:pPr lvl="0" defTabSz="914400" fontAlgn="base">
              <a:spcAft>
                <a:spcPct val="50000"/>
              </a:spcAft>
              <a:buNone/>
            </a:pPr>
            <a:r>
              <a:rPr lang="en-US" altLang="zh-CN" sz="3600" b="1" dirty="0">
                <a:solidFill>
                  <a:srgbClr val="000000"/>
                </a:solidFill>
                <a:latin typeface="SimSun" panose="02010600030101010101" pitchFamily="2" charset="-122"/>
                <a:ea typeface="SimSun" panose="02010600030101010101" pitchFamily="2" charset="-122"/>
              </a:rPr>
              <a:t>2</a:t>
            </a:r>
            <a:r>
              <a:rPr lang="zh-CN" altLang="en-US" sz="3600" b="1" dirty="0">
                <a:solidFill>
                  <a:srgbClr val="000000"/>
                </a:solidFill>
                <a:latin typeface="SimSun" panose="02010600030101010101" pitchFamily="2" charset="-122"/>
                <a:ea typeface="SimSun" panose="02010600030101010101" pitchFamily="2" charset="-122"/>
              </a:rPr>
              <a:t>。 </a:t>
            </a:r>
            <a:r>
              <a:rPr kumimoji="0" lang="zh-CN"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道德上的罪 </a:t>
            </a:r>
            <a:r>
              <a:rPr kumimoji="0" lang="en-US" altLang="zh-CN"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 </a:t>
            </a:r>
            <a:r>
              <a:rPr kumimoji="0" lang="zh-CN"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以良心</a:t>
            </a:r>
            <a:r>
              <a:rPr lang="zh-CN" altLang="en-US" sz="3600" b="1" dirty="0">
                <a:solidFill>
                  <a:srgbClr val="000000"/>
                </a:solidFill>
                <a:latin typeface="SimSun" panose="02010600030101010101" pitchFamily="2" charset="-122"/>
                <a:ea typeface="SimSun" panose="02010600030101010101" pitchFamily="2" charset="-122"/>
              </a:rPr>
              <a:t>为依據</a:t>
            </a:r>
            <a:endParaRPr lang="en-US" altLang="zh-CN" sz="3600" b="1" dirty="0">
              <a:solidFill>
                <a:srgbClr val="000000"/>
              </a:solidFill>
              <a:latin typeface="SimSun" panose="02010600030101010101" pitchFamily="2" charset="-122"/>
              <a:ea typeface="SimSun" panose="02010600030101010101" pitchFamily="2" charset="-122"/>
            </a:endParaRPr>
          </a:p>
          <a:p>
            <a:pPr lvl="0" defTabSz="914400" fontAlgn="base">
              <a:spcAft>
                <a:spcPct val="50000"/>
              </a:spcAft>
              <a:buNone/>
            </a:pPr>
            <a:r>
              <a:rPr kumimoji="0" lang="en-US" altLang="zh-CN"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3</a:t>
            </a:r>
            <a:r>
              <a:rPr kumimoji="0" lang="zh-CN"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 神眼中的罪 </a:t>
            </a:r>
            <a:r>
              <a:rPr kumimoji="0" lang="en-US" altLang="zh-CN"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 </a:t>
            </a:r>
            <a:r>
              <a:rPr kumimoji="0" lang="zh-CN"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以聖經</a:t>
            </a:r>
            <a:r>
              <a:rPr lang="zh-CN" altLang="en-US" sz="3600" b="1" dirty="0">
                <a:solidFill>
                  <a:srgbClr val="000000"/>
                </a:solidFill>
                <a:latin typeface="SimSun" panose="02010600030101010101" pitchFamily="2" charset="-122"/>
                <a:ea typeface="SimSun" panose="02010600030101010101" pitchFamily="2" charset="-122"/>
              </a:rPr>
              <a:t>为依據</a:t>
            </a:r>
            <a:endParaRPr kumimoji="0" lang="zh-CN"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6DFFF25-4A7A-44A0-A9B2-40A7C7FE6DBC}"/>
              </a:ext>
            </a:extLst>
          </p:cNvPr>
          <p:cNvSpPr>
            <a:spLocks noGrp="1" noChangeArrowheads="1"/>
          </p:cNvSpPr>
          <p:nvPr>
            <p:ph type="title"/>
          </p:nvPr>
        </p:nvSpPr>
        <p:spPr>
          <a:xfrm>
            <a:off x="685800" y="228600"/>
            <a:ext cx="7772400" cy="963612"/>
          </a:xfrm>
        </p:spPr>
        <p:txBody>
          <a:bodyPr/>
          <a:lstStyle/>
          <a:p>
            <a:pPr eaLnBrk="1" hangingPunct="1"/>
            <a:r>
              <a:rPr lang="zh-CN" altLang="en-US" b="1" dirty="0">
                <a:solidFill>
                  <a:schemeClr val="tx1"/>
                </a:solidFill>
                <a:latin typeface="SimSun" panose="02010600030101010101" pitchFamily="2" charset="-122"/>
                <a:ea typeface="SimSun" panose="02010600030101010101" pitchFamily="2" charset="-122"/>
              </a:rPr>
              <a:t>罪 </a:t>
            </a:r>
            <a:r>
              <a:rPr lang="en-US" altLang="zh-CN" dirty="0">
                <a:solidFill>
                  <a:schemeClr val="tx1"/>
                </a:solidFill>
                <a:ea typeface="SimSun" panose="02010600030101010101" pitchFamily="2" charset="-122"/>
              </a:rPr>
              <a:t>SIN</a:t>
            </a:r>
            <a:endParaRPr lang="en-US" altLang="zh-CN" b="1" dirty="0">
              <a:solidFill>
                <a:schemeClr val="tx1"/>
              </a:solidFill>
              <a:latin typeface="SimSun" panose="02010600030101010101" pitchFamily="2" charset="-122"/>
              <a:ea typeface="SimSun" panose="02010600030101010101" pitchFamily="2" charset="-122"/>
            </a:endParaRPr>
          </a:p>
        </p:txBody>
      </p:sp>
      <p:sp>
        <p:nvSpPr>
          <p:cNvPr id="32771" name="Rectangle 3">
            <a:extLst>
              <a:ext uri="{FF2B5EF4-FFF2-40B4-BE49-F238E27FC236}">
                <a16:creationId xmlns:a16="http://schemas.microsoft.com/office/drawing/2014/main" id="{3A5880B0-3367-4D92-AC1E-D2534430A688}"/>
              </a:ext>
            </a:extLst>
          </p:cNvPr>
          <p:cNvSpPr>
            <a:spLocks noGrp="1" noChangeArrowheads="1"/>
          </p:cNvSpPr>
          <p:nvPr>
            <p:ph type="body" idx="1"/>
          </p:nvPr>
        </p:nvSpPr>
        <p:spPr>
          <a:xfrm>
            <a:off x="685800" y="1168400"/>
            <a:ext cx="7951788" cy="5905500"/>
          </a:xfrm>
        </p:spPr>
        <p:txBody>
          <a:bodyPr>
            <a:normAutofit fontScale="92500"/>
          </a:bodyPr>
          <a:lstStyle/>
          <a:p>
            <a:pPr eaLnBrk="1" hangingPunct="1">
              <a:lnSpc>
                <a:spcPts val="3500"/>
              </a:lnSpc>
              <a:spcAft>
                <a:spcPct val="30000"/>
              </a:spcAft>
            </a:pPr>
            <a:r>
              <a:rPr lang="zh-CN" altLang="en-US" sz="3600" b="1" dirty="0">
                <a:latin typeface="SimSun" panose="02010600030101010101" pitchFamily="2" charset="-122"/>
                <a:ea typeface="SimSun" panose="02010600030101010101" pitchFamily="2" charset="-122"/>
              </a:rPr>
              <a:t>羅 </a:t>
            </a:r>
            <a:r>
              <a:rPr lang="en-US" altLang="zh-CN" sz="3600" b="1" dirty="0">
                <a:latin typeface="SimSun" panose="02010600030101010101" pitchFamily="2" charset="-122"/>
                <a:ea typeface="SimSun" panose="02010600030101010101" pitchFamily="2" charset="-122"/>
              </a:rPr>
              <a:t>3:23“</a:t>
            </a:r>
            <a:r>
              <a:rPr lang="zh-CN" altLang="en-US" sz="3600" b="1" dirty="0">
                <a:latin typeface="SimSun" panose="02010600030101010101" pitchFamily="2" charset="-122"/>
                <a:ea typeface="SimSun" panose="02010600030101010101" pitchFamily="2" charset="-122"/>
              </a:rPr>
              <a:t>世人都犯了罪，虧缺了神的榮耀。</a:t>
            </a:r>
            <a:r>
              <a:rPr lang="en-US" altLang="zh-CN" sz="3600" b="1" dirty="0">
                <a:latin typeface="SimSun" panose="02010600030101010101" pitchFamily="2" charset="-122"/>
                <a:ea typeface="SimSun" panose="02010600030101010101" pitchFamily="2" charset="-122"/>
              </a:rPr>
              <a:t>”</a:t>
            </a:r>
            <a:br>
              <a:rPr lang="en-US" altLang="zh-CN" sz="3600" b="1" dirty="0">
                <a:latin typeface="SimSun" panose="02010600030101010101" pitchFamily="2" charset="-122"/>
                <a:ea typeface="SimSun" panose="02010600030101010101" pitchFamily="2" charset="-122"/>
              </a:rPr>
            </a:br>
            <a:r>
              <a:rPr lang="en-US" altLang="zh-CN" sz="36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Rom 3:23 “for all have sinned and fall short of the glory of God.”</a:t>
            </a:r>
          </a:p>
          <a:p>
            <a:pPr eaLnBrk="1" hangingPunct="1">
              <a:lnSpc>
                <a:spcPts val="3500"/>
              </a:lnSpc>
              <a:spcAft>
                <a:spcPct val="30000"/>
              </a:spcAft>
            </a:pPr>
            <a:r>
              <a:rPr lang="zh-CN" altLang="en-US" sz="3600" b="1" dirty="0">
                <a:latin typeface="SimSun" panose="02010600030101010101" pitchFamily="2" charset="-122"/>
                <a:ea typeface="SimSun" panose="02010600030101010101" pitchFamily="2" charset="-122"/>
              </a:rPr>
              <a:t>不光看行為，也看内心</a:t>
            </a:r>
            <a:r>
              <a:rPr lang="en-US" altLang="zh-CN" sz="3600" b="1" dirty="0">
                <a:latin typeface="SimSun" panose="02010600030101010101" pitchFamily="2" charset="-122"/>
                <a:ea typeface="SimSun" panose="02010600030101010101" pitchFamily="2" charset="-122"/>
              </a:rPr>
              <a:t>;</a:t>
            </a:r>
            <a:br>
              <a:rPr lang="en-US" altLang="zh-CN" sz="3600" b="1" dirty="0">
                <a:latin typeface="SimSun" panose="02010600030101010101" pitchFamily="2" charset="-122"/>
                <a:ea typeface="SimSun" panose="02010600030101010101" pitchFamily="2" charset="-122"/>
              </a:rPr>
            </a:br>
            <a:r>
              <a:rPr lang="zh-CN" altLang="en-US" sz="3600" b="1" dirty="0">
                <a:latin typeface="SimSun" panose="02010600030101010101" pitchFamily="2" charset="-122"/>
                <a:ea typeface="SimSun" panose="02010600030101010101" pitchFamily="2" charset="-122"/>
              </a:rPr>
              <a:t>不光看結果，也看動機。</a:t>
            </a:r>
          </a:p>
          <a:p>
            <a:pPr eaLnBrk="1" hangingPunct="1">
              <a:lnSpc>
                <a:spcPts val="3500"/>
              </a:lnSpc>
              <a:spcAft>
                <a:spcPct val="30000"/>
              </a:spcAft>
            </a:pPr>
            <a:r>
              <a:rPr lang="zh-CN" altLang="en-US" sz="3600" b="1" dirty="0">
                <a:latin typeface="SimSun" panose="02010600030101010101" pitchFamily="2" charset="-122"/>
                <a:ea typeface="SimSun" panose="02010600030101010101" pitchFamily="2" charset="-122"/>
              </a:rPr>
              <a:t>不該做（想）的，做（想）了</a:t>
            </a:r>
            <a:r>
              <a:rPr lang="en-US" altLang="zh-CN" sz="3600" b="1" dirty="0">
                <a:latin typeface="SimSun" panose="02010600030101010101" pitchFamily="2" charset="-122"/>
                <a:ea typeface="SimSun" panose="02010600030101010101" pitchFamily="2" charset="-122"/>
              </a:rPr>
              <a:t>;</a:t>
            </a:r>
            <a:br>
              <a:rPr lang="en-US" altLang="zh-CN" sz="3600" b="1" dirty="0">
                <a:latin typeface="SimSun" panose="02010600030101010101" pitchFamily="2" charset="-122"/>
                <a:ea typeface="SimSun" panose="02010600030101010101" pitchFamily="2" charset="-122"/>
              </a:rPr>
            </a:br>
            <a:r>
              <a:rPr lang="zh-CN" altLang="en-US" sz="3600" b="1" dirty="0">
                <a:latin typeface="SimSun" panose="02010600030101010101" pitchFamily="2" charset="-122"/>
                <a:ea typeface="SimSun" panose="02010600030101010101" pitchFamily="2" charset="-122"/>
              </a:rPr>
              <a:t>該做（想）的，没做（想）。</a:t>
            </a:r>
            <a:endParaRPr lang="en-US" altLang="zh-CN" sz="3600" b="1" dirty="0">
              <a:latin typeface="SimSun" panose="02010600030101010101" pitchFamily="2" charset="-122"/>
              <a:ea typeface="SimSun" panose="02010600030101010101" pitchFamily="2" charset="-122"/>
            </a:endParaRPr>
          </a:p>
          <a:p>
            <a:pPr lvl="0" eaLnBrk="1" hangingPunct="1">
              <a:lnSpc>
                <a:spcPts val="3500"/>
              </a:lnSpc>
              <a:spcAft>
                <a:spcPct val="50000"/>
              </a:spcAft>
            </a:pPr>
            <a:r>
              <a:rPr lang="zh-CN" altLang="en-US" sz="3600" b="1" dirty="0">
                <a:solidFill>
                  <a:srgbClr val="000000"/>
                </a:solidFill>
                <a:latin typeface="SimSun" panose="02010600030101010101" pitchFamily="2" charset="-122"/>
                <a:ea typeface="SimSun" panose="02010600030101010101" pitchFamily="2" charset="-122"/>
              </a:rPr>
              <a:t>羅 </a:t>
            </a:r>
            <a:r>
              <a:rPr lang="en-US" altLang="zh-CN" sz="3600" b="1" dirty="0">
                <a:solidFill>
                  <a:srgbClr val="000000"/>
                </a:solidFill>
                <a:latin typeface="SimSun" panose="02010600030101010101" pitchFamily="2" charset="-122"/>
                <a:ea typeface="SimSun" panose="02010600030101010101" pitchFamily="2" charset="-122"/>
              </a:rPr>
              <a:t>3:10“</a:t>
            </a:r>
            <a:r>
              <a:rPr lang="zh-CN" altLang="en-US" sz="3600" b="1" dirty="0">
                <a:solidFill>
                  <a:srgbClr val="000000"/>
                </a:solidFill>
                <a:latin typeface="SimSun" panose="02010600030101010101" pitchFamily="2" charset="-122"/>
                <a:ea typeface="SimSun" panose="02010600030101010101" pitchFamily="2" charset="-122"/>
              </a:rPr>
              <a:t>没有義人，連一個也没有。</a:t>
            </a:r>
            <a:r>
              <a:rPr lang="en-US" altLang="zh-CN" sz="3600" b="1" dirty="0">
                <a:solidFill>
                  <a:srgbClr val="000000"/>
                </a:solidFill>
                <a:latin typeface="SimSun" panose="02010600030101010101" pitchFamily="2" charset="-122"/>
                <a:ea typeface="SimSun" panose="02010600030101010101" pitchFamily="2" charset="-122"/>
              </a:rPr>
              <a:t>”</a:t>
            </a:r>
            <a:br>
              <a:rPr lang="en-US" altLang="zh-CN" sz="3600" b="1" dirty="0">
                <a:solidFill>
                  <a:srgbClr val="000000"/>
                </a:solidFill>
                <a:latin typeface="SimSun" panose="02010600030101010101" pitchFamily="2" charset="-122"/>
                <a:ea typeface="SimSun" panose="02010600030101010101" pitchFamily="2" charset="-122"/>
              </a:rPr>
            </a:br>
            <a:r>
              <a:rPr lang="en-US" altLang="zh-CN" sz="36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Rom 3:10 “As it is written, ‘There is no one righteous, not even one.”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5C99F-D420-41CA-B9BB-968A0181282A}"/>
              </a:ext>
            </a:extLst>
          </p:cNvPr>
          <p:cNvSpPr>
            <a:spLocks noGrp="1"/>
          </p:cNvSpPr>
          <p:nvPr>
            <p:ph type="title"/>
          </p:nvPr>
        </p:nvSpPr>
        <p:spPr>
          <a:xfrm>
            <a:off x="628650" y="36513"/>
            <a:ext cx="7886700" cy="958849"/>
          </a:xfrm>
        </p:spPr>
        <p:txBody>
          <a:bodyPr>
            <a:normAutofit fontScale="90000"/>
          </a:bodyPr>
          <a:lstStyle/>
          <a:p>
            <a:pPr algn="ctr"/>
            <a:r>
              <a:rPr lang="zh-CN" altLang="en-US" b="1" dirty="0">
                <a:latin typeface="SimSun" panose="02010600030101010101" pitchFamily="2" charset="-122"/>
                <a:ea typeface="SimSun" panose="02010600030101010101" pitchFamily="2" charset="-122"/>
              </a:rPr>
              <a:t>各各他的至聖所 </a:t>
            </a:r>
            <a:br>
              <a:rPr lang="en-US" altLang="zh-CN" b="1" dirty="0">
                <a:latin typeface="SimSun" panose="02010600030101010101" pitchFamily="2" charset="-122"/>
                <a:ea typeface="SimSun" panose="02010600030101010101" pitchFamily="2" charset="-122"/>
              </a:rPr>
            </a:br>
            <a:r>
              <a:rPr lang="en-US" altLang="zh-CN" b="1" dirty="0">
                <a:latin typeface="Calibri" panose="020F0502020204030204" pitchFamily="34" charset="0"/>
                <a:ea typeface="SimSun" panose="02010600030101010101" pitchFamily="2" charset="-122"/>
                <a:cs typeface="Calibri" panose="020F0502020204030204" pitchFamily="34" charset="0"/>
              </a:rPr>
              <a:t>Holy of Holies of Golgotha</a:t>
            </a:r>
            <a:endParaRPr lang="en-US" b="1" dirty="0">
              <a:latin typeface="Calibri" panose="020F0502020204030204" pitchFamily="34" charset="0"/>
              <a:ea typeface="SimSun" panose="02010600030101010101" pitchFamily="2" charset="-122"/>
              <a:cs typeface="Calibri" panose="020F0502020204030204" pitchFamily="34" charset="0"/>
            </a:endParaRPr>
          </a:p>
        </p:txBody>
      </p:sp>
      <p:sp>
        <p:nvSpPr>
          <p:cNvPr id="3" name="Content Placeholder 2">
            <a:extLst>
              <a:ext uri="{FF2B5EF4-FFF2-40B4-BE49-F238E27FC236}">
                <a16:creationId xmlns:a16="http://schemas.microsoft.com/office/drawing/2014/main" id="{89AD6268-3C3F-47A9-B228-F29D12BF1A27}"/>
              </a:ext>
            </a:extLst>
          </p:cNvPr>
          <p:cNvSpPr>
            <a:spLocks noGrp="1"/>
          </p:cNvSpPr>
          <p:nvPr>
            <p:ph idx="1"/>
          </p:nvPr>
        </p:nvSpPr>
        <p:spPr>
          <a:xfrm>
            <a:off x="628650" y="1138238"/>
            <a:ext cx="7886700" cy="5683249"/>
          </a:xfrm>
        </p:spPr>
        <p:txBody>
          <a:bodyPr>
            <a:normAutofit fontScale="92500"/>
          </a:bodyPr>
          <a:lstStyle/>
          <a:p>
            <a:r>
              <a:rPr lang="zh-CN" altLang="en-US" sz="3600" b="1" dirty="0">
                <a:solidFill>
                  <a:srgbClr val="292F33"/>
                </a:solidFill>
                <a:latin typeface="SimSun" panose="02010600030101010101" pitchFamily="2" charset="-122"/>
                <a:ea typeface="SimSun" panose="02010600030101010101" pitchFamily="2" charset="-122"/>
              </a:rPr>
              <a:t>來 </a:t>
            </a:r>
            <a:r>
              <a:rPr lang="en-US" altLang="zh-CN" sz="3600" b="1" dirty="0">
                <a:solidFill>
                  <a:srgbClr val="292F33"/>
                </a:solidFill>
                <a:latin typeface="SimSun" panose="02010600030101010101" pitchFamily="2" charset="-122"/>
                <a:ea typeface="SimSun" panose="02010600030101010101" pitchFamily="2" charset="-122"/>
              </a:rPr>
              <a:t>9</a:t>
            </a:r>
            <a:r>
              <a:rPr lang="zh-CN" altLang="en-US" sz="3600" b="1" dirty="0">
                <a:solidFill>
                  <a:srgbClr val="292F33"/>
                </a:solidFill>
                <a:latin typeface="SimSun" panose="02010600030101010101" pitchFamily="2" charset="-122"/>
                <a:ea typeface="SimSun" panose="02010600030101010101" pitchFamily="2" charset="-122"/>
              </a:rPr>
              <a:t>：</a:t>
            </a:r>
            <a:r>
              <a:rPr lang="en-US" altLang="zh-CN" sz="3600" b="1" dirty="0">
                <a:solidFill>
                  <a:srgbClr val="292F33"/>
                </a:solidFill>
                <a:latin typeface="SimSun" panose="02010600030101010101" pitchFamily="2" charset="-122"/>
                <a:ea typeface="SimSun" panose="02010600030101010101" pitchFamily="2" charset="-122"/>
              </a:rPr>
              <a:t>3</a:t>
            </a:r>
            <a:r>
              <a:rPr lang="en-US" altLang="zh-TW" sz="3600" b="1" dirty="0">
                <a:solidFill>
                  <a:srgbClr val="292F33"/>
                </a:solidFill>
                <a:latin typeface="SimSun" panose="02010600030101010101" pitchFamily="2" charset="-122"/>
                <a:ea typeface="SimSun" panose="02010600030101010101" pitchFamily="2" charset="-122"/>
              </a:rPr>
              <a:t>“</a:t>
            </a:r>
            <a:r>
              <a:rPr lang="zh-TW" altLang="en-US" sz="3600" b="1" dirty="0">
                <a:solidFill>
                  <a:srgbClr val="292F33"/>
                </a:solidFill>
                <a:latin typeface="SimSun" panose="02010600030101010101" pitchFamily="2" charset="-122"/>
                <a:ea typeface="SimSun" panose="02010600030101010101" pitchFamily="2" charset="-122"/>
              </a:rPr>
              <a:t>第二幔子後又有一層帳幕，叫作至聖所</a:t>
            </a:r>
            <a:r>
              <a:rPr lang="zh-CN" altLang="en-US" sz="3600" b="1" dirty="0">
                <a:solidFill>
                  <a:srgbClr val="292F33"/>
                </a:solidFill>
                <a:latin typeface="SimSun" panose="02010600030101010101" pitchFamily="2" charset="-122"/>
                <a:ea typeface="SimSun" panose="02010600030101010101" pitchFamily="2" charset="-122"/>
              </a:rPr>
              <a:t>。</a:t>
            </a:r>
            <a:r>
              <a:rPr lang="en-US" altLang="zh-CN" sz="3600" b="1" dirty="0">
                <a:solidFill>
                  <a:srgbClr val="292F33"/>
                </a:solidFill>
                <a:latin typeface="SimSun" panose="02010600030101010101" pitchFamily="2" charset="-122"/>
                <a:ea typeface="SimSun" panose="02010600030101010101" pitchFamily="2" charset="-122"/>
              </a:rPr>
              <a:t>”</a:t>
            </a:r>
            <a:br>
              <a:rPr lang="en-US" altLang="zh-CN" sz="3600" b="1" dirty="0">
                <a:solidFill>
                  <a:srgbClr val="292F33"/>
                </a:solidFill>
                <a:latin typeface="SimSun" panose="02010600030101010101" pitchFamily="2" charset="-122"/>
                <a:ea typeface="SimSun" panose="02010600030101010101" pitchFamily="2" charset="-122"/>
              </a:rPr>
            </a:br>
            <a:r>
              <a:rPr lang="en-US" altLang="zh-CN" sz="3600" dirty="0">
                <a:solidFill>
                  <a:schemeClr val="tx1">
                    <a:lumMod val="50000"/>
                    <a:lumOff val="50000"/>
                  </a:schemeClr>
                </a:solidFill>
                <a:ea typeface="SimSun" panose="02010600030101010101" pitchFamily="2" charset="-122"/>
              </a:rPr>
              <a:t>Heb 9:3 “</a:t>
            </a:r>
            <a:r>
              <a:rPr lang="en-US" sz="3600" dirty="0">
                <a:solidFill>
                  <a:schemeClr val="tx1">
                    <a:lumMod val="50000"/>
                    <a:lumOff val="50000"/>
                  </a:schemeClr>
                </a:solidFill>
              </a:rPr>
              <a:t>Behind the second curtain was a room called the Most Holy Place…”</a:t>
            </a:r>
            <a:endParaRPr lang="en-US" altLang="zh-TW" sz="3600" dirty="0">
              <a:solidFill>
                <a:schemeClr val="tx1">
                  <a:lumMod val="50000"/>
                  <a:lumOff val="50000"/>
                </a:schemeClr>
              </a:solidFill>
              <a:ea typeface="SimSun" panose="02010600030101010101" pitchFamily="2" charset="-122"/>
            </a:endParaRPr>
          </a:p>
          <a:p>
            <a:r>
              <a:rPr lang="zh-CN" altLang="en-US" sz="3600" b="1" dirty="0">
                <a:solidFill>
                  <a:srgbClr val="292F33"/>
                </a:solidFill>
                <a:latin typeface="SimSun" panose="02010600030101010101" pitchFamily="2" charset="-122"/>
                <a:ea typeface="SimSun" panose="02010600030101010101" pitchFamily="2" charset="-122"/>
              </a:rPr>
              <a:t>來 </a:t>
            </a:r>
            <a:r>
              <a:rPr lang="en-US" altLang="zh-CN" sz="3600" b="1" dirty="0">
                <a:solidFill>
                  <a:srgbClr val="292F33"/>
                </a:solidFill>
                <a:latin typeface="SimSun" panose="02010600030101010101" pitchFamily="2" charset="-122"/>
                <a:ea typeface="SimSun" panose="02010600030101010101" pitchFamily="2" charset="-122"/>
              </a:rPr>
              <a:t>9</a:t>
            </a:r>
            <a:r>
              <a:rPr lang="zh-CN" altLang="en-US" sz="3600" b="1" dirty="0">
                <a:solidFill>
                  <a:srgbClr val="292F33"/>
                </a:solidFill>
                <a:latin typeface="SimSun" panose="02010600030101010101" pitchFamily="2" charset="-122"/>
                <a:ea typeface="SimSun" panose="02010600030101010101" pitchFamily="2" charset="-122"/>
              </a:rPr>
              <a:t>：</a:t>
            </a:r>
            <a:r>
              <a:rPr lang="en-US" altLang="zh-CN" sz="3600" b="1" dirty="0">
                <a:solidFill>
                  <a:srgbClr val="292F33"/>
                </a:solidFill>
                <a:latin typeface="SimSun" panose="02010600030101010101" pitchFamily="2" charset="-122"/>
                <a:ea typeface="SimSun" panose="02010600030101010101" pitchFamily="2" charset="-122"/>
              </a:rPr>
              <a:t>7</a:t>
            </a:r>
            <a:r>
              <a:rPr lang="en-US" altLang="zh-TW" sz="3600" b="1" dirty="0">
                <a:solidFill>
                  <a:srgbClr val="292F33"/>
                </a:solidFill>
                <a:latin typeface="SimSun" panose="02010600030101010101" pitchFamily="2" charset="-122"/>
                <a:ea typeface="SimSun" panose="02010600030101010101" pitchFamily="2" charset="-122"/>
              </a:rPr>
              <a:t>“</a:t>
            </a:r>
            <a:r>
              <a:rPr lang="zh-TW" altLang="en-US" sz="3600" b="1" dirty="0">
                <a:solidFill>
                  <a:srgbClr val="292F33"/>
                </a:solidFill>
                <a:latin typeface="SimSun" panose="02010600030101010101" pitchFamily="2" charset="-122"/>
                <a:ea typeface="SimSun" panose="02010600030101010101" pitchFamily="2" charset="-122"/>
              </a:rPr>
              <a:t>至於第二層帳幕，惟有大祭司一年一次獨自進去，沒有不帶著血為自己和百姓的過錯獻上。</a:t>
            </a:r>
            <a:r>
              <a:rPr lang="en-US" altLang="zh-TW" sz="3600" b="1" dirty="0">
                <a:solidFill>
                  <a:srgbClr val="292F33"/>
                </a:solidFill>
                <a:latin typeface="SimSun" panose="02010600030101010101" pitchFamily="2" charset="-122"/>
                <a:ea typeface="SimSun" panose="02010600030101010101" pitchFamily="2" charset="-122"/>
              </a:rPr>
              <a:t>”</a:t>
            </a:r>
            <a:br>
              <a:rPr lang="en-US" altLang="zh-TW" sz="3600" b="1" dirty="0">
                <a:solidFill>
                  <a:srgbClr val="292F33"/>
                </a:solidFill>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ea typeface="SimSun" panose="02010600030101010101" pitchFamily="2" charset="-122"/>
              </a:rPr>
              <a:t>Heb 9:7 “But only the high priest entered the inner room, and that only once a year, and never without blood, which he offered for himself and for the sins the people had committed in ignorance.”</a:t>
            </a:r>
            <a:endParaRPr lang="en-US" altLang="zh-CN" sz="3600" dirty="0">
              <a:solidFill>
                <a:schemeClr val="tx1">
                  <a:lumMod val="50000"/>
                  <a:lumOff val="50000"/>
                </a:schemeClr>
              </a:solidFill>
              <a:ea typeface="SimSun" panose="02010600030101010101" pitchFamily="2" charset="-122"/>
            </a:endParaRPr>
          </a:p>
        </p:txBody>
      </p:sp>
    </p:spTree>
    <p:extLst>
      <p:ext uri="{BB962C8B-B14F-4D97-AF65-F5344CB8AC3E}">
        <p14:creationId xmlns:p14="http://schemas.microsoft.com/office/powerpoint/2010/main" val="177882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5C99F-D420-41CA-B9BB-968A0181282A}"/>
              </a:ext>
            </a:extLst>
          </p:cNvPr>
          <p:cNvSpPr>
            <a:spLocks noGrp="1"/>
          </p:cNvSpPr>
          <p:nvPr>
            <p:ph type="title"/>
          </p:nvPr>
        </p:nvSpPr>
        <p:spPr>
          <a:xfrm>
            <a:off x="628650" y="36513"/>
            <a:ext cx="7886700" cy="958849"/>
          </a:xfrm>
        </p:spPr>
        <p:txBody>
          <a:bodyPr>
            <a:normAutofit fontScale="90000"/>
          </a:bodyPr>
          <a:lstStyle/>
          <a:p>
            <a:pPr algn="ctr"/>
            <a:r>
              <a:rPr lang="zh-CN" altLang="en-US" b="1" dirty="0">
                <a:latin typeface="SimSun" panose="02010600030101010101" pitchFamily="2" charset="-122"/>
                <a:ea typeface="SimSun" panose="02010600030101010101" pitchFamily="2" charset="-122"/>
              </a:rPr>
              <a:t>各各他的至聖所 </a:t>
            </a:r>
            <a:br>
              <a:rPr lang="en-US" altLang="zh-CN" b="1" dirty="0">
                <a:latin typeface="SimSun" panose="02010600030101010101" pitchFamily="2" charset="-122"/>
                <a:ea typeface="SimSun" panose="02010600030101010101" pitchFamily="2" charset="-122"/>
              </a:rPr>
            </a:br>
            <a:r>
              <a:rPr lang="en-US" altLang="zh-CN" b="1" dirty="0">
                <a:latin typeface="Calibri" panose="020F0502020204030204" pitchFamily="34" charset="0"/>
                <a:ea typeface="SimSun" panose="02010600030101010101" pitchFamily="2" charset="-122"/>
                <a:cs typeface="Calibri" panose="020F0502020204030204" pitchFamily="34" charset="0"/>
              </a:rPr>
              <a:t>Holy of Holies of Golgotha</a:t>
            </a:r>
            <a:endParaRPr lang="en-US" b="1" dirty="0">
              <a:latin typeface="Calibri" panose="020F0502020204030204" pitchFamily="34" charset="0"/>
              <a:ea typeface="SimSun" panose="02010600030101010101" pitchFamily="2" charset="-122"/>
              <a:cs typeface="Calibri" panose="020F0502020204030204" pitchFamily="34" charset="0"/>
            </a:endParaRPr>
          </a:p>
        </p:txBody>
      </p:sp>
      <p:sp>
        <p:nvSpPr>
          <p:cNvPr id="3" name="Content Placeholder 2">
            <a:extLst>
              <a:ext uri="{FF2B5EF4-FFF2-40B4-BE49-F238E27FC236}">
                <a16:creationId xmlns:a16="http://schemas.microsoft.com/office/drawing/2014/main" id="{89AD6268-3C3F-47A9-B228-F29D12BF1A27}"/>
              </a:ext>
            </a:extLst>
          </p:cNvPr>
          <p:cNvSpPr>
            <a:spLocks noGrp="1"/>
          </p:cNvSpPr>
          <p:nvPr>
            <p:ph idx="1"/>
          </p:nvPr>
        </p:nvSpPr>
        <p:spPr>
          <a:xfrm>
            <a:off x="628650" y="1138238"/>
            <a:ext cx="7886700" cy="5897562"/>
          </a:xfrm>
        </p:spPr>
        <p:txBody>
          <a:bodyPr>
            <a:normAutofit fontScale="92500" lnSpcReduction="20000"/>
          </a:bodyPr>
          <a:lstStyle/>
          <a:p>
            <a:r>
              <a:rPr lang="zh-TW" altLang="en-US" sz="3600" b="1" dirty="0">
                <a:latin typeface="SimSun" panose="02010600030101010101" pitchFamily="2" charset="-122"/>
                <a:ea typeface="SimSun" panose="02010600030101010101" pitchFamily="2" charset="-122"/>
              </a:rPr>
              <a:t>來 </a:t>
            </a:r>
            <a:r>
              <a:rPr lang="en-US" altLang="zh-TW" sz="3600" b="1" dirty="0">
                <a:latin typeface="SimSun" panose="02010600030101010101" pitchFamily="2" charset="-122"/>
                <a:ea typeface="SimSun" panose="02010600030101010101" pitchFamily="2" charset="-122"/>
              </a:rPr>
              <a:t>9</a:t>
            </a:r>
            <a:r>
              <a:rPr lang="zh-TW" altLang="en-US" sz="3600" b="1" dirty="0">
                <a:latin typeface="SimSun" panose="02010600030101010101" pitchFamily="2" charset="-122"/>
                <a:ea typeface="SimSun" panose="02010600030101010101" pitchFamily="2" charset="-122"/>
              </a:rPr>
              <a:t>：</a:t>
            </a:r>
            <a:r>
              <a:rPr lang="en-US" altLang="zh-TW" sz="3600" b="1" dirty="0">
                <a:latin typeface="SimSun" panose="02010600030101010101" pitchFamily="2" charset="-122"/>
                <a:ea typeface="SimSun" panose="02010600030101010101" pitchFamily="2" charset="-122"/>
              </a:rPr>
              <a:t>11-12“</a:t>
            </a:r>
            <a:r>
              <a:rPr lang="zh-TW" altLang="en-US" sz="3600" b="1" dirty="0">
                <a:latin typeface="SimSun" panose="02010600030101010101" pitchFamily="2" charset="-122"/>
                <a:ea typeface="SimSun" panose="02010600030101010101" pitchFamily="2" charset="-122"/>
              </a:rPr>
              <a:t>但現在基督已經來到，作了將來美事的大祭司，經過那更大更全備的帳幕，不是人手所造、也不是屬乎這世界的；並且不用山羊和牛犢的血，乃用自己的血，只一次進入聖所，成了永遠贖罪的事。</a:t>
            </a:r>
            <a:r>
              <a:rPr lang="en-US" altLang="zh-TW" sz="3600" b="1" dirty="0">
                <a:latin typeface="SimSun" panose="02010600030101010101" pitchFamily="2" charset="-122"/>
                <a:ea typeface="SimSun" panose="02010600030101010101" pitchFamily="2" charset="-122"/>
              </a:rPr>
              <a:t>”</a:t>
            </a:r>
            <a:br>
              <a:rPr lang="en-US" altLang="zh-TW" sz="3600" b="1" dirty="0">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ea typeface="SimSun" panose="02010600030101010101" pitchFamily="2" charset="-122"/>
              </a:rPr>
              <a:t>Heb 9:11-12 “But when Christ came as high priest of the good things that are now already here, he went through the greater and more perfect tabernacle that is not made with human hands, that is to say, is not a part of this creation. He did not enter by means of the blood of goats and calves; but he entered the Most Holy Place once for all by his own blood, thus obtaining eternal redemption.”</a:t>
            </a:r>
          </a:p>
        </p:txBody>
      </p:sp>
    </p:spTree>
    <p:extLst>
      <p:ext uri="{BB962C8B-B14F-4D97-AF65-F5344CB8AC3E}">
        <p14:creationId xmlns:p14="http://schemas.microsoft.com/office/powerpoint/2010/main" val="297801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Forgive them">
            <a:extLst>
              <a:ext uri="{FF2B5EF4-FFF2-40B4-BE49-F238E27FC236}">
                <a16:creationId xmlns:a16="http://schemas.microsoft.com/office/drawing/2014/main" id="{7F447FE9-F44F-4CBC-886A-FEC2BC4FC339}"/>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MosiaicBubbles trans="70000" pressure="10"/>
                    </a14:imgEffect>
                    <a14:imgEffect>
                      <a14:saturation sat="120000"/>
                    </a14:imgEffect>
                  </a14:imgLayer>
                </a14:imgProps>
              </a:ext>
              <a:ext uri="{28A0092B-C50C-407E-A947-70E740481C1C}">
                <a14:useLocalDpi xmlns:a14="http://schemas.microsoft.com/office/drawing/2010/main" val="0"/>
              </a:ext>
            </a:extLst>
          </a:blip>
          <a:srcRect/>
          <a:stretch>
            <a:fillRect/>
          </a:stretch>
        </p:blipFill>
        <p:spPr bwMode="auto">
          <a:xfrm>
            <a:off x="-1993" y="663575"/>
            <a:ext cx="9147986" cy="4048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 Box 3">
            <a:extLst>
              <a:ext uri="{FF2B5EF4-FFF2-40B4-BE49-F238E27FC236}">
                <a16:creationId xmlns:a16="http://schemas.microsoft.com/office/drawing/2014/main" id="{AB354E66-9F82-4C6D-9FA0-F3D173CB5554}"/>
              </a:ext>
            </a:extLst>
          </p:cNvPr>
          <p:cNvSpPr txBox="1">
            <a:spLocks noChangeArrowheads="1"/>
          </p:cNvSpPr>
          <p:nvPr/>
        </p:nvSpPr>
        <p:spPr bwMode="auto">
          <a:xfrm>
            <a:off x="0" y="4800600"/>
            <a:ext cx="9144000"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0" defTabSz="914400" eaLnBrk="1" fontAlgn="base" hangingPunct="1">
              <a:spcBef>
                <a:spcPct val="50000"/>
              </a:spcBef>
              <a:spcAft>
                <a:spcPct val="0"/>
              </a:spcAft>
            </a:pPr>
            <a:r>
              <a:rPr lang="zh-TW" altLang="en-US" sz="3000" b="1" dirty="0">
                <a:solidFill>
                  <a:srgbClr val="292F33"/>
                </a:solidFill>
                <a:latin typeface="SimSun" panose="02010600030101010101" pitchFamily="2" charset="-122"/>
                <a:ea typeface="SimSun" panose="02010600030101010101" pitchFamily="2" charset="-122"/>
              </a:rPr>
              <a:t>當下耶穌說：「父啊！赦免他們；因為他們所做的，他們不曉得。」</a:t>
            </a:r>
            <a:r>
              <a:rPr lang="en-US" sz="3000" dirty="0"/>
              <a:t> </a:t>
            </a:r>
            <a:r>
              <a:rPr lang="en-US" sz="3000" dirty="0">
                <a:latin typeface="Calibri" panose="020F0502020204030204" pitchFamily="34" charset="0"/>
                <a:cs typeface="Calibri" panose="020F0502020204030204" pitchFamily="34" charset="0"/>
              </a:rPr>
              <a:t>Jesus said, “Father, forgive them, for they do not know what they are doing.”</a:t>
            </a:r>
            <a:r>
              <a:rPr lang="en-US" sz="3000" dirty="0"/>
              <a:t> </a:t>
            </a:r>
            <a:endParaRPr lang="en-US" sz="3000" b="1" dirty="0">
              <a:solidFill>
                <a:srgbClr val="000000"/>
              </a:solidFill>
              <a:latin typeface="SimSun" panose="02010600030101010101" pitchFamily="2" charset="-122"/>
              <a:ea typeface="SimSun" panose="02010600030101010101" pitchFamily="2" charset="-122"/>
            </a:endParaRPr>
          </a:p>
          <a:p>
            <a:pPr lvl="0" defTabSz="914400" eaLnBrk="1" fontAlgn="base" hangingPunct="1">
              <a:spcBef>
                <a:spcPct val="50000"/>
              </a:spcBef>
              <a:spcAft>
                <a:spcPct val="0"/>
              </a:spcAft>
            </a:pPr>
            <a:r>
              <a:rPr lang="en-US" altLang="zh-CN" sz="3000" dirty="0">
                <a:solidFill>
                  <a:srgbClr val="000000"/>
                </a:solidFill>
                <a:latin typeface="Calibri" panose="020F0502020204030204" pitchFamily="34" charset="0"/>
                <a:ea typeface="SimSun" panose="02010600030101010101" pitchFamily="2" charset="-122"/>
                <a:cs typeface="Calibri" panose="020F0502020204030204" pitchFamily="34" charset="0"/>
              </a:rPr>
              <a:t>						Lk </a:t>
            </a:r>
            <a:r>
              <a:rPr kumimoji="0" lang="zh-CN" altLang="en-US" sz="30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路加福音 </a:t>
            </a:r>
            <a:r>
              <a:rPr kumimoji="0" lang="en-US" altLang="zh-CN" sz="30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rPr>
              <a:t>23: 34</a:t>
            </a:r>
          </a:p>
        </p:txBody>
      </p:sp>
      <p:sp>
        <p:nvSpPr>
          <p:cNvPr id="2" name="TextBox 1">
            <a:extLst>
              <a:ext uri="{FF2B5EF4-FFF2-40B4-BE49-F238E27FC236}">
                <a16:creationId xmlns:a16="http://schemas.microsoft.com/office/drawing/2014/main" id="{2052B61E-FB29-4DEF-95E7-18FEC206DA0B}"/>
              </a:ext>
            </a:extLst>
          </p:cNvPr>
          <p:cNvSpPr txBox="1"/>
          <p:nvPr/>
        </p:nvSpPr>
        <p:spPr>
          <a:xfrm>
            <a:off x="654844" y="17244"/>
            <a:ext cx="7834312" cy="646331"/>
          </a:xfrm>
          <a:prstGeom prst="rect">
            <a:avLst/>
          </a:prstGeom>
          <a:noFill/>
        </p:spPr>
        <p:txBody>
          <a:bodyPr wrap="square" rtlCol="0">
            <a:spAutoFit/>
          </a:bodyPr>
          <a:lstStyle/>
          <a:p>
            <a:r>
              <a:rPr lang="zh-CN" altLang="en-US" sz="3600" b="1" dirty="0">
                <a:latin typeface="SimSun" panose="02010600030101010101" pitchFamily="2" charset="-122"/>
                <a:ea typeface="SimSun" panose="02010600030101010101" pitchFamily="2" charset="-122"/>
              </a:rPr>
              <a:t>大祭司的禱告 </a:t>
            </a:r>
            <a:r>
              <a:rPr lang="en-US" altLang="zh-CN" sz="3600" b="1" dirty="0">
                <a:latin typeface="Calibri" panose="020F0502020204030204" pitchFamily="34" charset="0"/>
                <a:ea typeface="SimSun" panose="02010600030101010101" pitchFamily="2" charset="-122"/>
                <a:cs typeface="Calibri" panose="020F0502020204030204" pitchFamily="34" charset="0"/>
              </a:rPr>
              <a:t>Prayer of the High Priest</a:t>
            </a:r>
            <a:endParaRPr lang="en-US" sz="3600" b="1" dirty="0">
              <a:latin typeface="Calibri" panose="020F0502020204030204" pitchFamily="34" charset="0"/>
              <a:ea typeface="SimSun" panose="02010600030101010101" pitchFamily="2" charset="-122"/>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5D7DA-EAB9-47AF-A4D8-81F1496F2C91}"/>
              </a:ext>
            </a:extLst>
          </p:cNvPr>
          <p:cNvSpPr>
            <a:spLocks noGrp="1"/>
          </p:cNvSpPr>
          <p:nvPr>
            <p:ph type="title"/>
          </p:nvPr>
        </p:nvSpPr>
        <p:spPr>
          <a:xfrm>
            <a:off x="685800" y="47625"/>
            <a:ext cx="7772400" cy="914400"/>
          </a:xfrm>
        </p:spPr>
        <p:txBody>
          <a:bodyPr/>
          <a:lstStyle/>
          <a:p>
            <a:r>
              <a:rPr lang="zh-CN" altLang="en-US" b="1" dirty="0">
                <a:latin typeface="SimSun" panose="02010600030101010101" pitchFamily="2" charset="-122"/>
                <a:ea typeface="SimSun" panose="02010600030101010101" pitchFamily="2" charset="-122"/>
              </a:rPr>
              <a:t>十字架 </a:t>
            </a:r>
            <a:r>
              <a:rPr lang="en-US" altLang="zh-CN" b="1" dirty="0">
                <a:latin typeface="Calibri" panose="020F0502020204030204" pitchFamily="34" charset="0"/>
                <a:ea typeface="SimSun" panose="02010600030101010101" pitchFamily="2" charset="-122"/>
                <a:cs typeface="Calibri" panose="020F0502020204030204" pitchFamily="34" charset="0"/>
              </a:rPr>
              <a:t>Crucifix</a:t>
            </a:r>
            <a:endParaRPr lang="en-US" b="1" dirty="0">
              <a:latin typeface="Calibri" panose="020F0502020204030204" pitchFamily="34" charset="0"/>
              <a:ea typeface="SimSun" panose="02010600030101010101" pitchFamily="2" charset="-122"/>
              <a:cs typeface="Calibri" panose="020F0502020204030204" pitchFamily="34" charset="0"/>
            </a:endParaRPr>
          </a:p>
        </p:txBody>
      </p:sp>
      <p:sp>
        <p:nvSpPr>
          <p:cNvPr id="3" name="Content Placeholder 2">
            <a:extLst>
              <a:ext uri="{FF2B5EF4-FFF2-40B4-BE49-F238E27FC236}">
                <a16:creationId xmlns:a16="http://schemas.microsoft.com/office/drawing/2014/main" id="{6F9F88E3-BF45-432A-8A0F-011EDD818EE0}"/>
              </a:ext>
            </a:extLst>
          </p:cNvPr>
          <p:cNvSpPr>
            <a:spLocks noGrp="1"/>
          </p:cNvSpPr>
          <p:nvPr>
            <p:ph idx="1"/>
          </p:nvPr>
        </p:nvSpPr>
        <p:spPr>
          <a:xfrm>
            <a:off x="685800" y="1119187"/>
            <a:ext cx="7772400" cy="5691188"/>
          </a:xfrm>
        </p:spPr>
        <p:txBody>
          <a:bodyPr>
            <a:normAutofit fontScale="92500" lnSpcReduction="20000"/>
          </a:bodyPr>
          <a:lstStyle/>
          <a:p>
            <a:r>
              <a:rPr lang="zh-CN" altLang="en-US" sz="3600" b="1" dirty="0">
                <a:latin typeface="SimSun" panose="02010600030101010101" pitchFamily="2" charset="-122"/>
                <a:ea typeface="SimSun" panose="02010600030101010101" pitchFamily="2" charset="-122"/>
              </a:rPr>
              <a:t>最殘酷的死刑。</a:t>
            </a:r>
            <a:endParaRPr lang="en-US" altLang="zh-CN" sz="3600" b="1" dirty="0">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詩篇</a:t>
            </a:r>
            <a:r>
              <a:rPr lang="en-US" altLang="zh-CN" sz="3600" b="1" dirty="0">
                <a:latin typeface="SimSun" panose="02010600030101010101" pitchFamily="2" charset="-122"/>
                <a:ea typeface="SimSun" panose="02010600030101010101" pitchFamily="2" charset="-122"/>
              </a:rPr>
              <a:t>22</a:t>
            </a:r>
            <a:r>
              <a:rPr lang="zh-CN" altLang="en-US" sz="3600" b="1" dirty="0">
                <a:latin typeface="SimSun" panose="02010600030101010101" pitchFamily="2" charset="-122"/>
                <a:ea typeface="SimSun" panose="02010600030101010101" pitchFamily="2" charset="-122"/>
              </a:rPr>
              <a:t>篇，大衛寫的。</a:t>
            </a:r>
            <a:endParaRPr lang="en-US" altLang="zh-CN" sz="3600" b="1" dirty="0">
              <a:latin typeface="SimSun" panose="02010600030101010101" pitchFamily="2" charset="-122"/>
              <a:ea typeface="SimSun" panose="02010600030101010101" pitchFamily="2" charset="-122"/>
            </a:endParaRPr>
          </a:p>
          <a:p>
            <a:r>
              <a:rPr lang="zh-TW" altLang="en-US" sz="3600" b="1" dirty="0">
                <a:latin typeface="SimSun" panose="02010600030101010101" pitchFamily="2" charset="-122"/>
                <a:ea typeface="SimSun" panose="02010600030101010101" pitchFamily="2" charset="-122"/>
              </a:rPr>
              <a:t>我如水被倒出來；我的骨頭都脫了節；我心在我裡面如蠟鎔化。</a:t>
            </a:r>
            <a:br>
              <a:rPr lang="en-US" altLang="zh-TW" sz="3600" b="1" dirty="0">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I am poured out like water, and all my bones are out of joint. My heart has turned to wax; it has melted within me.</a:t>
            </a:r>
            <a:r>
              <a:rPr lang="en-US" altLang="zh-TW" sz="3600" b="1" dirty="0">
                <a:latin typeface="SimSun" panose="02010600030101010101" pitchFamily="2" charset="-122"/>
                <a:ea typeface="SimSun" panose="02010600030101010101" pitchFamily="2" charset="-122"/>
              </a:rPr>
              <a:t> </a:t>
            </a:r>
          </a:p>
          <a:p>
            <a:r>
              <a:rPr lang="zh-TW" altLang="en-US" sz="3600" b="1" dirty="0">
                <a:latin typeface="SimSun" panose="02010600030101010101" pitchFamily="2" charset="-122"/>
                <a:ea typeface="SimSun" panose="02010600030101010101" pitchFamily="2" charset="-122"/>
              </a:rPr>
              <a:t>我的精力枯乾，如同瓦片；我的舌頭貼在我牙床上。你將我安置在死地的塵土中。</a:t>
            </a:r>
            <a:br>
              <a:rPr lang="en-US" altLang="zh-TW" sz="3600" b="1" dirty="0">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My mouth is dried up like potsherd, and my tongue sticks to the roof of my mouth; you lay me in the dust of death.</a:t>
            </a:r>
          </a:p>
        </p:txBody>
      </p:sp>
    </p:spTree>
    <p:extLst>
      <p:ext uri="{BB962C8B-B14F-4D97-AF65-F5344CB8AC3E}">
        <p14:creationId xmlns:p14="http://schemas.microsoft.com/office/powerpoint/2010/main" val="83266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896127-CEAF-4FF6-990F-F97652EF174E}"/>
              </a:ext>
            </a:extLst>
          </p:cNvPr>
          <p:cNvSpPr>
            <a:spLocks noGrp="1"/>
          </p:cNvSpPr>
          <p:nvPr>
            <p:ph idx="1"/>
          </p:nvPr>
        </p:nvSpPr>
        <p:spPr>
          <a:xfrm>
            <a:off x="685800" y="442913"/>
            <a:ext cx="7772400" cy="5653087"/>
          </a:xfrm>
        </p:spPr>
        <p:txBody>
          <a:bodyPr>
            <a:normAutofit fontScale="92500" lnSpcReduction="20000"/>
          </a:bodyPr>
          <a:lstStyle/>
          <a:p>
            <a:r>
              <a:rPr lang="zh-TW" altLang="en-US" sz="3600" b="1" dirty="0">
                <a:solidFill>
                  <a:srgbClr val="000000"/>
                </a:solidFill>
                <a:latin typeface="SimSun" panose="02010600030101010101" pitchFamily="2" charset="-122"/>
                <a:ea typeface="SimSun" panose="02010600030101010101" pitchFamily="2" charset="-122"/>
              </a:rPr>
              <a:t>犬類圍著我，惡黨環繞我；他們扎了我的手，我的腳。</a:t>
            </a:r>
            <a:br>
              <a:rPr lang="en-US" altLang="zh-TW" sz="3600" b="1" dirty="0">
                <a:solidFill>
                  <a:srgbClr val="000000"/>
                </a:solidFill>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Dogs surround me, a pack of villains encircles me; they pierce my hands and my feet.</a:t>
            </a:r>
          </a:p>
          <a:p>
            <a:r>
              <a:rPr lang="zh-TW" altLang="en-US" sz="3600" b="1" dirty="0">
                <a:latin typeface="SimSun" panose="02010600030101010101" pitchFamily="2" charset="-122"/>
                <a:ea typeface="SimSun" panose="02010600030101010101" pitchFamily="2" charset="-122"/>
              </a:rPr>
              <a:t>我的骨頭，我都能數過；他們瞪著眼看我。</a:t>
            </a:r>
            <a:br>
              <a:rPr lang="en-US" altLang="zh-TW" sz="3600" b="1" dirty="0">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All my bones are on display; people stare and gloat over me.</a:t>
            </a:r>
          </a:p>
          <a:p>
            <a:r>
              <a:rPr lang="zh-TW" altLang="en-US" sz="3600" b="1" dirty="0">
                <a:latin typeface="SimSun" panose="02010600030101010101" pitchFamily="2" charset="-122"/>
                <a:ea typeface="SimSun" panose="02010600030101010101" pitchFamily="2" charset="-122"/>
              </a:rPr>
              <a:t>他們分我的外衣，為我的裡衣拈鬮。</a:t>
            </a:r>
            <a:br>
              <a:rPr lang="en-US" altLang="zh-TW" sz="3600" b="1" dirty="0">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They divide my clothes among them and cast lots for my garment.</a:t>
            </a:r>
          </a:p>
          <a:p>
            <a:r>
              <a:rPr lang="zh-CN" altLang="en-US" sz="3600" b="1" dirty="0">
                <a:latin typeface="SimSun" panose="02010600030101010101" pitchFamily="2" charset="-122"/>
                <a:ea typeface="SimSun" panose="02010600030101010101" pitchFamily="2" charset="-122"/>
              </a:rPr>
              <a:t>全部都應驗在耶穌身上。</a:t>
            </a:r>
            <a:endParaRPr lang="en-US" altLang="zh-TW" sz="3600" b="1" dirty="0">
              <a:latin typeface="SimSun" panose="02010600030101010101" pitchFamily="2" charset="-122"/>
              <a:ea typeface="SimSun" panose="02010600030101010101" pitchFamily="2" charset="-122"/>
            </a:endParaRPr>
          </a:p>
          <a:p>
            <a:endParaRPr lang="en-US" sz="36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169822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ext Box 3">
            <a:extLst>
              <a:ext uri="{FF2B5EF4-FFF2-40B4-BE49-F238E27FC236}">
                <a16:creationId xmlns:a16="http://schemas.microsoft.com/office/drawing/2014/main" id="{B8B94EDE-9F93-470B-BD37-79EFB26FD31A}"/>
              </a:ext>
            </a:extLst>
          </p:cNvPr>
          <p:cNvSpPr txBox="1">
            <a:spLocks noChangeArrowheads="1"/>
          </p:cNvSpPr>
          <p:nvPr/>
        </p:nvSpPr>
        <p:spPr bwMode="auto">
          <a:xfrm>
            <a:off x="471487" y="1630364"/>
            <a:ext cx="8305800"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0" defTabSz="914400" eaLnBrk="1" fontAlgn="base" hangingPunct="1">
              <a:spcBef>
                <a:spcPct val="50000"/>
              </a:spcBef>
              <a:spcAft>
                <a:spcPct val="0"/>
              </a:spcAft>
              <a:defRPr/>
            </a:pPr>
            <a:r>
              <a:rPr lang="zh-CN" altLang="en-US" sz="3600" b="1" dirty="0">
                <a:solidFill>
                  <a:srgbClr val="000000"/>
                </a:solidFill>
                <a:latin typeface="SimSun" panose="02010600030101010101" pitchFamily="2" charset="-122"/>
                <a:ea typeface="SimSun" panose="02010600030101010101" pitchFamily="2" charset="-122"/>
              </a:rPr>
              <a:t>馬 可 福 音 </a:t>
            </a:r>
            <a:r>
              <a:rPr lang="en-US" altLang="en-US" sz="3600" dirty="0">
                <a:solidFill>
                  <a:srgbClr val="000000"/>
                </a:solidFill>
                <a:latin typeface="SimSun" panose="02010600030101010101" pitchFamily="2" charset="-122"/>
                <a:ea typeface="SimSun" panose="02010600030101010101" pitchFamily="2" charset="-122"/>
              </a:rPr>
              <a:t>15﹕34</a:t>
            </a:r>
            <a:br>
              <a:rPr lang="en-US" altLang="en-US" sz="3600" dirty="0">
                <a:solidFill>
                  <a:srgbClr val="000000"/>
                </a:solidFill>
                <a:latin typeface="SimSun" panose="02010600030101010101" pitchFamily="2" charset="-122"/>
                <a:ea typeface="SimSun" panose="02010600030101010101" pitchFamily="2" charset="-122"/>
              </a:rPr>
            </a:br>
            <a:r>
              <a:rPr kumimoji="0" lang="en-US"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cs typeface="+mn-cs"/>
              </a:rPr>
              <a:t>“申 初 的 </a:t>
            </a:r>
            <a:r>
              <a:rPr kumimoji="0" lang="zh-CN"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cs typeface="+mn-cs"/>
              </a:rPr>
              <a:t>時 候 、 耶 穌 大 聲 喊 著 說 、 以 羅 伊 、 以 羅 伊 、 拉 馬 撒 巴 各 大 尼 。 翻 出 來 、 就 是 我 的 神 、 我 的 神 、 為 甚 麽 離 棄 我 。</a:t>
            </a:r>
            <a:r>
              <a:rPr kumimoji="0" lang="en-US" altLang="zh-CN"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cs typeface="+mn-cs"/>
              </a:rPr>
              <a:t>”</a:t>
            </a:r>
            <a:br>
              <a:rPr kumimoji="0" lang="en-US" altLang="zh-CN"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cs typeface="+mn-cs"/>
              </a:rPr>
            </a:br>
            <a:r>
              <a:rPr kumimoji="0" lang="en-US" altLang="zh-CN" sz="2800" i="0" u="none" strike="noStrike" kern="1200" cap="none" spc="0" normalizeH="0" baseline="0" noProof="0" dirty="0">
                <a:ln>
                  <a:noFill/>
                </a:ln>
                <a:solidFill>
                  <a:schemeClr val="tx1">
                    <a:lumMod val="50000"/>
                    <a:lumOff val="50000"/>
                  </a:schemeClr>
                </a:solidFill>
                <a:effectLst/>
                <a:uLnTx/>
                <a:uFillTx/>
                <a:latin typeface="Calibri" panose="020F0502020204030204" pitchFamily="34" charset="0"/>
                <a:ea typeface="SimSun" panose="02010600030101010101" pitchFamily="2" charset="-122"/>
                <a:cs typeface="Calibri" panose="020F0502020204030204" pitchFamily="34" charset="0"/>
              </a:rPr>
              <a:t>Mk 15:34</a:t>
            </a:r>
            <a:br>
              <a:rPr lang="en-US" altLang="zh-CN" sz="28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br>
            <a:r>
              <a:rPr lang="en-US" altLang="zh-CN" sz="28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“And at three in the afternoon Jesus cried out in a loud voice, ‘Eloi, Eloi, </a:t>
            </a:r>
            <a:r>
              <a:rPr lang="en-US" altLang="zh-CN" sz="2800" dirty="0" err="1">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lema</a:t>
            </a:r>
            <a:r>
              <a:rPr lang="en-US" altLang="zh-CN" sz="28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 </a:t>
            </a:r>
            <a:r>
              <a:rPr lang="en-US" altLang="zh-CN" sz="2800" dirty="0" err="1">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sabachthani</a:t>
            </a:r>
            <a:r>
              <a:rPr lang="en-US" altLang="zh-CN" sz="28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 (which means “My God, my God, why have you forsaken me?”).”</a:t>
            </a:r>
            <a:endParaRPr kumimoji="0" lang="en-US" altLang="en-US" sz="2800" i="0" u="none" strike="noStrike" kern="1200" cap="none" spc="0" normalizeH="0" baseline="0" noProof="0" dirty="0">
              <a:ln>
                <a:noFill/>
              </a:ln>
              <a:solidFill>
                <a:schemeClr val="tx1">
                  <a:lumMod val="50000"/>
                  <a:lumOff val="50000"/>
                </a:schemeClr>
              </a:solidFill>
              <a:effectLst/>
              <a:uLnTx/>
              <a:uFillTx/>
              <a:latin typeface="Calibri" panose="020F0502020204030204" pitchFamily="34" charset="0"/>
              <a:ea typeface="SimSun" panose="02010600030101010101" pitchFamily="2" charset="-122"/>
              <a:cs typeface="Calibri" panose="020F0502020204030204" pitchFamily="34" charset="0"/>
            </a:endParaRPr>
          </a:p>
        </p:txBody>
      </p:sp>
      <p:sp>
        <p:nvSpPr>
          <p:cNvPr id="68612" name="Text Box 4">
            <a:extLst>
              <a:ext uri="{FF2B5EF4-FFF2-40B4-BE49-F238E27FC236}">
                <a16:creationId xmlns:a16="http://schemas.microsoft.com/office/drawing/2014/main" id="{58FC4536-91A7-4BF0-AF12-86656B925273}"/>
              </a:ext>
            </a:extLst>
          </p:cNvPr>
          <p:cNvSpPr txBox="1">
            <a:spLocks noChangeArrowheads="1"/>
          </p:cNvSpPr>
          <p:nvPr/>
        </p:nvSpPr>
        <p:spPr bwMode="auto">
          <a:xfrm>
            <a:off x="204787" y="433388"/>
            <a:ext cx="8839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zh-CN"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cs typeface="+mn-cs"/>
              </a:rPr>
              <a:t>耶穌為我們付了地獄刑罰的代價</a:t>
            </a:r>
            <a:r>
              <a:rPr kumimoji="0" lang="en-US"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cs typeface="+mn-cs"/>
              </a:rPr>
              <a:t>﹗</a:t>
            </a:r>
            <a:br>
              <a:rPr kumimoji="0" lang="en-US" altLang="en-US" sz="3600" b="1" i="0" u="none" strike="noStrike" kern="1200" cap="none" spc="0" normalizeH="0" baseline="0" noProof="0" dirty="0">
                <a:ln>
                  <a:noFill/>
                </a:ln>
                <a:solidFill>
                  <a:srgbClr val="000000"/>
                </a:solidFill>
                <a:effectLst/>
                <a:uLnTx/>
                <a:uFillTx/>
                <a:latin typeface="SimSun" panose="02010600030101010101" pitchFamily="2" charset="-122"/>
                <a:ea typeface="SimSun" panose="02010600030101010101" pitchFamily="2" charset="-122"/>
                <a:cs typeface="+mn-cs"/>
              </a:rPr>
            </a:br>
            <a:r>
              <a:rPr kumimoji="0" lang="en-US" altLang="en-US" sz="3600" b="1" i="0" u="none" strike="noStrike" kern="1200" cap="none" spc="0" normalizeH="0" baseline="0" noProof="0" dirty="0">
                <a:ln>
                  <a:noFill/>
                </a:ln>
                <a:solidFill>
                  <a:srgbClr val="000000"/>
                </a:solidFill>
                <a:effectLst/>
                <a:uLnTx/>
                <a:uFillTx/>
                <a:latin typeface="Calibri" panose="020F0502020204030204" pitchFamily="34" charset="0"/>
                <a:ea typeface="SimSun" panose="02010600030101010101" pitchFamily="2" charset="-122"/>
                <a:cs typeface="Calibri" panose="020F0502020204030204" pitchFamily="34" charset="0"/>
              </a:rPr>
              <a:t>Jesus Paid the Price of Hell On Our Behalf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86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6A0E7C-7003-4815-B906-065430A54C48}"/>
              </a:ext>
            </a:extLst>
          </p:cNvPr>
          <p:cNvSpPr txBox="1"/>
          <p:nvPr/>
        </p:nvSpPr>
        <p:spPr>
          <a:xfrm>
            <a:off x="52388" y="2257425"/>
            <a:ext cx="4448174"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36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rPr>
              <a:t>宮本武藏</a:t>
            </a:r>
            <a:endParaRPr kumimoji="0" lang="en-US" altLang="zh-CN" sz="36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Roboto"/>
                <a:ea typeface="+mn-ea"/>
                <a:cs typeface="+mn-cs"/>
              </a:rPr>
              <a:t>Miyamoto </a:t>
            </a:r>
            <a:r>
              <a:rPr kumimoji="0" lang="en-US" sz="3600" b="0" i="0" u="none" strike="noStrike" kern="1200" cap="none" spc="0" normalizeH="0" baseline="0" noProof="0" dirty="0" err="1">
                <a:ln>
                  <a:noFill/>
                </a:ln>
                <a:solidFill>
                  <a:prstClr val="black"/>
                </a:solidFill>
                <a:effectLst/>
                <a:uLnTx/>
                <a:uFillTx/>
                <a:latin typeface="Roboto"/>
                <a:ea typeface="+mn-ea"/>
                <a:cs typeface="+mn-cs"/>
              </a:rPr>
              <a:t>Musashi</a:t>
            </a:r>
            <a:endParaRPr kumimoji="0" lang="en-US" sz="3600" b="1" i="0" u="none" strike="noStrike" kern="1200" cap="none" spc="0" normalizeH="0" baseline="0" noProof="0" dirty="0">
              <a:ln>
                <a:noFill/>
              </a:ln>
              <a:solidFill>
                <a:prstClr val="black"/>
              </a:solidFill>
              <a:effectLst/>
              <a:uLnTx/>
              <a:uFillTx/>
              <a:latin typeface="SimSun" panose="02010600030101010101" pitchFamily="2" charset="-122"/>
              <a:ea typeface="SimSun" panose="02010600030101010101" pitchFamily="2" charset="-122"/>
              <a:cs typeface="+mn-cs"/>
            </a:endParaRPr>
          </a:p>
        </p:txBody>
      </p:sp>
      <p:pic>
        <p:nvPicPr>
          <p:cNvPr id="1026" name="Picture 2" descr="宮本武藏(1954年電影) - 维基百科，自由的百科全书">
            <a:extLst>
              <a:ext uri="{FF2B5EF4-FFF2-40B4-BE49-F238E27FC236}">
                <a16:creationId xmlns:a16="http://schemas.microsoft.com/office/drawing/2014/main" id="{BFE3EF57-17E3-45A0-B37E-49F232F9BF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4364" y="274840"/>
            <a:ext cx="4448174" cy="6308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2305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56D668-699E-46EA-BA84-6A8D91043A29}"/>
              </a:ext>
            </a:extLst>
          </p:cNvPr>
          <p:cNvSpPr txBox="1"/>
          <p:nvPr/>
        </p:nvSpPr>
        <p:spPr>
          <a:xfrm>
            <a:off x="2409826" y="5853113"/>
            <a:ext cx="4052887" cy="584775"/>
          </a:xfrm>
          <a:prstGeom prst="rect">
            <a:avLst/>
          </a:prstGeom>
          <a:noFill/>
        </p:spPr>
        <p:txBody>
          <a:bodyPr wrap="square" rtlCol="0">
            <a:spAutoFit/>
          </a:bodyPr>
          <a:lstStyle/>
          <a:p>
            <a:pPr algn="ctr"/>
            <a:r>
              <a:rPr lang="en-US" sz="3200">
                <a:solidFill>
                  <a:srgbClr val="1C2022"/>
                </a:solidFill>
              </a:rPr>
              <a:t>Suzanne Hoylaerts, 90</a:t>
            </a:r>
            <a:endParaRPr lang="en-US" sz="3200" dirty="0"/>
          </a:p>
        </p:txBody>
      </p:sp>
      <p:pic>
        <p:nvPicPr>
          <p:cNvPr id="1028" name="Picture 4" descr="Suzanne Hoylaerts">
            <a:extLst>
              <a:ext uri="{FF2B5EF4-FFF2-40B4-BE49-F238E27FC236}">
                <a16:creationId xmlns:a16="http://schemas.microsoft.com/office/drawing/2014/main" id="{6AE4E3DA-2E65-4F58-9776-10F59DCAA6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8812" y="420112"/>
            <a:ext cx="5286375" cy="528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28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006DD-37AC-4F50-BC82-07187C207E26}"/>
              </a:ext>
            </a:extLst>
          </p:cNvPr>
          <p:cNvSpPr>
            <a:spLocks noGrp="1"/>
          </p:cNvSpPr>
          <p:nvPr>
            <p:ph type="ctrTitle"/>
          </p:nvPr>
        </p:nvSpPr>
        <p:spPr>
          <a:xfrm>
            <a:off x="685800" y="1122363"/>
            <a:ext cx="7772400" cy="2016125"/>
          </a:xfrm>
        </p:spPr>
        <p:txBody>
          <a:bodyPr/>
          <a:lstStyle/>
          <a:p>
            <a:r>
              <a:rPr lang="zh-TW" altLang="en-US" b="1" dirty="0">
                <a:solidFill>
                  <a:srgbClr val="292F33"/>
                </a:solidFill>
                <a:latin typeface="SimSun" panose="02010600030101010101" pitchFamily="2" charset="-122"/>
                <a:ea typeface="SimSun" panose="02010600030101010101" pitchFamily="2" charset="-122"/>
              </a:rPr>
              <a:t>不潔淨了！不潔淨了！</a:t>
            </a:r>
            <a:br>
              <a:rPr lang="en-US" altLang="zh-TW" b="1" dirty="0">
                <a:solidFill>
                  <a:srgbClr val="292F33"/>
                </a:solidFill>
                <a:latin typeface="SimSun" panose="02010600030101010101" pitchFamily="2" charset="-122"/>
                <a:ea typeface="SimSun" panose="02010600030101010101" pitchFamily="2" charset="-122"/>
              </a:rPr>
            </a:br>
            <a:r>
              <a:rPr lang="en-US" altLang="zh-TW" dirty="0">
                <a:solidFill>
                  <a:srgbClr val="292F33"/>
                </a:solidFill>
                <a:latin typeface="+mn-lt"/>
                <a:ea typeface="SimSun" panose="02010600030101010101" pitchFamily="2" charset="-122"/>
              </a:rPr>
              <a:t>Unclean! Unclean!</a:t>
            </a:r>
            <a:endParaRPr lang="en-US" dirty="0">
              <a:latin typeface="+mn-lt"/>
            </a:endParaRPr>
          </a:p>
        </p:txBody>
      </p:sp>
      <p:sp>
        <p:nvSpPr>
          <p:cNvPr id="3" name="Subtitle 2">
            <a:extLst>
              <a:ext uri="{FF2B5EF4-FFF2-40B4-BE49-F238E27FC236}">
                <a16:creationId xmlns:a16="http://schemas.microsoft.com/office/drawing/2014/main" id="{3CE2A4D6-EE01-4E11-B332-F787BEEFB3CE}"/>
              </a:ext>
            </a:extLst>
          </p:cNvPr>
          <p:cNvSpPr>
            <a:spLocks noGrp="1"/>
          </p:cNvSpPr>
          <p:nvPr>
            <p:ph type="subTitle" idx="1"/>
          </p:nvPr>
        </p:nvSpPr>
        <p:spPr>
          <a:xfrm>
            <a:off x="1143000" y="3602037"/>
            <a:ext cx="6858000" cy="2133599"/>
          </a:xfrm>
        </p:spPr>
        <p:txBody>
          <a:bodyPr>
            <a:normAutofit fontScale="92500" lnSpcReduction="10000"/>
          </a:bodyPr>
          <a:lstStyle/>
          <a:p>
            <a:r>
              <a:rPr lang="zh-CN" altLang="en-US" sz="3600" b="1" dirty="0">
                <a:latin typeface="SimSun" panose="02010600030101010101" pitchFamily="2" charset="-122"/>
                <a:ea typeface="SimSun" panose="02010600030101010101" pitchFamily="2" charset="-122"/>
              </a:rPr>
              <a:t>黄力夫弟兄</a:t>
            </a:r>
            <a:endParaRPr lang="en-US" altLang="zh-CN" sz="3600" b="1" dirty="0">
              <a:latin typeface="SimSun" panose="02010600030101010101" pitchFamily="2" charset="-122"/>
              <a:ea typeface="SimSun" panose="02010600030101010101" pitchFamily="2" charset="-122"/>
            </a:endParaRPr>
          </a:p>
          <a:p>
            <a:r>
              <a:rPr lang="en-US" altLang="zh-CN" sz="3600" dirty="0">
                <a:ea typeface="SimSun" panose="02010600030101010101" pitchFamily="2" charset="-122"/>
              </a:rPr>
              <a:t>Brother Leaf</a:t>
            </a:r>
          </a:p>
          <a:p>
            <a:r>
              <a:rPr lang="zh-CN" altLang="en-US" sz="3600" b="1" dirty="0">
                <a:latin typeface="SimSun" panose="02010600030101010101" pitchFamily="2" charset="-122"/>
                <a:ea typeface="SimSun" panose="02010600030101010101" pitchFamily="2" charset="-122"/>
              </a:rPr>
              <a:t>北卡華人福音基督教会</a:t>
            </a:r>
            <a:endParaRPr lang="en-US" altLang="zh-CN" sz="3600" b="1" dirty="0">
              <a:latin typeface="SimSun" panose="02010600030101010101" pitchFamily="2" charset="-122"/>
              <a:ea typeface="SimSun" panose="02010600030101010101" pitchFamily="2" charset="-122"/>
            </a:endParaRPr>
          </a:p>
          <a:p>
            <a:r>
              <a:rPr lang="en-US" altLang="zh-CN" sz="3600" dirty="0">
                <a:ea typeface="SimSun" panose="02010600030101010101" pitchFamily="2" charset="-122"/>
              </a:rPr>
              <a:t>CCMC</a:t>
            </a:r>
          </a:p>
          <a:p>
            <a:endParaRPr lang="en-US" sz="36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2870542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ADC955-48FB-43B4-9772-8634AE7D32CE}"/>
              </a:ext>
            </a:extLst>
          </p:cNvPr>
          <p:cNvSpPr txBox="1"/>
          <p:nvPr/>
        </p:nvSpPr>
        <p:spPr>
          <a:xfrm>
            <a:off x="609600" y="181957"/>
            <a:ext cx="7924800" cy="6494085"/>
          </a:xfrm>
          <a:prstGeom prst="rect">
            <a:avLst/>
          </a:prstGeom>
          <a:noFill/>
        </p:spPr>
        <p:txBody>
          <a:bodyPr wrap="square" rtlCol="0">
            <a:spAutoFit/>
          </a:bodyPr>
          <a:lstStyle/>
          <a:p>
            <a:r>
              <a:rPr lang="zh-TW" altLang="en-US" sz="3200" b="1" dirty="0">
                <a:solidFill>
                  <a:srgbClr val="292F33"/>
                </a:solidFill>
                <a:latin typeface="SimSun" panose="02010600030101010101" pitchFamily="2" charset="-122"/>
                <a:ea typeface="SimSun" panose="02010600030101010101" pitchFamily="2" charset="-122"/>
              </a:rPr>
              <a:t>耶穌往耶路撒冷去，經過撒瑪利亞和加利利。 進入一個村子，有十個長大痲瘋的，迎面而來，遠遠的站著， 高聲說：「耶穌，夫子，可憐我們吧！」 耶穌看見，就對他們說：「你們去把身體給祭司察看。」他們去的時候就潔淨了。 內中有一個見自己已經好了，就回來大聲歸榮耀與神， 又俯伏在耶穌腳前感謝他；這人是撒瑪利亞人。 耶穌說：「潔淨了的不是十個人嗎？那九個在那裡呢？ 除了這外族人，再沒有別人回來歸榮耀與神嗎？」 就對那人說：「起來，走吧！你的信救了你了。」 </a:t>
            </a:r>
            <a:r>
              <a:rPr lang="en-US" altLang="zh-TW" sz="3200" b="1" dirty="0">
                <a:solidFill>
                  <a:srgbClr val="292F33"/>
                </a:solidFill>
                <a:latin typeface="SimSun" panose="02010600030101010101" pitchFamily="2" charset="-122"/>
                <a:ea typeface="SimSun" panose="02010600030101010101" pitchFamily="2" charset="-122"/>
              </a:rPr>
              <a:t>												</a:t>
            </a:r>
            <a:r>
              <a:rPr lang="zh-CN" altLang="en-US" sz="3200" b="1" dirty="0">
                <a:solidFill>
                  <a:srgbClr val="292F33"/>
                </a:solidFill>
                <a:latin typeface="SimSun" panose="02010600030101010101" pitchFamily="2" charset="-122"/>
                <a:ea typeface="SimSun" panose="02010600030101010101" pitchFamily="2" charset="-122"/>
              </a:rPr>
              <a:t>路 </a:t>
            </a:r>
            <a:r>
              <a:rPr lang="en-US" altLang="zh-CN" sz="3200" b="1" dirty="0">
                <a:solidFill>
                  <a:srgbClr val="292F33"/>
                </a:solidFill>
                <a:latin typeface="SimSun" panose="02010600030101010101" pitchFamily="2" charset="-122"/>
                <a:ea typeface="SimSun" panose="02010600030101010101" pitchFamily="2" charset="-122"/>
              </a:rPr>
              <a:t>17</a:t>
            </a:r>
            <a:r>
              <a:rPr lang="zh-CN" altLang="en-US" sz="3200" b="1" dirty="0">
                <a:solidFill>
                  <a:srgbClr val="292F33"/>
                </a:solidFill>
                <a:latin typeface="SimSun" panose="02010600030101010101" pitchFamily="2" charset="-122"/>
                <a:ea typeface="SimSun" panose="02010600030101010101" pitchFamily="2" charset="-122"/>
              </a:rPr>
              <a:t>：</a:t>
            </a:r>
            <a:r>
              <a:rPr lang="en-US" altLang="zh-CN" sz="3200" b="1" dirty="0">
                <a:solidFill>
                  <a:srgbClr val="292F33"/>
                </a:solidFill>
                <a:latin typeface="SimSun" panose="02010600030101010101" pitchFamily="2" charset="-122"/>
                <a:ea typeface="SimSun" panose="02010600030101010101" pitchFamily="2" charset="-122"/>
              </a:rPr>
              <a:t>11-19</a:t>
            </a:r>
            <a:endParaRPr lang="en-US" sz="32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4246753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ADC955-48FB-43B4-9772-8634AE7D32CE}"/>
              </a:ext>
            </a:extLst>
          </p:cNvPr>
          <p:cNvSpPr txBox="1"/>
          <p:nvPr/>
        </p:nvSpPr>
        <p:spPr>
          <a:xfrm>
            <a:off x="609600" y="151179"/>
            <a:ext cx="7924800" cy="6555641"/>
          </a:xfrm>
          <a:prstGeom prst="rect">
            <a:avLst/>
          </a:prstGeom>
          <a:noFill/>
        </p:spPr>
        <p:txBody>
          <a:bodyPr wrap="square" rtlCol="0">
            <a:spAutoFit/>
          </a:bodyPr>
          <a:lstStyle/>
          <a:p>
            <a:r>
              <a:rPr lang="en-US" altLang="zh-TW" sz="2800" dirty="0">
                <a:ea typeface="SimSun" panose="02010600030101010101" pitchFamily="2" charset="-122"/>
              </a:rPr>
              <a:t>Now on his way to Jerusalem, Jesus traveled along the border between Samaria and Galilee. As he was going into a village, ten men who had leprosy met him. They stood at a distance and called out in a loud voice, “Jesus, Master, have pity on us!” When he saw them, he said, “Go, show yourselves to the priests.” And as they went, they were cleansed. One of them, when he saw he was healed, came back, praising God in a loud voice. He threw himself at Jesus’ feet and thanked him—and he was a Samaritan. Jesus asked, “Were not all ten cleansed? Where are the other nine? Has no one returned to give praise to God except this foreigner?” Then he said to him, “Rise and go; your faith has made you well.”</a:t>
            </a:r>
          </a:p>
          <a:p>
            <a:r>
              <a:rPr lang="en-US" sz="2800" dirty="0">
                <a:ea typeface="SimSun" panose="02010600030101010101" pitchFamily="2" charset="-122"/>
              </a:rPr>
              <a:t>												Lk 17:11-19</a:t>
            </a:r>
          </a:p>
        </p:txBody>
      </p:sp>
    </p:spTree>
    <p:extLst>
      <p:ext uri="{BB962C8B-B14F-4D97-AF65-F5344CB8AC3E}">
        <p14:creationId xmlns:p14="http://schemas.microsoft.com/office/powerpoint/2010/main" val="1313972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F6F95-3270-406F-81FC-63B0AD53D824}"/>
              </a:ext>
            </a:extLst>
          </p:cNvPr>
          <p:cNvSpPr>
            <a:spLocks noGrp="1"/>
          </p:cNvSpPr>
          <p:nvPr>
            <p:ph type="title"/>
          </p:nvPr>
        </p:nvSpPr>
        <p:spPr>
          <a:xfrm>
            <a:off x="628650" y="69852"/>
            <a:ext cx="7886700" cy="1025524"/>
          </a:xfrm>
        </p:spPr>
        <p:txBody>
          <a:bodyPr>
            <a:normAutofit fontScale="90000"/>
          </a:bodyPr>
          <a:lstStyle/>
          <a:p>
            <a:pPr algn="ctr"/>
            <a:r>
              <a:rPr lang="zh-TW" altLang="en-US" b="1" dirty="0">
                <a:solidFill>
                  <a:srgbClr val="292F33"/>
                </a:solidFill>
                <a:latin typeface="SimSun" panose="02010600030101010101" pitchFamily="2" charset="-122"/>
                <a:ea typeface="SimSun" panose="02010600030101010101" pitchFamily="2" charset="-122"/>
              </a:rPr>
              <a:t>你的信救了你了</a:t>
            </a:r>
            <a:br>
              <a:rPr lang="en-US" altLang="zh-TW" b="1" dirty="0">
                <a:solidFill>
                  <a:srgbClr val="292F33"/>
                </a:solidFill>
                <a:latin typeface="SimSun" panose="02010600030101010101" pitchFamily="2" charset="-122"/>
                <a:ea typeface="SimSun" panose="02010600030101010101" pitchFamily="2" charset="-122"/>
              </a:rPr>
            </a:br>
            <a:r>
              <a:rPr lang="en-US" altLang="zh-TW" b="1" dirty="0">
                <a:solidFill>
                  <a:srgbClr val="292F33"/>
                </a:solidFill>
                <a:latin typeface="Calibri" panose="020F0502020204030204" pitchFamily="34" charset="0"/>
                <a:ea typeface="SimSun" panose="02010600030101010101" pitchFamily="2" charset="-122"/>
                <a:cs typeface="Calibri" panose="020F0502020204030204" pitchFamily="34" charset="0"/>
              </a:rPr>
              <a:t>Your Faith Has Made You Well</a:t>
            </a:r>
            <a:endParaRPr lang="en-US"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B87E893-51AD-484F-99B0-CD1328E41694}"/>
              </a:ext>
            </a:extLst>
          </p:cNvPr>
          <p:cNvSpPr>
            <a:spLocks noGrp="1"/>
          </p:cNvSpPr>
          <p:nvPr>
            <p:ph idx="1"/>
          </p:nvPr>
        </p:nvSpPr>
        <p:spPr>
          <a:xfrm>
            <a:off x="628650" y="1323974"/>
            <a:ext cx="7886700" cy="5534025"/>
          </a:xfrm>
        </p:spPr>
        <p:txBody>
          <a:bodyPr>
            <a:normAutofit fontScale="92500" lnSpcReduction="10000"/>
          </a:bodyPr>
          <a:lstStyle/>
          <a:p>
            <a:r>
              <a:rPr lang="zh-TW" altLang="en-US" sz="3600" b="1" dirty="0">
                <a:solidFill>
                  <a:srgbClr val="292F33"/>
                </a:solidFill>
                <a:latin typeface="SimSun" panose="02010600030101010101" pitchFamily="2" charset="-122"/>
                <a:ea typeface="SimSun" panose="02010600030101010101" pitchFamily="2" charset="-122"/>
              </a:rPr>
              <a:t>十個長大痲瘋的</a:t>
            </a:r>
            <a:r>
              <a:rPr lang="zh-CN" altLang="en-US" sz="3600" b="1" dirty="0">
                <a:solidFill>
                  <a:srgbClr val="292F33"/>
                </a:solidFill>
                <a:latin typeface="SimSun" panose="02010600030101010101" pitchFamily="2" charset="-122"/>
                <a:ea typeface="SimSun" panose="02010600030101010101" pitchFamily="2" charset="-122"/>
              </a:rPr>
              <a:t>。</a:t>
            </a:r>
            <a:endParaRPr lang="en-US" altLang="zh-CN" sz="3600" b="1" dirty="0">
              <a:solidFill>
                <a:srgbClr val="292F33"/>
              </a:solidFill>
              <a:latin typeface="SimSun" panose="02010600030101010101" pitchFamily="2" charset="-122"/>
              <a:ea typeface="SimSun" panose="02010600030101010101" pitchFamily="2" charset="-122"/>
            </a:endParaRPr>
          </a:p>
          <a:p>
            <a:r>
              <a:rPr lang="zh-TW" altLang="en-US" sz="3600" b="1" dirty="0">
                <a:solidFill>
                  <a:srgbClr val="292F33"/>
                </a:solidFill>
                <a:latin typeface="SimSun" panose="02010600030101010101" pitchFamily="2" charset="-122"/>
                <a:ea typeface="SimSun" panose="02010600030101010101" pitchFamily="2" charset="-122"/>
              </a:rPr>
              <a:t>內中有一個見自己已經好了，就回來大聲歸榮耀與神，又俯伏在耶穌腳前感謝他；這人是撒瑪利亞人。</a:t>
            </a:r>
            <a:br>
              <a:rPr lang="en-US" altLang="zh-TW" sz="3600" b="1" dirty="0">
                <a:solidFill>
                  <a:srgbClr val="292F33"/>
                </a:solidFill>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One of them, when he saw he was healed, came back, praising God in a loud voice. He threw himself at Jesus’ feet and thanked him—and he was a Samaritan.</a:t>
            </a:r>
          </a:p>
          <a:p>
            <a:r>
              <a:rPr lang="zh-TW" altLang="en-US" sz="3600" b="1" dirty="0">
                <a:solidFill>
                  <a:srgbClr val="292F33"/>
                </a:solidFill>
                <a:latin typeface="SimSun" panose="02010600030101010101" pitchFamily="2" charset="-122"/>
                <a:ea typeface="SimSun" panose="02010600030101010101" pitchFamily="2" charset="-122"/>
              </a:rPr>
              <a:t>起來，走吧！你的信救了你了。</a:t>
            </a:r>
            <a:br>
              <a:rPr lang="en-US" altLang="zh-TW" sz="3600" b="1" dirty="0">
                <a:solidFill>
                  <a:srgbClr val="292F33"/>
                </a:solidFill>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latin typeface="Calibri" panose="020F0502020204030204" pitchFamily="34" charset="0"/>
                <a:ea typeface="SimSun" panose="02010600030101010101" pitchFamily="2" charset="-122"/>
                <a:cs typeface="Calibri" panose="020F0502020204030204" pitchFamily="34" charset="0"/>
              </a:rPr>
              <a:t>Rise and go; your faith has made you well</a:t>
            </a:r>
            <a:r>
              <a:rPr lang="en-US" altLang="zh-TW" sz="3600" b="1" dirty="0">
                <a:solidFill>
                  <a:srgbClr val="292F33"/>
                </a:solidFill>
                <a:latin typeface="SimSun" panose="02010600030101010101" pitchFamily="2" charset="-122"/>
                <a:ea typeface="SimSun" panose="02010600030101010101" pitchFamily="2" charset="-122"/>
              </a:rPr>
              <a:t>.</a:t>
            </a:r>
          </a:p>
          <a:p>
            <a:r>
              <a:rPr lang="zh-CN" altLang="en-US" sz="3600" b="1" dirty="0">
                <a:solidFill>
                  <a:srgbClr val="292F33"/>
                </a:solidFill>
                <a:latin typeface="SimSun" panose="02010600030101010101" pitchFamily="2" charset="-122"/>
                <a:ea typeface="SimSun" panose="02010600030101010101" pitchFamily="2" charset="-122"/>
              </a:rPr>
              <a:t>你願意在主面前，說：不潔净了！</a:t>
            </a:r>
            <a:endParaRPr lang="en-US" altLang="zh-CN" sz="3600" b="1" dirty="0">
              <a:solidFill>
                <a:srgbClr val="292F33"/>
              </a:solidFill>
              <a:latin typeface="SimSun" panose="02010600030101010101" pitchFamily="2" charset="-122"/>
              <a:ea typeface="SimSun" panose="02010600030101010101" pitchFamily="2" charset="-122"/>
            </a:endParaRPr>
          </a:p>
          <a:p>
            <a:r>
              <a:rPr lang="zh-CN" altLang="en-US" sz="3600" b="1" dirty="0">
                <a:solidFill>
                  <a:srgbClr val="292F33"/>
                </a:solidFill>
                <a:latin typeface="SimSun" panose="02010600030101010101" pitchFamily="2" charset="-122"/>
                <a:ea typeface="SimSun" panose="02010600030101010101" pitchFamily="2" charset="-122"/>
              </a:rPr>
              <a:t>求主醫治拯救。</a:t>
            </a:r>
            <a:endParaRPr lang="en-US" altLang="zh-TW" sz="3600" b="1" dirty="0">
              <a:solidFill>
                <a:srgbClr val="292F33"/>
              </a:solidFill>
              <a:latin typeface="SimSun" panose="02010600030101010101" pitchFamily="2" charset="-122"/>
              <a:ea typeface="SimSun" panose="02010600030101010101" pitchFamily="2" charset="-122"/>
            </a:endParaRPr>
          </a:p>
          <a:p>
            <a:endParaRPr lang="en-US" sz="3600" dirty="0"/>
          </a:p>
        </p:txBody>
      </p:sp>
    </p:spTree>
    <p:extLst>
      <p:ext uri="{BB962C8B-B14F-4D97-AF65-F5344CB8AC3E}">
        <p14:creationId xmlns:p14="http://schemas.microsoft.com/office/powerpoint/2010/main" val="187434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ow-to-raise-hand-video-2">
            <a:hlinkClick r:id="" action="ppaction://media"/>
            <a:extLst>
              <a:ext uri="{FF2B5EF4-FFF2-40B4-BE49-F238E27FC236}">
                <a16:creationId xmlns:a16="http://schemas.microsoft.com/office/drawing/2014/main" id="{B55FF996-9150-4AB3-9A1D-7D501CF93B8B}"/>
              </a:ext>
            </a:extLst>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2962763" y="2574183"/>
            <a:ext cx="5774536" cy="3380509"/>
          </a:xfrm>
          <a:prstGeom prst="rect">
            <a:avLst/>
          </a:prstGeom>
        </p:spPr>
      </p:pic>
      <p:sp>
        <p:nvSpPr>
          <p:cNvPr id="5" name="内容占位符 6">
            <a:extLst>
              <a:ext uri="{FF2B5EF4-FFF2-40B4-BE49-F238E27FC236}">
                <a16:creationId xmlns:a16="http://schemas.microsoft.com/office/drawing/2014/main" id="{FC5F6DD8-6820-4ADF-9E70-DBD19AB76A05}"/>
              </a:ext>
            </a:extLst>
          </p:cNvPr>
          <p:cNvSpPr>
            <a:spLocks noGrp="1"/>
          </p:cNvSpPr>
          <p:nvPr>
            <p:ph idx="1"/>
          </p:nvPr>
        </p:nvSpPr>
        <p:spPr>
          <a:xfrm>
            <a:off x="120072" y="718580"/>
            <a:ext cx="8820727" cy="5948919"/>
          </a:xfrm>
        </p:spPr>
        <p:txBody>
          <a:bodyPr anchor="t">
            <a:normAutofit lnSpcReduction="10000"/>
          </a:bodyPr>
          <a:lstStyle/>
          <a:p>
            <a:pPr marL="0" indent="0">
              <a:buNone/>
            </a:pPr>
            <a:r>
              <a:rPr lang="zh-CN" altLang="en-US" sz="4400" dirty="0">
                <a:latin typeface="DFKai-SB" panose="03000509000000000000" pitchFamily="65" charset="-120"/>
                <a:ea typeface="DFKai-SB" panose="03000509000000000000" pitchFamily="65" charset="-120"/>
              </a:rPr>
              <a:t>儅您願意今天決定接受主耶穌基督作救主和生命的主，請用</a:t>
            </a:r>
            <a:r>
              <a:rPr lang="en-US" altLang="zh-CN" sz="4400" dirty="0">
                <a:ea typeface="DFKai-SB" panose="03000509000000000000" pitchFamily="65" charset="-120"/>
              </a:rPr>
              <a:t>Zoom</a:t>
            </a:r>
            <a:r>
              <a:rPr lang="zh-CN" altLang="en-US" sz="4400" dirty="0">
                <a:latin typeface="DFKai-SB" panose="03000509000000000000" pitchFamily="65" charset="-120"/>
                <a:ea typeface="DFKai-SB" panose="03000509000000000000" pitchFamily="65" charset="-120"/>
              </a:rPr>
              <a:t>舉手向神表明。</a:t>
            </a:r>
            <a:endParaRPr lang="en-US" altLang="zh-CN" sz="4400" dirty="0">
              <a:latin typeface="DFKai-SB" panose="03000509000000000000" pitchFamily="65" charset="-120"/>
              <a:ea typeface="DFKai-SB" panose="03000509000000000000" pitchFamily="65" charset="-120"/>
            </a:endParaRPr>
          </a:p>
          <a:p>
            <a:pPr marL="0" indent="0" algn="l">
              <a:buNone/>
            </a:pPr>
            <a: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t>When you decide to</a:t>
            </a:r>
            <a:b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br>
            <a: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t>receive Jesus Christ</a:t>
            </a:r>
            <a:b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br>
            <a: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t>as Savior and Lord,</a:t>
            </a:r>
            <a:b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br>
            <a: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t>please use the  </a:t>
            </a:r>
            <a:b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br>
            <a: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t>“Raise Hand” function</a:t>
            </a:r>
          </a:p>
          <a:p>
            <a:pPr marL="0" indent="0" algn="l">
              <a:buNone/>
            </a:pPr>
            <a: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t>in Zoom to make the</a:t>
            </a:r>
          </a:p>
          <a:p>
            <a:pPr marL="0" indent="0" algn="l">
              <a:buNone/>
            </a:pPr>
            <a:r>
              <a:rPr lang="en-US" sz="4000" dirty="0">
                <a:solidFill>
                  <a:schemeClr val="tx1">
                    <a:lumMod val="75000"/>
                    <a:lumOff val="25000"/>
                  </a:schemeClr>
                </a:solidFill>
                <a:latin typeface="Gill Sans MT Ext Condensed Bold" panose="020B0902020104020203" pitchFamily="34" charset="0"/>
                <a:ea typeface="DFKai-SB" panose="03000509000000000000" pitchFamily="65" charset="-120"/>
              </a:rPr>
              <a:t>declaration to God.</a:t>
            </a:r>
          </a:p>
        </p:txBody>
      </p:sp>
    </p:spTree>
    <p:extLst>
      <p:ext uri="{BB962C8B-B14F-4D97-AF65-F5344CB8AC3E}">
        <p14:creationId xmlns:p14="http://schemas.microsoft.com/office/powerpoint/2010/main" val="1046280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818"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4"/>
                                        </p:tgtEl>
                                      </p:cBhvr>
                                    </p:cmd>
                                  </p:childTnLst>
                                </p:cTn>
                              </p:par>
                            </p:childTnLst>
                          </p:cTn>
                        </p:par>
                      </p:childTnLst>
                    </p:cTn>
                  </p:par>
                </p:childTnLst>
              </p:cTn>
              <p:nextCondLst>
                <p:cond evt="onClick" delay="0">
                  <p:tgtEl>
                    <p:spTgt spid="4"/>
                  </p:tgtEl>
                </p:cond>
              </p:nextCondLst>
            </p:seq>
            <p:video>
              <p:cMediaNode vol="80000" showWhenStopped="0">
                <p:cTn id="12" repeatCount="indefinite" fill="remove" display="0">
                  <p:stCondLst>
                    <p:cond delay="indefinite"/>
                  </p:stCondLst>
                </p:cTn>
                <p:tgtEl>
                  <p:spTgt spid="4"/>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EDC033-E7F7-4622-8B7E-A969EE7EBB7E}"/>
              </a:ext>
            </a:extLst>
          </p:cNvPr>
          <p:cNvSpPr txBox="1"/>
          <p:nvPr/>
        </p:nvSpPr>
        <p:spPr>
          <a:xfrm>
            <a:off x="485775" y="423863"/>
            <a:ext cx="8096250" cy="5632311"/>
          </a:xfrm>
          <a:prstGeom prst="rect">
            <a:avLst/>
          </a:prstGeom>
          <a:noFill/>
        </p:spPr>
        <p:txBody>
          <a:bodyPr wrap="square" rtlCol="0">
            <a:spAutoFit/>
          </a:bodyPr>
          <a:lstStyle/>
          <a:p>
            <a:r>
              <a:rPr lang="zh-CN" altLang="en-US" sz="3600" b="1" dirty="0">
                <a:solidFill>
                  <a:srgbClr val="292F33"/>
                </a:solidFill>
                <a:latin typeface="SimSun" panose="02010600030101010101" pitchFamily="2" charset="-122"/>
                <a:ea typeface="SimSun" panose="02010600030101010101" pitchFamily="2" charset="-122"/>
              </a:rPr>
              <a:t>利 </a:t>
            </a:r>
            <a:r>
              <a:rPr lang="en-US" altLang="zh-CN" sz="3600" b="1" dirty="0">
                <a:solidFill>
                  <a:srgbClr val="292F33"/>
                </a:solidFill>
                <a:latin typeface="SimSun" panose="02010600030101010101" pitchFamily="2" charset="-122"/>
                <a:ea typeface="SimSun" panose="02010600030101010101" pitchFamily="2" charset="-122"/>
              </a:rPr>
              <a:t>13</a:t>
            </a:r>
            <a:r>
              <a:rPr lang="zh-CN" altLang="en-US" sz="3600" b="1" dirty="0">
                <a:solidFill>
                  <a:srgbClr val="292F33"/>
                </a:solidFill>
                <a:latin typeface="SimSun" panose="02010600030101010101" pitchFamily="2" charset="-122"/>
                <a:ea typeface="SimSun" panose="02010600030101010101" pitchFamily="2" charset="-122"/>
              </a:rPr>
              <a:t>：</a:t>
            </a:r>
            <a:r>
              <a:rPr lang="en-US" altLang="zh-CN" sz="3600" b="1" dirty="0">
                <a:solidFill>
                  <a:srgbClr val="292F33"/>
                </a:solidFill>
                <a:latin typeface="SimSun" panose="02010600030101010101" pitchFamily="2" charset="-122"/>
                <a:ea typeface="SimSun" panose="02010600030101010101" pitchFamily="2" charset="-122"/>
              </a:rPr>
              <a:t>45</a:t>
            </a:r>
            <a:endParaRPr lang="en-US" altLang="zh-TW" sz="3600" b="1" dirty="0">
              <a:solidFill>
                <a:srgbClr val="292F33"/>
              </a:solidFill>
              <a:latin typeface="SimSun" panose="02010600030101010101" pitchFamily="2" charset="-122"/>
              <a:ea typeface="SimSun" panose="02010600030101010101" pitchFamily="2" charset="-122"/>
            </a:endParaRPr>
          </a:p>
          <a:p>
            <a:r>
              <a:rPr lang="zh-TW" altLang="en-US" sz="3600" b="1" dirty="0">
                <a:solidFill>
                  <a:srgbClr val="292F33"/>
                </a:solidFill>
                <a:latin typeface="SimSun" panose="02010600030101010101" pitchFamily="2" charset="-122"/>
                <a:ea typeface="SimSun" panose="02010600030101010101" pitchFamily="2" charset="-122"/>
              </a:rPr>
              <a:t>身上有長大痲瘋災病的，他的衣服要撕裂，也要蓬頭散髮，蒙著上唇，喊叫說：</a:t>
            </a:r>
            <a:r>
              <a:rPr lang="en-US" altLang="zh-TW" sz="3600" b="1" dirty="0">
                <a:solidFill>
                  <a:srgbClr val="292F33"/>
                </a:solidFill>
                <a:latin typeface="SimSun" panose="02010600030101010101" pitchFamily="2" charset="-122"/>
                <a:ea typeface="SimSun" panose="02010600030101010101" pitchFamily="2" charset="-122"/>
              </a:rPr>
              <a:t>『</a:t>
            </a:r>
            <a:r>
              <a:rPr lang="zh-TW" altLang="en-US" sz="3600" b="1" dirty="0">
                <a:solidFill>
                  <a:srgbClr val="292F33"/>
                </a:solidFill>
                <a:latin typeface="SimSun" panose="02010600030101010101" pitchFamily="2" charset="-122"/>
                <a:ea typeface="SimSun" panose="02010600030101010101" pitchFamily="2" charset="-122"/>
              </a:rPr>
              <a:t>不潔淨了！不潔淨了！</a:t>
            </a:r>
            <a:r>
              <a:rPr lang="en-US" altLang="zh-TW" sz="3600" b="1" dirty="0">
                <a:solidFill>
                  <a:srgbClr val="292F33"/>
                </a:solidFill>
                <a:latin typeface="SimSun" panose="02010600030101010101" pitchFamily="2" charset="-122"/>
                <a:ea typeface="SimSun" panose="02010600030101010101" pitchFamily="2" charset="-122"/>
              </a:rPr>
              <a:t>』</a:t>
            </a:r>
            <a:r>
              <a:rPr lang="en-US" altLang="zh-CN" sz="3600" b="1" dirty="0">
                <a:solidFill>
                  <a:srgbClr val="292F33"/>
                </a:solidFill>
                <a:latin typeface="SimSun" panose="02010600030101010101" pitchFamily="2" charset="-122"/>
                <a:ea typeface="SimSun" panose="02010600030101010101" pitchFamily="2" charset="-122"/>
              </a:rPr>
              <a:t>															</a:t>
            </a:r>
          </a:p>
          <a:p>
            <a:r>
              <a:rPr lang="en-US" sz="3600" dirty="0">
                <a:solidFill>
                  <a:schemeClr val="tx1">
                    <a:lumMod val="50000"/>
                    <a:lumOff val="50000"/>
                  </a:schemeClr>
                </a:solidFill>
                <a:ea typeface="SimSun" panose="02010600030101010101" pitchFamily="2" charset="-122"/>
              </a:rPr>
              <a:t>Lev 13:45</a:t>
            </a:r>
            <a:endParaRPr lang="en-US" sz="3600" b="1" dirty="0">
              <a:solidFill>
                <a:schemeClr val="tx1">
                  <a:lumMod val="50000"/>
                  <a:lumOff val="50000"/>
                </a:schemeClr>
              </a:solidFill>
              <a:latin typeface="SimSun" panose="02010600030101010101" pitchFamily="2" charset="-122"/>
              <a:ea typeface="SimSun" panose="02010600030101010101" pitchFamily="2" charset="-122"/>
            </a:endParaRPr>
          </a:p>
          <a:p>
            <a:r>
              <a:rPr lang="en-US" sz="3600" dirty="0">
                <a:solidFill>
                  <a:schemeClr val="tx1">
                    <a:lumMod val="50000"/>
                    <a:lumOff val="50000"/>
                  </a:schemeClr>
                </a:solidFill>
              </a:rPr>
              <a:t>Anyone with such a defiling disease must wear torn clothes, let their hair be unkempt, cover the lower part of their face and cry out, “Unclean! Unclean!”</a:t>
            </a:r>
            <a:r>
              <a:rPr lang="en-US" sz="3600" dirty="0">
                <a:ea typeface="SimSun" panose="02010600030101010101" pitchFamily="2" charset="-122"/>
              </a:rPr>
              <a:t>		</a:t>
            </a:r>
          </a:p>
        </p:txBody>
      </p:sp>
    </p:spTree>
    <p:extLst>
      <p:ext uri="{BB962C8B-B14F-4D97-AF65-F5344CB8AC3E}">
        <p14:creationId xmlns:p14="http://schemas.microsoft.com/office/powerpoint/2010/main" val="3815704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DA724-3D80-4948-8579-BB9CD6F837CA}"/>
              </a:ext>
            </a:extLst>
          </p:cNvPr>
          <p:cNvSpPr>
            <a:spLocks noGrp="1"/>
          </p:cNvSpPr>
          <p:nvPr>
            <p:ph type="title"/>
          </p:nvPr>
        </p:nvSpPr>
        <p:spPr>
          <a:xfrm>
            <a:off x="628650" y="0"/>
            <a:ext cx="7886700" cy="930274"/>
          </a:xfrm>
        </p:spPr>
        <p:txBody>
          <a:bodyPr>
            <a:normAutofit/>
          </a:bodyPr>
          <a:lstStyle/>
          <a:p>
            <a:pPr algn="ctr"/>
            <a:r>
              <a:rPr lang="zh-CN" altLang="en-US" b="1" dirty="0">
                <a:latin typeface="SimSun" panose="02010600030101010101" pitchFamily="2" charset="-122"/>
                <a:ea typeface="SimSun" panose="02010600030101010101" pitchFamily="2" charset="-122"/>
              </a:rPr>
              <a:t>潔净與不潔净 </a:t>
            </a:r>
            <a:r>
              <a:rPr lang="en-US" altLang="zh-CN" b="1" dirty="0">
                <a:latin typeface="+mn-lt"/>
                <a:ea typeface="SimSun" panose="02010600030101010101" pitchFamily="2" charset="-122"/>
              </a:rPr>
              <a:t>Clean &amp; Unclean</a:t>
            </a:r>
            <a:endParaRPr lang="en-US" b="1" dirty="0">
              <a:latin typeface="+mn-lt"/>
              <a:ea typeface="SimSun" panose="02010600030101010101" pitchFamily="2" charset="-122"/>
            </a:endParaRPr>
          </a:p>
        </p:txBody>
      </p:sp>
      <p:sp>
        <p:nvSpPr>
          <p:cNvPr id="3" name="Content Placeholder 2">
            <a:extLst>
              <a:ext uri="{FF2B5EF4-FFF2-40B4-BE49-F238E27FC236}">
                <a16:creationId xmlns:a16="http://schemas.microsoft.com/office/drawing/2014/main" id="{5F18DE0E-ACF9-473C-9118-C16AFA1AF6B6}"/>
              </a:ext>
            </a:extLst>
          </p:cNvPr>
          <p:cNvSpPr>
            <a:spLocks noGrp="1"/>
          </p:cNvSpPr>
          <p:nvPr>
            <p:ph idx="1"/>
          </p:nvPr>
        </p:nvSpPr>
        <p:spPr>
          <a:xfrm>
            <a:off x="628650" y="1181100"/>
            <a:ext cx="7886700" cy="4995863"/>
          </a:xfrm>
        </p:spPr>
        <p:txBody>
          <a:bodyPr>
            <a:normAutofit fontScale="92500" lnSpcReduction="20000"/>
          </a:bodyPr>
          <a:lstStyle/>
          <a:p>
            <a:r>
              <a:rPr lang="zh-CN" altLang="en-US" sz="3600" b="1" dirty="0">
                <a:latin typeface="SimSun" panose="02010600030101010101" pitchFamily="2" charset="-122"/>
                <a:ea typeface="SimSun" panose="02010600030101010101" pitchFamily="2" charset="-122"/>
              </a:rPr>
              <a:t>利未記</a:t>
            </a:r>
            <a:r>
              <a:rPr lang="en-US" altLang="zh-CN" sz="3600" b="1" dirty="0">
                <a:latin typeface="SimSun" panose="02010600030101010101" pitchFamily="2" charset="-122"/>
                <a:ea typeface="SimSun" panose="02010600030101010101" pitchFamily="2" charset="-122"/>
              </a:rPr>
              <a:t>11-15</a:t>
            </a:r>
            <a:r>
              <a:rPr lang="zh-CN" altLang="en-US" sz="3600" b="1" dirty="0">
                <a:latin typeface="SimSun" panose="02010600030101010101" pitchFamily="2" charset="-122"/>
                <a:ea typeface="SimSun" panose="02010600030101010101" pitchFamily="2" charset="-122"/>
              </a:rPr>
              <a:t>章記載了什麽是潔净，什麽是不潔净。</a:t>
            </a:r>
            <a:endParaRPr lang="en-US" altLang="zh-CN" sz="3600" b="1" dirty="0">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長大痲瘋的當然不潔净。</a:t>
            </a:r>
            <a:endParaRPr lang="en-US" altLang="zh-CN" sz="3600" b="1" dirty="0">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頭上長癤子掉頭髮的也不潔净。</a:t>
            </a:r>
            <a:endParaRPr lang="en-US" altLang="zh-CN" sz="3600" b="1" dirty="0">
              <a:latin typeface="SimSun" panose="02010600030101010101" pitchFamily="2" charset="-122"/>
              <a:ea typeface="SimSun" panose="02010600030101010101" pitchFamily="2" charset="-122"/>
            </a:endParaRPr>
          </a:p>
          <a:p>
            <a:r>
              <a:rPr lang="zh-TW" altLang="en-US" sz="3600" b="1" dirty="0">
                <a:latin typeface="SimSun" panose="02010600030101010101" pitchFamily="2" charset="-122"/>
                <a:ea typeface="SimSun" panose="02010600030101010101" pitchFamily="2" charset="-122"/>
              </a:rPr>
              <a:t>利 </a:t>
            </a:r>
            <a:r>
              <a:rPr lang="en-US" altLang="zh-TW" sz="3600" b="1" dirty="0">
                <a:latin typeface="SimSun" panose="02010600030101010101" pitchFamily="2" charset="-122"/>
                <a:ea typeface="SimSun" panose="02010600030101010101" pitchFamily="2" charset="-122"/>
              </a:rPr>
              <a:t>13</a:t>
            </a:r>
            <a:r>
              <a:rPr lang="zh-TW" altLang="en-US" sz="3600" b="1" dirty="0">
                <a:latin typeface="SimSun" panose="02010600030101010101" pitchFamily="2" charset="-122"/>
                <a:ea typeface="SimSun" panose="02010600030101010101" pitchFamily="2" charset="-122"/>
              </a:rPr>
              <a:t>：</a:t>
            </a:r>
            <a:r>
              <a:rPr lang="en-US" altLang="zh-TW" sz="3600" b="1" dirty="0">
                <a:latin typeface="SimSun" panose="02010600030101010101" pitchFamily="2" charset="-122"/>
                <a:ea typeface="SimSun" panose="02010600030101010101" pitchFamily="2" charset="-122"/>
              </a:rPr>
              <a:t>41“</a:t>
            </a:r>
            <a:r>
              <a:rPr lang="zh-TW" altLang="en-US" sz="3600" b="1" dirty="0">
                <a:latin typeface="SimSun" panose="02010600030101010101" pitchFamily="2" charset="-122"/>
                <a:ea typeface="SimSun" panose="02010600030101010101" pitchFamily="2" charset="-122"/>
              </a:rPr>
              <a:t>他頂前若掉了頭髮，他不過是頂門禿，還是潔淨。</a:t>
            </a:r>
            <a:r>
              <a:rPr lang="en-US" altLang="zh-TW" sz="3600" b="1" dirty="0">
                <a:latin typeface="SimSun" panose="02010600030101010101" pitchFamily="2" charset="-122"/>
                <a:ea typeface="SimSun" panose="02010600030101010101" pitchFamily="2" charset="-122"/>
              </a:rPr>
              <a:t>”</a:t>
            </a:r>
            <a:br>
              <a:rPr lang="en-US" altLang="zh-TW" sz="3600" b="1" dirty="0">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ea typeface="SimSun" panose="02010600030101010101" pitchFamily="2" charset="-122"/>
              </a:rPr>
              <a:t>Lev 13:41 “If he has lost his hair from the front of his scalp and has a bald forehead, he is clean.”</a:t>
            </a:r>
            <a:r>
              <a:rPr lang="zh-TW" altLang="en-US" sz="3600" b="1" dirty="0">
                <a:latin typeface="SimSun" panose="02010600030101010101" pitchFamily="2" charset="-122"/>
                <a:ea typeface="SimSun" panose="02010600030101010101" pitchFamily="2" charset="-122"/>
              </a:rPr>
              <a:t>	</a:t>
            </a:r>
            <a:endParaRPr lang="en-US" altLang="zh-TW" sz="3600" b="1" dirty="0">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有許多的食物是不潔净的。</a:t>
            </a:r>
            <a:endParaRPr lang="en-US" altLang="zh-CN" sz="3600" b="1" dirty="0">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神爲什麽這麽介意潔净與不潔净？</a:t>
            </a:r>
            <a:endParaRPr lang="en-US" altLang="zh-CN" sz="3600" b="1" dirty="0">
              <a:latin typeface="SimSun" panose="02010600030101010101" pitchFamily="2" charset="-122"/>
              <a:ea typeface="SimSun" panose="02010600030101010101" pitchFamily="2" charset="-122"/>
            </a:endParaRPr>
          </a:p>
          <a:p>
            <a:endParaRPr lang="en-US" sz="36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985600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F4205-08AD-4E8F-B429-85485363ABA5}"/>
              </a:ext>
            </a:extLst>
          </p:cNvPr>
          <p:cNvSpPr>
            <a:spLocks noGrp="1"/>
          </p:cNvSpPr>
          <p:nvPr>
            <p:ph type="title"/>
          </p:nvPr>
        </p:nvSpPr>
        <p:spPr>
          <a:xfrm>
            <a:off x="628650" y="60327"/>
            <a:ext cx="7886700" cy="868362"/>
          </a:xfrm>
        </p:spPr>
        <p:txBody>
          <a:bodyPr/>
          <a:lstStyle/>
          <a:p>
            <a:pPr algn="ctr"/>
            <a:r>
              <a:rPr lang="zh-CN" altLang="en-US" b="1" dirty="0">
                <a:latin typeface="SimSun" panose="02010600030101010101" pitchFamily="2" charset="-122"/>
                <a:ea typeface="SimSun" panose="02010600030101010101" pitchFamily="2" charset="-122"/>
              </a:rPr>
              <a:t>聖潔的神 </a:t>
            </a:r>
            <a:r>
              <a:rPr lang="en-US" altLang="zh-CN" b="1" dirty="0">
                <a:latin typeface="+mn-lt"/>
                <a:ea typeface="SimSun" panose="02010600030101010101" pitchFamily="2" charset="-122"/>
              </a:rPr>
              <a:t>Holy God</a:t>
            </a:r>
            <a:endParaRPr lang="en-US" b="1" dirty="0">
              <a:latin typeface="+mn-lt"/>
              <a:ea typeface="SimSun" panose="02010600030101010101" pitchFamily="2" charset="-122"/>
            </a:endParaRPr>
          </a:p>
        </p:txBody>
      </p:sp>
      <p:sp>
        <p:nvSpPr>
          <p:cNvPr id="3" name="Content Placeholder 2">
            <a:extLst>
              <a:ext uri="{FF2B5EF4-FFF2-40B4-BE49-F238E27FC236}">
                <a16:creationId xmlns:a16="http://schemas.microsoft.com/office/drawing/2014/main" id="{70AFF800-E5E2-47DE-AB77-342A778AAB45}"/>
              </a:ext>
            </a:extLst>
          </p:cNvPr>
          <p:cNvSpPr>
            <a:spLocks noGrp="1"/>
          </p:cNvSpPr>
          <p:nvPr>
            <p:ph idx="1"/>
          </p:nvPr>
        </p:nvSpPr>
        <p:spPr>
          <a:xfrm>
            <a:off x="628650" y="1162050"/>
            <a:ext cx="7886700" cy="5014913"/>
          </a:xfrm>
        </p:spPr>
        <p:txBody>
          <a:bodyPr>
            <a:normAutofit/>
          </a:bodyPr>
          <a:lstStyle/>
          <a:p>
            <a:r>
              <a:rPr lang="zh-CN" altLang="en-US" sz="3600" b="1" dirty="0">
                <a:solidFill>
                  <a:srgbClr val="292F33"/>
                </a:solidFill>
                <a:latin typeface="SimSun" panose="02010600030101010101" pitchFamily="2" charset="-122"/>
                <a:ea typeface="SimSun" panose="02010600030101010101" pitchFamily="2" charset="-122"/>
              </a:rPr>
              <a:t>利 </a:t>
            </a:r>
            <a:r>
              <a:rPr lang="en-US" altLang="zh-CN" sz="3600" b="1" dirty="0">
                <a:solidFill>
                  <a:srgbClr val="292F33"/>
                </a:solidFill>
                <a:latin typeface="SimSun" panose="02010600030101010101" pitchFamily="2" charset="-122"/>
                <a:ea typeface="SimSun" panose="02010600030101010101" pitchFamily="2" charset="-122"/>
              </a:rPr>
              <a:t>11</a:t>
            </a:r>
            <a:r>
              <a:rPr lang="zh-CN" altLang="en-US" sz="3600" b="1" dirty="0">
                <a:solidFill>
                  <a:srgbClr val="292F33"/>
                </a:solidFill>
                <a:latin typeface="SimSun" panose="02010600030101010101" pitchFamily="2" charset="-122"/>
                <a:ea typeface="SimSun" panose="02010600030101010101" pitchFamily="2" charset="-122"/>
              </a:rPr>
              <a:t>：</a:t>
            </a:r>
            <a:r>
              <a:rPr lang="en-US" altLang="zh-CN" sz="3600" b="1" dirty="0">
                <a:solidFill>
                  <a:srgbClr val="292F33"/>
                </a:solidFill>
                <a:latin typeface="SimSun" panose="02010600030101010101" pitchFamily="2" charset="-122"/>
                <a:ea typeface="SimSun" panose="02010600030101010101" pitchFamily="2" charset="-122"/>
              </a:rPr>
              <a:t>45“</a:t>
            </a:r>
            <a:r>
              <a:rPr lang="zh-TW" altLang="en-US" sz="3600" b="1" dirty="0">
                <a:solidFill>
                  <a:srgbClr val="292F33"/>
                </a:solidFill>
                <a:latin typeface="SimSun" panose="02010600030101010101" pitchFamily="2" charset="-122"/>
                <a:ea typeface="SimSun" panose="02010600030101010101" pitchFamily="2" charset="-122"/>
              </a:rPr>
              <a:t>我是把你們從埃及地領出來的耶和華，要作你們的神；所以你們要聖潔，因為我是聖潔的。</a:t>
            </a:r>
            <a:r>
              <a:rPr lang="en-US" altLang="zh-TW" sz="3600" b="1" dirty="0">
                <a:solidFill>
                  <a:srgbClr val="292F33"/>
                </a:solidFill>
                <a:latin typeface="SimSun" panose="02010600030101010101" pitchFamily="2" charset="-122"/>
                <a:ea typeface="SimSun" panose="02010600030101010101" pitchFamily="2" charset="-122"/>
              </a:rPr>
              <a:t>”</a:t>
            </a:r>
            <a:br>
              <a:rPr lang="en-US" altLang="zh-TW" sz="3600" b="1" dirty="0">
                <a:solidFill>
                  <a:srgbClr val="292F33"/>
                </a:solidFill>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ea typeface="SimSun" panose="02010600030101010101" pitchFamily="2" charset="-122"/>
              </a:rPr>
              <a:t>Lev 11:45 “I am the Lord, who brought you up out of Egypt to be your God; therefore be holy, because I am holy.”</a:t>
            </a:r>
            <a:endParaRPr lang="en-US" altLang="zh-CN" sz="3600" b="1" dirty="0">
              <a:solidFill>
                <a:schemeClr val="tx1">
                  <a:lumMod val="50000"/>
                  <a:lumOff val="50000"/>
                </a:schemeClr>
              </a:solidFill>
              <a:latin typeface="SimSun" panose="02010600030101010101" pitchFamily="2" charset="-122"/>
              <a:ea typeface="SimSun" panose="02010600030101010101" pitchFamily="2" charset="-122"/>
            </a:endParaRPr>
          </a:p>
          <a:p>
            <a:r>
              <a:rPr lang="zh-CN" altLang="en-US" sz="3600" b="1" dirty="0">
                <a:solidFill>
                  <a:srgbClr val="292F33"/>
                </a:solidFill>
                <a:latin typeface="SimSun" panose="02010600030101010101" pitchFamily="2" charset="-122"/>
                <a:ea typeface="SimSun" panose="02010600030101010101" pitchFamily="2" charset="-122"/>
              </a:rPr>
              <a:t>飲食的禁戒，生活習慣的約束，使神的選民分別為聖。</a:t>
            </a:r>
            <a:endParaRPr lang="en-US" altLang="zh-CN" sz="3600" b="1" dirty="0">
              <a:solidFill>
                <a:srgbClr val="292F33"/>
              </a:solidFill>
              <a:latin typeface="SimSun" panose="02010600030101010101" pitchFamily="2" charset="-122"/>
              <a:ea typeface="SimSun" panose="02010600030101010101" pitchFamily="2" charset="-122"/>
            </a:endParaRPr>
          </a:p>
          <a:p>
            <a:r>
              <a:rPr lang="zh-CN" altLang="en-US" sz="3600" b="1" dirty="0">
                <a:solidFill>
                  <a:srgbClr val="292F33"/>
                </a:solidFill>
                <a:latin typeface="SimSun" panose="02010600030101010101" pitchFamily="2" charset="-122"/>
                <a:ea typeface="SimSun" panose="02010600030101010101" pitchFamily="2" charset="-122"/>
              </a:rPr>
              <a:t>違反禁戒的，就是不潔净。</a:t>
            </a:r>
            <a:endParaRPr lang="en-US" altLang="zh-CN" sz="3600" b="1" dirty="0">
              <a:solidFill>
                <a:srgbClr val="292F33"/>
              </a:solidFill>
              <a:latin typeface="SimSun" panose="02010600030101010101" pitchFamily="2" charset="-122"/>
              <a:ea typeface="SimSun" panose="02010600030101010101" pitchFamily="2" charset="-122"/>
            </a:endParaRPr>
          </a:p>
          <a:p>
            <a:endParaRPr lang="en-US" sz="36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508482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5039-757F-4A93-BB14-3098A8138664}"/>
              </a:ext>
            </a:extLst>
          </p:cNvPr>
          <p:cNvSpPr>
            <a:spLocks noGrp="1"/>
          </p:cNvSpPr>
          <p:nvPr>
            <p:ph type="title"/>
          </p:nvPr>
        </p:nvSpPr>
        <p:spPr>
          <a:xfrm>
            <a:off x="676275" y="46040"/>
            <a:ext cx="7886700" cy="949324"/>
          </a:xfrm>
        </p:spPr>
        <p:txBody>
          <a:bodyPr/>
          <a:lstStyle/>
          <a:p>
            <a:pPr algn="ctr"/>
            <a:r>
              <a:rPr lang="zh-CN" altLang="en-US" b="1" dirty="0">
                <a:latin typeface="SimSun" panose="02010600030101010101" pitchFamily="2" charset="-122"/>
                <a:ea typeface="SimSun" panose="02010600030101010101" pitchFamily="2" charset="-122"/>
              </a:rPr>
              <a:t>如何潔净？</a:t>
            </a:r>
            <a:r>
              <a:rPr lang="en-US" altLang="zh-CN" b="1" dirty="0">
                <a:latin typeface="+mn-lt"/>
                <a:ea typeface="SimSun" panose="02010600030101010101" pitchFamily="2" charset="-122"/>
              </a:rPr>
              <a:t>How to be Clean?</a:t>
            </a:r>
            <a:endParaRPr lang="en-US" b="1" dirty="0">
              <a:latin typeface="+mn-lt"/>
              <a:ea typeface="SimSun" panose="02010600030101010101" pitchFamily="2" charset="-122"/>
            </a:endParaRPr>
          </a:p>
        </p:txBody>
      </p:sp>
      <p:sp>
        <p:nvSpPr>
          <p:cNvPr id="3" name="Content Placeholder 2">
            <a:extLst>
              <a:ext uri="{FF2B5EF4-FFF2-40B4-BE49-F238E27FC236}">
                <a16:creationId xmlns:a16="http://schemas.microsoft.com/office/drawing/2014/main" id="{6D5044E6-9A15-4078-AF10-3111559555AC}"/>
              </a:ext>
            </a:extLst>
          </p:cNvPr>
          <p:cNvSpPr>
            <a:spLocks noGrp="1"/>
          </p:cNvSpPr>
          <p:nvPr>
            <p:ph idx="1"/>
          </p:nvPr>
        </p:nvSpPr>
        <p:spPr>
          <a:xfrm>
            <a:off x="628650" y="1171574"/>
            <a:ext cx="7886700" cy="5376863"/>
          </a:xfrm>
        </p:spPr>
        <p:txBody>
          <a:bodyPr>
            <a:normAutofit fontScale="92500"/>
          </a:bodyPr>
          <a:lstStyle/>
          <a:p>
            <a:r>
              <a:rPr lang="zh-CN" altLang="en-US" sz="3600" b="1" dirty="0">
                <a:latin typeface="SimSun" panose="02010600030101010101" pitchFamily="2" charset="-122"/>
                <a:ea typeface="SimSun" panose="02010600030101010101" pitchFamily="2" charset="-122"/>
              </a:rPr>
              <a:t>立刻戒除不潔净的食物或生活習慣。</a:t>
            </a:r>
            <a:endParaRPr lang="en-US" altLang="zh-CN" sz="3600" b="1" dirty="0">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還有甬長的程序。</a:t>
            </a:r>
            <a:endParaRPr lang="en-US" altLang="zh-CN" sz="3600" b="1" dirty="0">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更重要的是祭司的角色。</a:t>
            </a:r>
            <a:endParaRPr lang="en-US" altLang="zh-CN" sz="3600" b="1" dirty="0">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利 </a:t>
            </a:r>
            <a:r>
              <a:rPr lang="en-US" altLang="zh-CN" sz="3600" b="1" dirty="0">
                <a:latin typeface="SimSun" panose="02010600030101010101" pitchFamily="2" charset="-122"/>
                <a:ea typeface="SimSun" panose="02010600030101010101" pitchFamily="2" charset="-122"/>
              </a:rPr>
              <a:t>14</a:t>
            </a:r>
            <a:r>
              <a:rPr lang="zh-CN" altLang="en-US" sz="3600" b="1" dirty="0">
                <a:latin typeface="SimSun" panose="02010600030101010101" pitchFamily="2" charset="-122"/>
                <a:ea typeface="SimSun" panose="02010600030101010101" pitchFamily="2" charset="-122"/>
              </a:rPr>
              <a:t>：</a:t>
            </a:r>
            <a:r>
              <a:rPr lang="en-US" altLang="zh-CN" sz="3600" b="1" dirty="0">
                <a:latin typeface="SimSun" panose="02010600030101010101" pitchFamily="2" charset="-122"/>
                <a:ea typeface="SimSun" panose="02010600030101010101" pitchFamily="2" charset="-122"/>
              </a:rPr>
              <a:t>2“</a:t>
            </a:r>
            <a:r>
              <a:rPr lang="zh-TW" altLang="en-US" sz="3600" b="1" dirty="0">
                <a:latin typeface="SimSun" panose="02010600030101010101" pitchFamily="2" charset="-122"/>
                <a:ea typeface="SimSun" panose="02010600030101010101" pitchFamily="2" charset="-122"/>
              </a:rPr>
              <a:t>長大痲瘋得潔淨的日子，其例乃是這樣：要帶他去見祭司</a:t>
            </a:r>
            <a:r>
              <a:rPr lang="zh-CN" altLang="en-US" sz="3600" b="1" dirty="0">
                <a:latin typeface="SimSun" panose="02010600030101010101" pitchFamily="2" charset="-122"/>
                <a:ea typeface="SimSun" panose="02010600030101010101" pitchFamily="2" charset="-122"/>
              </a:rPr>
              <a:t>。</a:t>
            </a:r>
            <a:r>
              <a:rPr lang="en-US" altLang="zh-CN" sz="3600" b="1" dirty="0">
                <a:latin typeface="SimSun" panose="02010600030101010101" pitchFamily="2" charset="-122"/>
                <a:ea typeface="SimSun" panose="02010600030101010101" pitchFamily="2" charset="-122"/>
              </a:rPr>
              <a:t>”</a:t>
            </a:r>
            <a:br>
              <a:rPr lang="en-US" altLang="zh-CN" sz="3600" b="1" dirty="0">
                <a:latin typeface="SimSun" panose="02010600030101010101" pitchFamily="2" charset="-122"/>
                <a:ea typeface="SimSun" panose="02010600030101010101" pitchFamily="2" charset="-122"/>
              </a:rPr>
            </a:br>
            <a:r>
              <a:rPr lang="en-US" altLang="zh-CN" sz="3600" dirty="0">
                <a:solidFill>
                  <a:schemeClr val="tx1">
                    <a:lumMod val="50000"/>
                    <a:lumOff val="50000"/>
                  </a:schemeClr>
                </a:solidFill>
                <a:ea typeface="SimSun" panose="02010600030101010101" pitchFamily="2" charset="-122"/>
              </a:rPr>
              <a:t>Lev 14:2 “</a:t>
            </a:r>
            <a:r>
              <a:rPr lang="en-US" sz="3600" dirty="0">
                <a:solidFill>
                  <a:schemeClr val="tx1">
                    <a:lumMod val="50000"/>
                    <a:lumOff val="50000"/>
                  </a:schemeClr>
                </a:solidFill>
              </a:rPr>
              <a:t>These are the regulations for any diseased person at the time of their ceremonial cleansing, when they are brought to the priest.</a:t>
            </a:r>
            <a:r>
              <a:rPr lang="en-US" altLang="zh-CN" sz="3600" dirty="0">
                <a:solidFill>
                  <a:schemeClr val="tx1">
                    <a:lumMod val="50000"/>
                    <a:lumOff val="50000"/>
                  </a:schemeClr>
                </a:solidFill>
                <a:ea typeface="SimSun" panose="02010600030101010101" pitchFamily="2" charset="-122"/>
              </a:rPr>
              <a:t>”</a:t>
            </a:r>
          </a:p>
          <a:p>
            <a:r>
              <a:rPr lang="zh-TW" altLang="en-US" sz="3600" b="1" dirty="0">
                <a:latin typeface="SimSun" panose="02010600030101010101" pitchFamily="2" charset="-122"/>
                <a:ea typeface="SimSun" panose="02010600030101010101" pitchFamily="2" charset="-122"/>
              </a:rPr>
              <a:t>祭司</a:t>
            </a:r>
            <a:r>
              <a:rPr lang="zh-CN" altLang="en-US" sz="3600" b="1" dirty="0">
                <a:latin typeface="SimSun" panose="02010600030101010101" pitchFamily="2" charset="-122"/>
                <a:ea typeface="SimSun" panose="02010600030101010101" pitchFamily="2" charset="-122"/>
              </a:rPr>
              <a:t>有甬長的禮儀程序要做，一共</a:t>
            </a:r>
            <a:r>
              <a:rPr lang="en-US" altLang="zh-CN" sz="3600" b="1" dirty="0">
                <a:latin typeface="SimSun" panose="02010600030101010101" pitchFamily="2" charset="-122"/>
                <a:ea typeface="SimSun" panose="02010600030101010101" pitchFamily="2" charset="-122"/>
              </a:rPr>
              <a:t>8</a:t>
            </a:r>
            <a:r>
              <a:rPr lang="zh-CN" altLang="en-US" sz="3600" b="1" dirty="0">
                <a:latin typeface="SimSun" panose="02010600030101010101" pitchFamily="2" charset="-122"/>
                <a:ea typeface="SimSun" panose="02010600030101010101" pitchFamily="2" charset="-122"/>
              </a:rPr>
              <a:t>天。</a:t>
            </a:r>
            <a:endParaRPr lang="en-US" altLang="zh-CN" sz="3600" b="1" dirty="0">
              <a:latin typeface="SimSun" panose="02010600030101010101" pitchFamily="2" charset="-122"/>
              <a:ea typeface="SimSun" panose="02010600030101010101" pitchFamily="2" charset="-122"/>
            </a:endParaRPr>
          </a:p>
          <a:p>
            <a:endParaRPr lang="en-US" sz="36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2482379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197D79-40D1-4E13-A80A-B1EBFB28BE81}"/>
              </a:ext>
            </a:extLst>
          </p:cNvPr>
          <p:cNvSpPr>
            <a:spLocks noGrp="1"/>
          </p:cNvSpPr>
          <p:nvPr>
            <p:ph idx="1"/>
          </p:nvPr>
        </p:nvSpPr>
        <p:spPr>
          <a:xfrm>
            <a:off x="628650" y="457200"/>
            <a:ext cx="7886700" cy="6070600"/>
          </a:xfrm>
        </p:spPr>
        <p:txBody>
          <a:bodyPr>
            <a:normAutofit fontScale="85000" lnSpcReduction="20000"/>
          </a:bodyPr>
          <a:lstStyle/>
          <a:p>
            <a:pPr lvl="0"/>
            <a:r>
              <a:rPr lang="zh-CN" altLang="en-US" sz="3600" b="1" dirty="0">
                <a:solidFill>
                  <a:prstClr val="black"/>
                </a:solidFill>
                <a:latin typeface="SimSun" panose="02010600030101010101" pitchFamily="2" charset="-122"/>
                <a:ea typeface="SimSun" panose="02010600030101010101" pitchFamily="2" charset="-122"/>
              </a:rPr>
              <a:t>利 </a:t>
            </a:r>
            <a:r>
              <a:rPr lang="en-US" altLang="zh-CN" sz="3600" b="1" dirty="0">
                <a:solidFill>
                  <a:prstClr val="black"/>
                </a:solidFill>
                <a:latin typeface="SimSun" panose="02010600030101010101" pitchFamily="2" charset="-122"/>
                <a:ea typeface="SimSun" panose="02010600030101010101" pitchFamily="2" charset="-122"/>
              </a:rPr>
              <a:t>14</a:t>
            </a:r>
            <a:r>
              <a:rPr lang="zh-CN" altLang="en-US" sz="3600" b="1" dirty="0">
                <a:solidFill>
                  <a:prstClr val="black"/>
                </a:solidFill>
                <a:latin typeface="SimSun" panose="02010600030101010101" pitchFamily="2" charset="-122"/>
                <a:ea typeface="SimSun" panose="02010600030101010101" pitchFamily="2" charset="-122"/>
              </a:rPr>
              <a:t>：</a:t>
            </a:r>
            <a:r>
              <a:rPr lang="en-US" altLang="zh-CN" sz="3600" b="1" dirty="0">
                <a:solidFill>
                  <a:prstClr val="black"/>
                </a:solidFill>
                <a:latin typeface="SimSun" panose="02010600030101010101" pitchFamily="2" charset="-122"/>
                <a:ea typeface="SimSun" panose="02010600030101010101" pitchFamily="2" charset="-122"/>
              </a:rPr>
              <a:t>10“</a:t>
            </a:r>
            <a:r>
              <a:rPr lang="zh-TW" altLang="en-US" sz="3600" b="1" dirty="0">
                <a:solidFill>
                  <a:prstClr val="black"/>
                </a:solidFill>
                <a:latin typeface="SimSun" panose="02010600030101010101" pitchFamily="2" charset="-122"/>
                <a:ea typeface="SimSun" panose="02010600030101010101" pitchFamily="2" charset="-122"/>
              </a:rPr>
              <a:t>第八天，他要取兩隻沒有殘疾的公羊羔和一隻沒有殘疾、一歲的母羊羔，又要把調油的細麵伊法十分之三為素祭，並油一羅革，一同取來。</a:t>
            </a:r>
            <a:r>
              <a:rPr lang="en-US" altLang="zh-TW" sz="3600" b="1" dirty="0">
                <a:solidFill>
                  <a:prstClr val="black"/>
                </a:solidFill>
                <a:latin typeface="SimSun" panose="02010600030101010101" pitchFamily="2" charset="-122"/>
                <a:ea typeface="SimSun" panose="02010600030101010101" pitchFamily="2" charset="-122"/>
              </a:rPr>
              <a:t>”</a:t>
            </a:r>
            <a:br>
              <a:rPr lang="en-US" altLang="zh-TW" sz="3600" b="1" dirty="0">
                <a:solidFill>
                  <a:prstClr val="black"/>
                </a:solidFill>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ea typeface="SimSun" panose="02010600030101010101" pitchFamily="2" charset="-122"/>
              </a:rPr>
              <a:t>Lev 14:10 “On the eighth day they must bring two male lambs and one ewe lamb a year old, each without defect, along with three-tenths of an ephah of the finest flour mixed with olive oil for a grain offering, and one log of oil.”</a:t>
            </a:r>
            <a:endParaRPr lang="en-US" altLang="zh-TW" sz="3600" b="1" dirty="0">
              <a:solidFill>
                <a:prstClr val="black"/>
              </a:solidFill>
              <a:latin typeface="SimSun" panose="02010600030101010101" pitchFamily="2" charset="-122"/>
              <a:ea typeface="SimSun" panose="02010600030101010101" pitchFamily="2" charset="-122"/>
            </a:endParaRPr>
          </a:p>
          <a:p>
            <a:pPr lvl="0"/>
            <a:r>
              <a:rPr lang="zh-CN" altLang="en-US" sz="3600" b="1" dirty="0">
                <a:solidFill>
                  <a:prstClr val="black"/>
                </a:solidFill>
                <a:latin typeface="SimSun" panose="02010600030101010101" pitchFamily="2" charset="-122"/>
                <a:ea typeface="SimSun" panose="02010600030101010101" pitchFamily="2" charset="-122"/>
              </a:rPr>
              <a:t>利 </a:t>
            </a:r>
            <a:r>
              <a:rPr lang="en-US" altLang="zh-CN" sz="3600" b="1" dirty="0">
                <a:solidFill>
                  <a:prstClr val="black"/>
                </a:solidFill>
                <a:latin typeface="SimSun" panose="02010600030101010101" pitchFamily="2" charset="-122"/>
                <a:ea typeface="SimSun" panose="02010600030101010101" pitchFamily="2" charset="-122"/>
              </a:rPr>
              <a:t>14</a:t>
            </a:r>
            <a:r>
              <a:rPr lang="zh-CN" altLang="en-US" sz="3600" b="1" dirty="0">
                <a:solidFill>
                  <a:prstClr val="black"/>
                </a:solidFill>
                <a:latin typeface="SimSun" panose="02010600030101010101" pitchFamily="2" charset="-122"/>
                <a:ea typeface="SimSun" panose="02010600030101010101" pitchFamily="2" charset="-122"/>
              </a:rPr>
              <a:t>：</a:t>
            </a:r>
            <a:r>
              <a:rPr lang="en-US" altLang="zh-CN" sz="3600" b="1" dirty="0">
                <a:solidFill>
                  <a:prstClr val="black"/>
                </a:solidFill>
                <a:latin typeface="SimSun" panose="02010600030101010101" pitchFamily="2" charset="-122"/>
                <a:ea typeface="SimSun" panose="02010600030101010101" pitchFamily="2" charset="-122"/>
              </a:rPr>
              <a:t>20</a:t>
            </a:r>
            <a:r>
              <a:rPr lang="en-US" altLang="zh-TW" sz="3600" b="1" dirty="0">
                <a:solidFill>
                  <a:prstClr val="black"/>
                </a:solidFill>
                <a:latin typeface="SimSun" panose="02010600030101010101" pitchFamily="2" charset="-122"/>
                <a:ea typeface="SimSun" panose="02010600030101010101" pitchFamily="2" charset="-122"/>
              </a:rPr>
              <a:t>“</a:t>
            </a:r>
            <a:r>
              <a:rPr lang="zh-TW" altLang="en-US" sz="3600" b="1" dirty="0">
                <a:solidFill>
                  <a:prstClr val="black"/>
                </a:solidFill>
                <a:latin typeface="SimSun" panose="02010600030101010101" pitchFamily="2" charset="-122"/>
                <a:ea typeface="SimSun" panose="02010600030101010101" pitchFamily="2" charset="-122"/>
              </a:rPr>
              <a:t>把燔祭和素祭獻在壇上，為他贖罪，他就潔淨了。</a:t>
            </a:r>
            <a:r>
              <a:rPr lang="en-US" altLang="zh-TW" sz="3600" b="1" dirty="0">
                <a:solidFill>
                  <a:prstClr val="black"/>
                </a:solidFill>
                <a:latin typeface="SimSun" panose="02010600030101010101" pitchFamily="2" charset="-122"/>
                <a:ea typeface="SimSun" panose="02010600030101010101" pitchFamily="2" charset="-122"/>
              </a:rPr>
              <a:t>”</a:t>
            </a:r>
            <a:br>
              <a:rPr lang="en-US" altLang="zh-TW" sz="3600" b="1" dirty="0">
                <a:solidFill>
                  <a:prstClr val="black"/>
                </a:solidFill>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ea typeface="SimSun" panose="02010600030101010101" pitchFamily="2" charset="-122"/>
              </a:rPr>
              <a:t>Lev 14:20 “and offer it (burnt offering) on the altar, together with the grain offering, and make atonement for them, and they will be clean.”</a:t>
            </a:r>
            <a:endParaRPr lang="en-US" altLang="zh-CN" sz="3600" b="1" dirty="0">
              <a:solidFill>
                <a:prstClr val="black"/>
              </a:solidFill>
              <a:latin typeface="SimSun" panose="02010600030101010101" pitchFamily="2" charset="-122"/>
              <a:ea typeface="SimSun" panose="02010600030101010101" pitchFamily="2" charset="-122"/>
            </a:endParaRPr>
          </a:p>
          <a:p>
            <a:pPr lvl="0"/>
            <a:r>
              <a:rPr lang="zh-CN" altLang="en-US" sz="3600" b="1" dirty="0">
                <a:solidFill>
                  <a:prstClr val="black"/>
                </a:solidFill>
                <a:latin typeface="SimSun" panose="02010600030101010101" pitchFamily="2" charset="-122"/>
                <a:ea typeface="SimSun" panose="02010600030101010101" pitchFamily="2" charset="-122"/>
              </a:rPr>
              <a:t>要殺三只沒有殘疾的羊羔獻燔祭。</a:t>
            </a:r>
            <a:endParaRPr lang="en-US" dirty="0"/>
          </a:p>
        </p:txBody>
      </p:sp>
    </p:spTree>
    <p:extLst>
      <p:ext uri="{BB962C8B-B14F-4D97-AF65-F5344CB8AC3E}">
        <p14:creationId xmlns:p14="http://schemas.microsoft.com/office/powerpoint/2010/main" val="40906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0CDF7-852E-44B9-9091-1AB4B26F078C}"/>
              </a:ext>
            </a:extLst>
          </p:cNvPr>
          <p:cNvSpPr>
            <a:spLocks noGrp="1"/>
          </p:cNvSpPr>
          <p:nvPr>
            <p:ph type="title"/>
          </p:nvPr>
        </p:nvSpPr>
        <p:spPr>
          <a:xfrm>
            <a:off x="628650" y="46038"/>
            <a:ext cx="7886700" cy="958849"/>
          </a:xfrm>
        </p:spPr>
        <p:txBody>
          <a:bodyPr>
            <a:normAutofit fontScale="90000"/>
          </a:bodyPr>
          <a:lstStyle/>
          <a:p>
            <a:pPr algn="ctr"/>
            <a:r>
              <a:rPr lang="zh-CN" altLang="en-US" b="1" dirty="0">
                <a:latin typeface="SimSun" panose="02010600030101010101" pitchFamily="2" charset="-122"/>
                <a:ea typeface="SimSun" panose="02010600030101010101" pitchFamily="2" charset="-122"/>
              </a:rPr>
              <a:t>獻祭的意義</a:t>
            </a:r>
            <a:br>
              <a:rPr lang="en-US" altLang="zh-CN" b="1" dirty="0">
                <a:latin typeface="SimSun" panose="02010600030101010101" pitchFamily="2" charset="-122"/>
                <a:ea typeface="SimSun" panose="02010600030101010101" pitchFamily="2" charset="-122"/>
              </a:rPr>
            </a:br>
            <a:r>
              <a:rPr lang="en-US" altLang="zh-CN" b="1" dirty="0">
                <a:latin typeface="+mn-lt"/>
                <a:ea typeface="SimSun" panose="02010600030101010101" pitchFamily="2" charset="-122"/>
              </a:rPr>
              <a:t>Meaning of Sacrificial Offering</a:t>
            </a:r>
            <a:endParaRPr lang="en-US" b="1" dirty="0">
              <a:latin typeface="+mn-lt"/>
              <a:ea typeface="SimSun" panose="02010600030101010101" pitchFamily="2" charset="-122"/>
            </a:endParaRPr>
          </a:p>
        </p:txBody>
      </p:sp>
      <p:sp>
        <p:nvSpPr>
          <p:cNvPr id="3" name="Content Placeholder 2">
            <a:extLst>
              <a:ext uri="{FF2B5EF4-FFF2-40B4-BE49-F238E27FC236}">
                <a16:creationId xmlns:a16="http://schemas.microsoft.com/office/drawing/2014/main" id="{BF5C07C7-49D0-4FFF-90DF-A4BA3FBFC957}"/>
              </a:ext>
            </a:extLst>
          </p:cNvPr>
          <p:cNvSpPr>
            <a:spLocks noGrp="1"/>
          </p:cNvSpPr>
          <p:nvPr>
            <p:ph idx="1"/>
          </p:nvPr>
        </p:nvSpPr>
        <p:spPr>
          <a:xfrm>
            <a:off x="628650" y="1195388"/>
            <a:ext cx="7886700" cy="6272212"/>
          </a:xfrm>
        </p:spPr>
        <p:txBody>
          <a:bodyPr>
            <a:normAutofit fontScale="77500" lnSpcReduction="20000"/>
          </a:bodyPr>
          <a:lstStyle/>
          <a:p>
            <a:r>
              <a:rPr lang="zh-CN" altLang="en-US" sz="3600" b="1" dirty="0">
                <a:solidFill>
                  <a:srgbClr val="292F33"/>
                </a:solidFill>
                <a:latin typeface="SimSun" panose="02010600030101010101" pitchFamily="2" charset="-122"/>
                <a:ea typeface="SimSun" panose="02010600030101010101" pitchFamily="2" charset="-122"/>
              </a:rPr>
              <a:t>來 </a:t>
            </a:r>
            <a:r>
              <a:rPr lang="en-US" altLang="zh-CN" sz="3600" b="1" dirty="0">
                <a:solidFill>
                  <a:srgbClr val="292F33"/>
                </a:solidFill>
                <a:latin typeface="SimSun" panose="02010600030101010101" pitchFamily="2" charset="-122"/>
                <a:ea typeface="SimSun" panose="02010600030101010101" pitchFamily="2" charset="-122"/>
              </a:rPr>
              <a:t>9</a:t>
            </a:r>
            <a:r>
              <a:rPr lang="zh-CN" altLang="en-US" sz="3600" b="1" dirty="0">
                <a:solidFill>
                  <a:srgbClr val="292F33"/>
                </a:solidFill>
                <a:latin typeface="SimSun" panose="02010600030101010101" pitchFamily="2" charset="-122"/>
                <a:ea typeface="SimSun" panose="02010600030101010101" pitchFamily="2" charset="-122"/>
              </a:rPr>
              <a:t>：</a:t>
            </a:r>
            <a:r>
              <a:rPr lang="en-US" altLang="zh-CN" sz="3600" b="1" dirty="0">
                <a:solidFill>
                  <a:srgbClr val="292F33"/>
                </a:solidFill>
                <a:latin typeface="SimSun" panose="02010600030101010101" pitchFamily="2" charset="-122"/>
                <a:ea typeface="SimSun" panose="02010600030101010101" pitchFamily="2" charset="-122"/>
              </a:rPr>
              <a:t>20</a:t>
            </a:r>
            <a:r>
              <a:rPr lang="en-US" altLang="zh-TW" sz="3600" b="1" dirty="0">
                <a:solidFill>
                  <a:srgbClr val="292F33"/>
                </a:solidFill>
                <a:latin typeface="SimSun" panose="02010600030101010101" pitchFamily="2" charset="-122"/>
                <a:ea typeface="SimSun" panose="02010600030101010101" pitchFamily="2" charset="-122"/>
              </a:rPr>
              <a:t>“</a:t>
            </a:r>
            <a:r>
              <a:rPr lang="zh-TW" altLang="en-US" sz="3600" b="1" dirty="0">
                <a:solidFill>
                  <a:srgbClr val="292F33"/>
                </a:solidFill>
                <a:latin typeface="SimSun" panose="02010600030101010101" pitchFamily="2" charset="-122"/>
                <a:ea typeface="SimSun" panose="02010600030101010101" pitchFamily="2" charset="-122"/>
              </a:rPr>
              <a:t>這血就是神與你們立約的憑據。</a:t>
            </a:r>
            <a:r>
              <a:rPr lang="en-US" altLang="zh-TW" sz="3600" b="1" dirty="0">
                <a:solidFill>
                  <a:srgbClr val="292F33"/>
                </a:solidFill>
                <a:latin typeface="SimSun" panose="02010600030101010101" pitchFamily="2" charset="-122"/>
                <a:ea typeface="SimSun" panose="02010600030101010101" pitchFamily="2" charset="-122"/>
              </a:rPr>
              <a:t>”</a:t>
            </a:r>
            <a:br>
              <a:rPr lang="en-US" altLang="zh-TW" sz="3600" b="1" dirty="0">
                <a:solidFill>
                  <a:srgbClr val="292F33"/>
                </a:solidFill>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ea typeface="SimSun" panose="02010600030101010101" pitchFamily="2" charset="-122"/>
              </a:rPr>
              <a:t>Heb 9:20 “He said, “This is the blood of the covenant, which God has commanded you to keep.”</a:t>
            </a:r>
          </a:p>
          <a:p>
            <a:r>
              <a:rPr lang="zh-CN" altLang="en-US" sz="3600" b="1" dirty="0">
                <a:solidFill>
                  <a:srgbClr val="292F33"/>
                </a:solidFill>
                <a:latin typeface="SimSun" panose="02010600030101010101" pitchFamily="2" charset="-122"/>
                <a:ea typeface="SimSun" panose="02010600030101010101" pitchFamily="2" charset="-122"/>
              </a:rPr>
              <a:t>來 </a:t>
            </a:r>
            <a:r>
              <a:rPr lang="en-US" altLang="zh-CN" sz="3600" b="1" dirty="0">
                <a:solidFill>
                  <a:srgbClr val="292F33"/>
                </a:solidFill>
                <a:latin typeface="SimSun" panose="02010600030101010101" pitchFamily="2" charset="-122"/>
                <a:ea typeface="SimSun" panose="02010600030101010101" pitchFamily="2" charset="-122"/>
              </a:rPr>
              <a:t>9</a:t>
            </a:r>
            <a:r>
              <a:rPr lang="zh-CN" altLang="en-US" sz="3600" b="1" dirty="0">
                <a:solidFill>
                  <a:srgbClr val="292F33"/>
                </a:solidFill>
                <a:latin typeface="SimSun" panose="02010600030101010101" pitchFamily="2" charset="-122"/>
                <a:ea typeface="SimSun" panose="02010600030101010101" pitchFamily="2" charset="-122"/>
              </a:rPr>
              <a:t>：</a:t>
            </a:r>
            <a:r>
              <a:rPr lang="en-US" altLang="zh-CN" sz="3600" b="1" dirty="0">
                <a:solidFill>
                  <a:srgbClr val="292F33"/>
                </a:solidFill>
                <a:latin typeface="SimSun" panose="02010600030101010101" pitchFamily="2" charset="-122"/>
                <a:ea typeface="SimSun" panose="02010600030101010101" pitchFamily="2" charset="-122"/>
              </a:rPr>
              <a:t>22</a:t>
            </a:r>
            <a:r>
              <a:rPr lang="en-US" altLang="zh-TW" sz="3600" b="1" dirty="0">
                <a:solidFill>
                  <a:srgbClr val="292F33"/>
                </a:solidFill>
                <a:latin typeface="SimSun" panose="02010600030101010101" pitchFamily="2" charset="-122"/>
                <a:ea typeface="SimSun" panose="02010600030101010101" pitchFamily="2" charset="-122"/>
              </a:rPr>
              <a:t>“</a:t>
            </a:r>
            <a:r>
              <a:rPr lang="zh-TW" altLang="en-US" sz="3600" b="1" dirty="0">
                <a:solidFill>
                  <a:srgbClr val="292F33"/>
                </a:solidFill>
                <a:latin typeface="SimSun" panose="02010600030101010101" pitchFamily="2" charset="-122"/>
                <a:ea typeface="SimSun" panose="02010600030101010101" pitchFamily="2" charset="-122"/>
              </a:rPr>
              <a:t>按著律法，凡物差不多都是用血潔淨的；若不流血，罪就不得赦免了。</a:t>
            </a:r>
            <a:r>
              <a:rPr lang="en-US" altLang="zh-TW" sz="3600" b="1" dirty="0">
                <a:solidFill>
                  <a:srgbClr val="292F33"/>
                </a:solidFill>
                <a:latin typeface="SimSun" panose="02010600030101010101" pitchFamily="2" charset="-122"/>
                <a:ea typeface="SimSun" panose="02010600030101010101" pitchFamily="2" charset="-122"/>
              </a:rPr>
              <a:t>”</a:t>
            </a:r>
            <a:br>
              <a:rPr lang="en-US" altLang="zh-TW" sz="3600" b="1" dirty="0">
                <a:solidFill>
                  <a:srgbClr val="292F33"/>
                </a:solidFill>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ea typeface="SimSun" panose="02010600030101010101" pitchFamily="2" charset="-122"/>
              </a:rPr>
              <a:t>Heb 9:22 “In fact, the law requires that nearly everything be cleansed with blood, and without the shedding of blood there is no forgiveness.”</a:t>
            </a:r>
            <a:r>
              <a:rPr lang="en-US" altLang="zh-TW" sz="3600" b="1" dirty="0">
                <a:solidFill>
                  <a:srgbClr val="292F33"/>
                </a:solidFill>
                <a:latin typeface="SimSun" panose="02010600030101010101" pitchFamily="2" charset="-122"/>
                <a:ea typeface="SimSun" panose="02010600030101010101" pitchFamily="2" charset="-122"/>
              </a:rPr>
              <a:t>		</a:t>
            </a:r>
            <a:endParaRPr lang="en-US" altLang="zh-CN" sz="3600" b="1" dirty="0">
              <a:solidFill>
                <a:srgbClr val="292F33"/>
              </a:solidFill>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來 </a:t>
            </a:r>
            <a:r>
              <a:rPr lang="en-US" altLang="zh-CN" sz="3600" b="1" dirty="0">
                <a:latin typeface="SimSun" panose="02010600030101010101" pitchFamily="2" charset="-122"/>
                <a:ea typeface="SimSun" panose="02010600030101010101" pitchFamily="2" charset="-122"/>
              </a:rPr>
              <a:t>10</a:t>
            </a:r>
            <a:r>
              <a:rPr lang="zh-CN" altLang="en-US" sz="3600" b="1" dirty="0">
                <a:latin typeface="SimSun" panose="02010600030101010101" pitchFamily="2" charset="-122"/>
                <a:ea typeface="SimSun" panose="02010600030101010101" pitchFamily="2" charset="-122"/>
              </a:rPr>
              <a:t>：</a:t>
            </a:r>
            <a:r>
              <a:rPr lang="en-US" altLang="zh-CN" sz="3600" b="1" dirty="0">
                <a:latin typeface="SimSun" panose="02010600030101010101" pitchFamily="2" charset="-122"/>
                <a:ea typeface="SimSun" panose="02010600030101010101" pitchFamily="2" charset="-122"/>
              </a:rPr>
              <a:t>3-4“</a:t>
            </a:r>
            <a:r>
              <a:rPr lang="zh-TW" altLang="en-US" sz="3600" b="1" dirty="0">
                <a:latin typeface="SimSun" panose="02010600030101010101" pitchFamily="2" charset="-122"/>
                <a:ea typeface="SimSun" panose="02010600030101010101" pitchFamily="2" charset="-122"/>
              </a:rPr>
              <a:t>但這些祭物是叫人每年想起罪來；因為公牛和山羊的血，斷不能除罪。</a:t>
            </a:r>
            <a:r>
              <a:rPr lang="en-US" altLang="zh-TW" sz="3600" b="1" dirty="0">
                <a:latin typeface="SimSun" panose="02010600030101010101" pitchFamily="2" charset="-122"/>
                <a:ea typeface="SimSun" panose="02010600030101010101" pitchFamily="2" charset="-122"/>
              </a:rPr>
              <a:t>”</a:t>
            </a:r>
            <a:br>
              <a:rPr lang="en-US" altLang="zh-TW" sz="3600" b="1" dirty="0">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ea typeface="SimSun" panose="02010600030101010101" pitchFamily="2" charset="-122"/>
              </a:rPr>
              <a:t>Heb 10:3-4 “But those sacrifices are an annual reminder of sins. It is impossible for the blood of bulls and goats to take away sins.”</a:t>
            </a:r>
            <a:r>
              <a:rPr lang="en-US" altLang="zh-TW" sz="3600" b="1" dirty="0">
                <a:latin typeface="SimSun" panose="02010600030101010101" pitchFamily="2" charset="-122"/>
                <a:ea typeface="SimSun" panose="02010600030101010101" pitchFamily="2" charset="-122"/>
              </a:rPr>
              <a:t>		</a:t>
            </a:r>
            <a:endParaRPr lang="en-US" altLang="zh-CN" sz="3600" b="1" dirty="0">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獻祭得潔净，得以除罪，預表耶穌。</a:t>
            </a:r>
            <a:endParaRPr lang="en-US" sz="36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60046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A6290-F79C-49BE-B65A-D6219B9A2D12}"/>
              </a:ext>
            </a:extLst>
          </p:cNvPr>
          <p:cNvSpPr>
            <a:spLocks noGrp="1"/>
          </p:cNvSpPr>
          <p:nvPr>
            <p:ph type="title"/>
          </p:nvPr>
        </p:nvSpPr>
        <p:spPr>
          <a:xfrm>
            <a:off x="628650" y="36514"/>
            <a:ext cx="7886700" cy="901699"/>
          </a:xfrm>
        </p:spPr>
        <p:txBody>
          <a:bodyPr>
            <a:normAutofit/>
          </a:bodyPr>
          <a:lstStyle/>
          <a:p>
            <a:pPr algn="ctr"/>
            <a:r>
              <a:rPr lang="zh-CN" altLang="en-US" b="1" dirty="0">
                <a:latin typeface="SimSun" panose="02010600030101010101" pitchFamily="2" charset="-122"/>
                <a:ea typeface="SimSun" panose="02010600030101010101" pitchFamily="2" charset="-122"/>
              </a:rPr>
              <a:t>新約的大祭司 </a:t>
            </a:r>
            <a:r>
              <a:rPr lang="en-US" altLang="zh-CN" b="1" dirty="0">
                <a:latin typeface="+mn-lt"/>
                <a:ea typeface="SimSun" panose="02010600030101010101" pitchFamily="2" charset="-122"/>
              </a:rPr>
              <a:t>High Priest in NT</a:t>
            </a:r>
            <a:endParaRPr lang="en-US" b="1" dirty="0">
              <a:latin typeface="+mn-lt"/>
              <a:ea typeface="SimSun" panose="02010600030101010101" pitchFamily="2" charset="-122"/>
            </a:endParaRPr>
          </a:p>
        </p:txBody>
      </p:sp>
      <p:sp>
        <p:nvSpPr>
          <p:cNvPr id="3" name="Content Placeholder 2">
            <a:extLst>
              <a:ext uri="{FF2B5EF4-FFF2-40B4-BE49-F238E27FC236}">
                <a16:creationId xmlns:a16="http://schemas.microsoft.com/office/drawing/2014/main" id="{F7E4B88B-9DFE-4CF9-9407-3808A86B6310}"/>
              </a:ext>
            </a:extLst>
          </p:cNvPr>
          <p:cNvSpPr>
            <a:spLocks noGrp="1"/>
          </p:cNvSpPr>
          <p:nvPr>
            <p:ph idx="1"/>
          </p:nvPr>
        </p:nvSpPr>
        <p:spPr>
          <a:xfrm>
            <a:off x="628650" y="1152525"/>
            <a:ext cx="7886700" cy="5233988"/>
          </a:xfrm>
        </p:spPr>
        <p:txBody>
          <a:bodyPr>
            <a:normAutofit/>
          </a:bodyPr>
          <a:lstStyle/>
          <a:p>
            <a:r>
              <a:rPr lang="zh-CN" altLang="en-US" sz="3600" b="1" dirty="0">
                <a:latin typeface="SimSun" panose="02010600030101010101" pitchFamily="2" charset="-122"/>
                <a:ea typeface="SimSun" panose="02010600030101010101" pitchFamily="2" charset="-122"/>
              </a:rPr>
              <a:t>約一 </a:t>
            </a:r>
            <a:r>
              <a:rPr lang="en-US" altLang="zh-CN" sz="3600" b="1" dirty="0">
                <a:latin typeface="SimSun" panose="02010600030101010101" pitchFamily="2" charset="-122"/>
                <a:ea typeface="SimSun" panose="02010600030101010101" pitchFamily="2" charset="-122"/>
              </a:rPr>
              <a:t>2</a:t>
            </a:r>
            <a:r>
              <a:rPr lang="zh-CN" altLang="en-US" sz="3600" b="1" dirty="0">
                <a:latin typeface="SimSun" panose="02010600030101010101" pitchFamily="2" charset="-122"/>
                <a:ea typeface="SimSun" panose="02010600030101010101" pitchFamily="2" charset="-122"/>
              </a:rPr>
              <a:t>：</a:t>
            </a:r>
            <a:r>
              <a:rPr lang="en-US" altLang="zh-CN" sz="3600" b="1" dirty="0">
                <a:latin typeface="SimSun" panose="02010600030101010101" pitchFamily="2" charset="-122"/>
                <a:ea typeface="SimSun" panose="02010600030101010101" pitchFamily="2" charset="-122"/>
              </a:rPr>
              <a:t>2</a:t>
            </a:r>
            <a:r>
              <a:rPr lang="en-US" altLang="zh-TW" sz="3600" b="1" dirty="0">
                <a:latin typeface="SimSun" panose="02010600030101010101" pitchFamily="2" charset="-122"/>
                <a:ea typeface="SimSun" panose="02010600030101010101" pitchFamily="2" charset="-122"/>
              </a:rPr>
              <a:t>“</a:t>
            </a:r>
            <a:r>
              <a:rPr lang="zh-TW" altLang="en-US" sz="3600" b="1" dirty="0">
                <a:latin typeface="SimSun" panose="02010600030101010101" pitchFamily="2" charset="-122"/>
                <a:ea typeface="SimSun" panose="02010600030101010101" pitchFamily="2" charset="-122"/>
              </a:rPr>
              <a:t>他為我們的罪作了挽回祭，不是單為我們的罪，也是為普天下人的罪。</a:t>
            </a:r>
            <a:r>
              <a:rPr lang="en-US" altLang="zh-TW" sz="3600" b="1" dirty="0">
                <a:latin typeface="SimSun" panose="02010600030101010101" pitchFamily="2" charset="-122"/>
                <a:ea typeface="SimSun" panose="02010600030101010101" pitchFamily="2" charset="-122"/>
              </a:rPr>
              <a:t>”</a:t>
            </a:r>
            <a:br>
              <a:rPr lang="en-US" altLang="zh-TW" sz="3600" b="1" dirty="0">
                <a:latin typeface="SimSun" panose="02010600030101010101" pitchFamily="2" charset="-122"/>
                <a:ea typeface="SimSun" panose="02010600030101010101" pitchFamily="2" charset="-122"/>
              </a:rPr>
            </a:br>
            <a:r>
              <a:rPr lang="en-US" altLang="zh-TW" sz="3600" dirty="0">
                <a:solidFill>
                  <a:schemeClr val="tx1">
                    <a:lumMod val="50000"/>
                    <a:lumOff val="50000"/>
                  </a:schemeClr>
                </a:solidFill>
                <a:ea typeface="SimSun" panose="02010600030101010101" pitchFamily="2" charset="-122"/>
              </a:rPr>
              <a:t>1 Jn 2:2 “</a:t>
            </a:r>
            <a:r>
              <a:rPr lang="en-US" sz="3600" dirty="0">
                <a:solidFill>
                  <a:schemeClr val="tx1">
                    <a:lumMod val="50000"/>
                    <a:lumOff val="50000"/>
                  </a:schemeClr>
                </a:solidFill>
              </a:rPr>
              <a:t>He is the atoning sacrifice for our sins, and not only for ours but also for the sins of the whole world.</a:t>
            </a:r>
            <a:r>
              <a:rPr lang="en-US" sz="3600" dirty="0">
                <a:solidFill>
                  <a:schemeClr val="tx1">
                    <a:lumMod val="50000"/>
                    <a:lumOff val="50000"/>
                  </a:schemeClr>
                </a:solidFill>
                <a:ea typeface="SimSun" panose="02010600030101010101" pitchFamily="2" charset="-122"/>
              </a:rPr>
              <a:t>”</a:t>
            </a:r>
            <a:endParaRPr lang="en-US" altLang="zh-CN" sz="3600" dirty="0">
              <a:solidFill>
                <a:schemeClr val="tx1">
                  <a:lumMod val="50000"/>
                  <a:lumOff val="50000"/>
                </a:schemeClr>
              </a:solidFill>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是沒有殘疾的羔羊。</a:t>
            </a:r>
            <a:endParaRPr lang="en-US" altLang="zh-CN" sz="3600" b="1" dirty="0">
              <a:latin typeface="SimSun" panose="02010600030101010101" pitchFamily="2" charset="-122"/>
              <a:ea typeface="SimSun" panose="02010600030101010101" pitchFamily="2" charset="-122"/>
            </a:endParaRPr>
          </a:p>
          <a:p>
            <a:r>
              <a:rPr lang="zh-CN" altLang="en-US" sz="3600" b="1" dirty="0">
                <a:latin typeface="SimSun" panose="02010600030101010101" pitchFamily="2" charset="-122"/>
                <a:ea typeface="SimSun" panose="02010600030101010101" pitchFamily="2" charset="-122"/>
              </a:rPr>
              <a:t>耶穌全然無罪，連原罪也沒有。</a:t>
            </a:r>
            <a:endParaRPr lang="en-US" sz="3600" b="1"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59625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1325</TotalTime>
  <Words>1092</Words>
  <Application>Microsoft Office PowerPoint</Application>
  <PresentationFormat>On-screen Show (4:3)</PresentationFormat>
  <Paragraphs>86</Paragraphs>
  <Slides>23</Slides>
  <Notes>1</Notes>
  <HiddenSlides>0</HiddenSlides>
  <MMClips>1</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23</vt:i4>
      </vt:variant>
    </vt:vector>
  </HeadingPairs>
  <TitlesOfParts>
    <vt:vector size="34" baseType="lpstr">
      <vt:lpstr>DFKai-SB</vt:lpstr>
      <vt:lpstr>Roboto</vt:lpstr>
      <vt:lpstr>SimSun</vt:lpstr>
      <vt:lpstr>Arial</vt:lpstr>
      <vt:lpstr>Calibri</vt:lpstr>
      <vt:lpstr>Calibri Light</vt:lpstr>
      <vt:lpstr>Gill Sans MT Ext Condensed Bold</vt:lpstr>
      <vt:lpstr>Times New Roman</vt:lpstr>
      <vt:lpstr>Office Theme</vt:lpstr>
      <vt:lpstr>Default Design</vt:lpstr>
      <vt:lpstr>1_Default Design</vt:lpstr>
      <vt:lpstr>PowerPoint Presentation</vt:lpstr>
      <vt:lpstr>不潔淨了！不潔淨了！ Unclean! Unclean!</vt:lpstr>
      <vt:lpstr>PowerPoint Presentation</vt:lpstr>
      <vt:lpstr>潔净與不潔净 Clean &amp; Unclean</vt:lpstr>
      <vt:lpstr>聖潔的神 Holy God</vt:lpstr>
      <vt:lpstr>如何潔净？How to be Clean?</vt:lpstr>
      <vt:lpstr>PowerPoint Presentation</vt:lpstr>
      <vt:lpstr>獻祭的意義 Meaning of Sacrificial Offering</vt:lpstr>
      <vt:lpstr>新約的大祭司 High Priest in NT</vt:lpstr>
      <vt:lpstr>我們都不潔净  We are All Unclean</vt:lpstr>
      <vt:lpstr>罪 SIN</vt:lpstr>
      <vt:lpstr>各各他的至聖所  Holy of Holies of Golgotha</vt:lpstr>
      <vt:lpstr>各各他的至聖所  Holy of Holies of Golgotha</vt:lpstr>
      <vt:lpstr>PowerPoint Presentation</vt:lpstr>
      <vt:lpstr>十字架 Crucifix</vt:lpstr>
      <vt:lpstr>PowerPoint Presentation</vt:lpstr>
      <vt:lpstr>PowerPoint Presentation</vt:lpstr>
      <vt:lpstr>PowerPoint Presentation</vt:lpstr>
      <vt:lpstr>PowerPoint Presentation</vt:lpstr>
      <vt:lpstr>PowerPoint Presentation</vt:lpstr>
      <vt:lpstr>PowerPoint Presentation</vt:lpstr>
      <vt:lpstr>你的信救了你了 Your Faith Has Made You Well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不洁净了！不洁净了！</dc:title>
  <dc:creator>Leaf Huang</dc:creator>
  <cp:lastModifiedBy>Oo, Samuel</cp:lastModifiedBy>
  <cp:revision>16</cp:revision>
  <dcterms:created xsi:type="dcterms:W3CDTF">2020-04-05T00:38:36Z</dcterms:created>
  <dcterms:modified xsi:type="dcterms:W3CDTF">2020-04-10T18:40:11Z</dcterms:modified>
</cp:coreProperties>
</file>