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70" r:id="rId12"/>
    <p:sldId id="259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9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3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9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7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1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5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1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9E4C-ABEE-41D8-AFCF-409A68EF2633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9678-A033-4798-95AB-69E9B1CE7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ypost.com/2020/03/29/massive-field-hospital-for-coronavirus-patients-going-up-in-central-par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8A4D-E960-46DE-B924-5A3F2F89C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9023"/>
            <a:ext cx="6858000" cy="1228735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逆流而上（三）</a:t>
            </a:r>
            <a:b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11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1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但以理书第三章</a:t>
            </a:r>
            <a:endParaRPr lang="en-US" sz="31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7CF96-2EE2-4B19-8EED-D7B525891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25625"/>
            <a:ext cx="6858000" cy="609235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人心的骄傲与狂妄</a:t>
            </a:r>
            <a:endParaRPr lang="en-US" sz="32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E72F33-1984-4D14-BC5C-D8C9C6F61859}"/>
              </a:ext>
            </a:extLst>
          </p:cNvPr>
          <p:cNvSpPr txBox="1">
            <a:spLocks/>
          </p:cNvSpPr>
          <p:nvPr/>
        </p:nvSpPr>
        <p:spPr>
          <a:xfrm>
            <a:off x="1143000" y="4234860"/>
            <a:ext cx="6858000" cy="60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信徒的信心与信靠</a:t>
            </a:r>
            <a:endParaRPr lang="en-US" sz="32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82D54D2-D48C-46F3-BB55-B4F5BD3A0FB9}"/>
              </a:ext>
            </a:extLst>
          </p:cNvPr>
          <p:cNvSpPr txBox="1">
            <a:spLocks/>
          </p:cNvSpPr>
          <p:nvPr/>
        </p:nvSpPr>
        <p:spPr>
          <a:xfrm>
            <a:off x="1143000" y="4844095"/>
            <a:ext cx="6858000" cy="60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真神的大能与拯救</a:t>
            </a:r>
            <a:endParaRPr lang="en-US" sz="32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565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1" y="226502"/>
            <a:ext cx="8699383" cy="6459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真正无伪的信，是不带功利的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“即或不然，王啊，你当知道我们决不事奉你的神，也不敬拜你所立的金像。”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即或不然之信，让人活出信心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逆行者的信心，值得我们效仿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59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22E6-77B6-4CB5-A0DF-8982ED4F8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728216"/>
            <a:ext cx="7886700" cy="142091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Samaritan’s Purse: “No matter where we go, our goal is the same—to be the hands and feet of Jesus, and to share His love with those in need.”</a:t>
            </a:r>
            <a:endParaRPr lang="en-US" sz="3200" b="1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news/metro">
            <a:extLst>
              <a:ext uri="{FF2B5EF4-FFF2-40B4-BE49-F238E27FC236}">
                <a16:creationId xmlns:a16="http://schemas.microsoft.com/office/drawing/2014/main" id="{D754F24C-57A3-4155-A5FE-EA0AF2DA3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11" y="160279"/>
            <a:ext cx="7130642" cy="428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7B95866-D0DF-4558-AF0B-A5C6D6AAC8B2}"/>
              </a:ext>
            </a:extLst>
          </p:cNvPr>
          <p:cNvSpPr/>
          <p:nvPr/>
        </p:nvSpPr>
        <p:spPr>
          <a:xfrm>
            <a:off x="1430323" y="4125015"/>
            <a:ext cx="60820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linkClick r:id="rId3"/>
              </a:rPr>
              <a:t>From: https://nypost.com/2020/03/29/massive-field-hospital-for-coronavirus-patients-going-up-in-central-park/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5818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77CF96-2EE2-4B19-8EED-D7B525891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90440"/>
            <a:ext cx="6858000" cy="609235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真神的大能与拯救</a:t>
            </a:r>
            <a:endParaRPr lang="en-US" sz="40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6613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5705C-4FCE-43C0-8302-FD581632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24" y="109056"/>
            <a:ext cx="8925886" cy="6660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时，尼布甲尼撒怒气填胸，向沙得拉、米煞、亚伯尼歌变了脸色，吩咐人把窰烧热，比寻常更加七倍；又吩咐他军中的几个壮士，将沙得拉、米煞、亚伯尼歌捆起来，扔在烈火的窰中。这三人穿着裤子、内袍、外衣，和别的衣服，被捆起来扔在烈火的窰中。因为王命紧急，窰又甚热，那擡沙得拉、米煞、亚伯尼歌的人都被火焰烧死。沙得拉、米煞、亚伯尼歌这三个人都被捆着落在烈火的窰中。那时，尼布甲尼撒王惊奇，急忙起来，对谋士说：我捆起来扔在火里的不是三个人吗</a:t>
            </a:r>
            <a:r>
              <a:rPr lang="en-US" altLang="zh-CN" sz="24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﹖</a:t>
            </a:r>
            <a:r>
              <a:rPr lang="zh-CN" altLang="en-US" sz="24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们回答王说：王啊，是。王说：看哪，我见有四个人，并没有捆绑，在火中游行，也没有受伤；那第四个的相貌好像神子。于是，尼布甲尼撒就近烈火窰门，说：至高神的仆人沙得拉、米煞、亚伯尼歌出来，上这里来吧！沙得拉、米煞、亚伯尼歌就从火中出来了。那些总督、钦差、巡抚，和王的谋士一同聚集看这三个人，见火无力伤他们的身体，头发也没有烧焦，衣裳也没有变色，并没有火燎的气味。尼布甲尼撒说：沙得拉、米煞、亚伯尼歌的神是应当称颂的！他差遣使者救护倚靠他的仆人，他们不遵王命，舍去己身，在他们神以外不肯事奉敬拜别神。现在我降旨，无论何方、何国、何族的人，谤讟沙得拉、米煞、亚伯尼歌之神的，必被凌迟，他的房屋必成粪堆，因为没有别神能这样施行拯救。那时王在巴比伦省，高升了沙得拉、米煞、亚伯尼歌。</a:t>
            </a:r>
            <a:r>
              <a:rPr lang="zh-CN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（但三：</a:t>
            </a:r>
            <a:r>
              <a:rPr 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19-30</a:t>
            </a:r>
            <a:r>
              <a:rPr lang="zh-CN" alt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6822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1" y="226502"/>
            <a:ext cx="8699383" cy="6459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尼布甲尼撒从自以为神到称颂真神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世人蔑视神迹，基督徒当如何面对</a:t>
            </a: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神对人的试炼，有可能会做到极致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我的弟兄们，你们落在百般试炼中都要以为大喜乐；因为知道你们的信心经过实验，就生忍耐。但忍耐也当成功，使你们成全、完备、毫无缺欠。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（雅一：</a:t>
            </a:r>
            <a:r>
              <a:rPr 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2-4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756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1" y="226502"/>
            <a:ext cx="8699383" cy="6459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神极度的考验让人无可推委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神的考验为了彰显祂的荣耀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我们所遇到的苦难有意义吗？</a:t>
            </a: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三位英雄因信心得蒙神拯救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旁观者中是否有悔不当初的？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我们在考验当中当如何选择？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愿神帮助我们！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05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77CF96-2EE2-4B19-8EED-D7B525891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90440"/>
            <a:ext cx="6858000" cy="609235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人心的骄傲与狂妄</a:t>
            </a:r>
            <a:endParaRPr lang="en-US" sz="40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987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5705C-4FCE-43C0-8302-FD581632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9" y="201336"/>
            <a:ext cx="8707772" cy="6370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0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尼布甲尼撒王造了一个金像，高六十肘，宽六肘，立在巴比伦省杜拉平原。尼布甲尼撒王差人将总督、钦差、巡抚、臬司、藩司、谋士、法官，和各省的官员都召了来，为尼布甲尼撒王所立的像行开光之礼。于是总督、钦差、巡抚、臬司、藩司、谋士、法官，和各省的官员都聚集了来，要为尼布甲尼撒王所立的像行开光之礼，就站在尼布甲尼撒所立的像前。那时传令的大声呼叫说：各方、各国、各族的人哪，有令传与你们：你们一听见角、笛、琵琶、琴、瑟、笙，和各样乐器的声音，就当俯伏敬拜尼布甲尼撒王所立的金像。凡不俯伏敬拜的，必立时扔在烈火的窰中。因此各方、各国、各族的人民一听见角、笛、琵琶、琴、瑟，和各样乐器的声音，就都俯伏敬拜尼布甲尼撒王所立的金像。</a:t>
            </a:r>
            <a:r>
              <a:rPr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（但三：</a:t>
            </a:r>
            <a:r>
              <a:rPr 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1-7</a:t>
            </a:r>
            <a:r>
              <a:rPr lang="zh-CN" altLang="en-US" sz="3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9199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226502"/>
            <a:ext cx="8640660" cy="6392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巨大金像背后的含义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人的骄傲导致的疯狂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专制国家的宗教迫害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西方国家的政府集权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面对环境信徒的沮丧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坚持立场导致备受煎熬</a:t>
            </a:r>
            <a:endParaRPr lang="en-US" altLang="zh-CN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2800" b="1" dirty="0">
                <a:latin typeface="KaiTi" panose="02010609060101010101" pitchFamily="49" charset="-122"/>
                <a:ea typeface="KaiTi" panose="02010609060101010101" pitchFamily="49" charset="-122"/>
              </a:rPr>
              <a:t>势单力薄自觉无力以继</a:t>
            </a:r>
            <a:endParaRPr lang="en-US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012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226502"/>
            <a:ext cx="8640660" cy="6392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逆流而上：明白大局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以别神取代耶和华的，他们的愁苦必加增</a:t>
            </a:r>
            <a:r>
              <a:rPr lang="zh-CN" altLang="en-US" sz="3200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（诗十六：</a:t>
            </a:r>
            <a:r>
              <a:rPr 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灾难提醒人类的渺小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与神作对的必然灭亡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15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226502"/>
            <a:ext cx="8414158" cy="6392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逆流而上：尽己之责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我劝你，第一要为万人恳求、祷告、代求、祝谢；为君王和一切在位的，也该如此，使我们可以敬虔、端正、平安无事地度日。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（提前二：</a:t>
            </a:r>
            <a:r>
              <a:rPr 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你们在外邦人中，应当品行端正，叫那些毁谤你们是作恶的，因看见你们的好行为，便在监察的日子归荣耀给神。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（彼前二：</a:t>
            </a:r>
            <a:r>
              <a:rPr 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4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77CF96-2EE2-4B19-8EED-D7B525891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90440"/>
            <a:ext cx="6858000" cy="609235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CC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信徒的信心与信靠</a:t>
            </a:r>
            <a:endParaRPr lang="en-US" sz="40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4000" b="1" dirty="0">
              <a:solidFill>
                <a:srgbClr val="00CC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395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5705C-4FCE-43C0-8302-FD581632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24" y="109056"/>
            <a:ext cx="8925886" cy="6660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7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时，有几个迦勒底人进前来控告犹大人。他们对尼布甲尼撒王说：愿王万岁！王啊，你曾降旨说，凡听见角、笛、琵琶、琴、瑟、笙，和各样乐器声音的都当俯伏敬拜金像。凡不俯伏敬拜的，必扔在烈火的窰中。现在有几个犹大人，就是王所派管理巴比伦省事务的沙得拉、米煞、亚伯尼歌；王啊，这些人不理你，不事奉你的神，也不敬拜你所立的金像。当时，尼布甲尼撒冲冲大怒，吩咐人把沙得拉、米煞、亚伯尼歌带过来，他们就把那些人带到王面前。尼布甲尼撒问他们说：沙得拉、米煞、亚伯尼歌，你们不事奉我的神，也不敬拜我所立的金像，是故意的吗</a:t>
            </a:r>
            <a:r>
              <a:rPr lang="en-US" altLang="zh-CN" sz="27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﹖</a:t>
            </a:r>
            <a:r>
              <a:rPr lang="zh-CN" altLang="en-US" sz="27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你们再听见角、笛、琵琶、琴、瑟、笙，和各样乐器的声音，若俯伏敬拜我所造的像，却还可以；若不敬拜，必立时扔在烈火的窰中，有何神能救你们脱离我手呢</a:t>
            </a:r>
            <a:r>
              <a:rPr lang="en-US" altLang="zh-CN" sz="27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﹖</a:t>
            </a:r>
            <a:r>
              <a:rPr lang="zh-CN" altLang="en-US" sz="27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沙得拉、米煞、亚伯尼歌对王说：尼布甲尼撒啊，这件事我们不必回答你；即便如此，我们所事奉的神能将我们从烈火的窰中救出来。王啊，他也必救我们脱离你的手；即或不然，王啊，你当知道我们决不事奉你的神，也不敬拜你所立的金像。</a:t>
            </a:r>
            <a:r>
              <a:rPr lang="zh-CN" altLang="en-US" sz="2700" dirty="0">
                <a:latin typeface="KaiTi" panose="02010609060101010101" pitchFamily="49" charset="-122"/>
                <a:ea typeface="KaiTi" panose="02010609060101010101" pitchFamily="49" charset="-122"/>
              </a:rPr>
              <a:t>（但三：</a:t>
            </a:r>
            <a:r>
              <a:rPr lang="en-US" sz="2700" dirty="0">
                <a:latin typeface="KaiTi" panose="02010609060101010101" pitchFamily="49" charset="-122"/>
                <a:ea typeface="KaiTi" panose="02010609060101010101" pitchFamily="49" charset="-122"/>
              </a:rPr>
              <a:t>8-18</a:t>
            </a:r>
            <a:r>
              <a:rPr lang="zh-CN" altLang="en-US" sz="27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27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780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8F8B-FAA5-4483-A44A-6215A191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1" y="226502"/>
            <a:ext cx="8699383" cy="64595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面对灭顶之灾，这三人有理由屈从吗？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“即便如此，我们所事奉的神能将我们从烈火的窰中救出来。”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即便如此之信，让人不惧怕艰险环境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3333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雅各啊，创造你的耶和华，以色列啊，造成你的那位，现在如此说：你不要害怕！因为我救赎了你。我曾提你的名召你，你是属我的。你从水中经过，我必与你同在；你逿过江河，水必不漫过你；你从火中行过，必不被烧，火焰也不着在你身上。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（赛四十三：</a:t>
            </a:r>
            <a:r>
              <a:rPr 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面对当今疫情，我们的信心起何作用？</a:t>
            </a:r>
            <a:endParaRPr lang="en-US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291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2130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KaiTi</vt:lpstr>
      <vt:lpstr>Arial</vt:lpstr>
      <vt:lpstr>Calibri</vt:lpstr>
      <vt:lpstr>Calibri Light</vt:lpstr>
      <vt:lpstr>Times New Roman</vt:lpstr>
      <vt:lpstr>Wingdings</vt:lpstr>
      <vt:lpstr>Office Theme</vt:lpstr>
      <vt:lpstr>逆流而上（三）  但以理书第三章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逆流而上（三）  但以理书第三章</dc:title>
  <dc:creator>Chen, Tennyson</dc:creator>
  <cp:lastModifiedBy>Chen, Tennyson</cp:lastModifiedBy>
  <cp:revision>19</cp:revision>
  <dcterms:created xsi:type="dcterms:W3CDTF">2020-04-02T14:41:54Z</dcterms:created>
  <dcterms:modified xsi:type="dcterms:W3CDTF">2020-04-05T01:44:19Z</dcterms:modified>
</cp:coreProperties>
</file>