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9" r:id="rId9"/>
    <p:sldId id="275" r:id="rId10"/>
    <p:sldId id="276" r:id="rId11"/>
    <p:sldId id="278" r:id="rId12"/>
    <p:sldId id="280" r:id="rId13"/>
    <p:sldId id="272" r:id="rId14"/>
    <p:sldId id="281" r:id="rId15"/>
    <p:sldId id="277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43D386-1385-47DC-9995-C324D05303DF}" v="1343" dt="2020-03-22T02:22:02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2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4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1843D386-1385-47DC-9995-C324D05303DF}"/>
    <pc:docChg chg="undo custSel addSld modSld sldOrd">
      <pc:chgData name="Leaf Huang" userId="2b19acc49884122e" providerId="LiveId" clId="{1843D386-1385-47DC-9995-C324D05303DF}" dt="2020-03-22T02:22:02.714" v="3742"/>
      <pc:docMkLst>
        <pc:docMk/>
      </pc:docMkLst>
      <pc:sldChg chg="modSp">
        <pc:chgData name="Leaf Huang" userId="2b19acc49884122e" providerId="LiveId" clId="{1843D386-1385-47DC-9995-C324D05303DF}" dt="2020-03-09T01:11:54.476" v="665"/>
        <pc:sldMkLst>
          <pc:docMk/>
          <pc:sldMk cId="3458815196" sldId="260"/>
        </pc:sldMkLst>
        <pc:spChg chg="mod">
          <ac:chgData name="Leaf Huang" userId="2b19acc49884122e" providerId="LiveId" clId="{1843D386-1385-47DC-9995-C324D05303DF}" dt="2020-03-09T01:11:54.476" v="665"/>
          <ac:spMkLst>
            <pc:docMk/>
            <pc:sldMk cId="3458815196" sldId="260"/>
            <ac:spMk id="2" creationId="{C14F52BD-9131-4C6B-8EDC-C62FDABEAE5F}"/>
          </ac:spMkLst>
        </pc:spChg>
      </pc:sldChg>
      <pc:sldChg chg="modSp modAnim">
        <pc:chgData name="Leaf Huang" userId="2b19acc49884122e" providerId="LiveId" clId="{1843D386-1385-47DC-9995-C324D05303DF}" dt="2020-03-10T02:53:05.593" v="3642"/>
        <pc:sldMkLst>
          <pc:docMk/>
          <pc:sldMk cId="2706456098" sldId="272"/>
        </pc:sldMkLst>
        <pc:spChg chg="mod">
          <ac:chgData name="Leaf Huang" userId="2b19acc49884122e" providerId="LiveId" clId="{1843D386-1385-47DC-9995-C324D05303DF}" dt="2020-03-09T21:44:25.358" v="1738"/>
          <ac:spMkLst>
            <pc:docMk/>
            <pc:sldMk cId="2706456098" sldId="272"/>
            <ac:spMk id="4" creationId="{B5DBC9CE-99B6-43C6-9181-7A8C7802F7CE}"/>
          </ac:spMkLst>
        </pc:spChg>
      </pc:sldChg>
      <pc:sldChg chg="modSp add modAnim">
        <pc:chgData name="Leaf Huang" userId="2b19acc49884122e" providerId="LiveId" clId="{1843D386-1385-47DC-9995-C324D05303DF}" dt="2020-03-22T02:22:02.714" v="3742"/>
        <pc:sldMkLst>
          <pc:docMk/>
          <pc:sldMk cId="1538812135" sldId="273"/>
        </pc:sldMkLst>
        <pc:spChg chg="mod">
          <ac:chgData name="Leaf Huang" userId="2b19acc49884122e" providerId="LiveId" clId="{1843D386-1385-47DC-9995-C324D05303DF}" dt="2020-03-06T18:53:32.749" v="22" actId="1076"/>
          <ac:spMkLst>
            <pc:docMk/>
            <pc:sldMk cId="1538812135" sldId="273"/>
            <ac:spMk id="2" creationId="{6FABCB11-22C9-4263-98C3-FB1CAD5DF04C}"/>
          </ac:spMkLst>
        </pc:spChg>
        <pc:spChg chg="mod">
          <ac:chgData name="Leaf Huang" userId="2b19acc49884122e" providerId="LiveId" clId="{1843D386-1385-47DC-9995-C324D05303DF}" dt="2020-03-22T02:22:02.714" v="3742"/>
          <ac:spMkLst>
            <pc:docMk/>
            <pc:sldMk cId="1538812135" sldId="273"/>
            <ac:spMk id="3" creationId="{DF2BE950-29D7-4036-B430-D91B4DA5E7A8}"/>
          </ac:spMkLst>
        </pc:spChg>
      </pc:sldChg>
      <pc:sldChg chg="delSp modSp add modAnim">
        <pc:chgData name="Leaf Huang" userId="2b19acc49884122e" providerId="LiveId" clId="{1843D386-1385-47DC-9995-C324D05303DF}" dt="2020-03-10T02:47:06.029" v="3585"/>
        <pc:sldMkLst>
          <pc:docMk/>
          <pc:sldMk cId="2807099388" sldId="274"/>
        </pc:sldMkLst>
        <pc:spChg chg="del mod">
          <ac:chgData name="Leaf Huang" userId="2b19acc49884122e" providerId="LiveId" clId="{1843D386-1385-47DC-9995-C324D05303DF}" dt="2020-03-06T19:05:42.003" v="246" actId="478"/>
          <ac:spMkLst>
            <pc:docMk/>
            <pc:sldMk cId="2807099388" sldId="274"/>
            <ac:spMk id="2" creationId="{33C8E6FC-F646-4B59-9024-F780EE16BFCE}"/>
          </ac:spMkLst>
        </pc:spChg>
        <pc:spChg chg="mod">
          <ac:chgData name="Leaf Huang" userId="2b19acc49884122e" providerId="LiveId" clId="{1843D386-1385-47DC-9995-C324D05303DF}" dt="2020-03-10T02:47:06.029" v="3585"/>
          <ac:spMkLst>
            <pc:docMk/>
            <pc:sldMk cId="2807099388" sldId="274"/>
            <ac:spMk id="3" creationId="{9B5C1572-6D38-4DBB-8319-90993216203D}"/>
          </ac:spMkLst>
        </pc:spChg>
      </pc:sldChg>
      <pc:sldChg chg="delSp modSp add modAnim">
        <pc:chgData name="Leaf Huang" userId="2b19acc49884122e" providerId="LiveId" clId="{1843D386-1385-47DC-9995-C324D05303DF}" dt="2020-03-10T02:51:29.313" v="3639" actId="27636"/>
        <pc:sldMkLst>
          <pc:docMk/>
          <pc:sldMk cId="3064159880" sldId="275"/>
        </pc:sldMkLst>
        <pc:spChg chg="del">
          <ac:chgData name="Leaf Huang" userId="2b19acc49884122e" providerId="LiveId" clId="{1843D386-1385-47DC-9995-C324D05303DF}" dt="2020-03-06T19:09:18.850" v="312" actId="478"/>
          <ac:spMkLst>
            <pc:docMk/>
            <pc:sldMk cId="3064159880" sldId="275"/>
            <ac:spMk id="2" creationId="{483B8865-0104-4B23-96E1-3FD027DA9BAB}"/>
          </ac:spMkLst>
        </pc:spChg>
        <pc:spChg chg="mod">
          <ac:chgData name="Leaf Huang" userId="2b19acc49884122e" providerId="LiveId" clId="{1843D386-1385-47DC-9995-C324D05303DF}" dt="2020-03-10T02:51:29.313" v="3639" actId="27636"/>
          <ac:spMkLst>
            <pc:docMk/>
            <pc:sldMk cId="3064159880" sldId="275"/>
            <ac:spMk id="3" creationId="{4B04F52D-3AC2-4028-8A71-0208F4A62243}"/>
          </ac:spMkLst>
        </pc:spChg>
      </pc:sldChg>
      <pc:sldChg chg="modSp add modAnim">
        <pc:chgData name="Leaf Huang" userId="2b19acc49884122e" providerId="LiveId" clId="{1843D386-1385-47DC-9995-C324D05303DF}" dt="2020-03-06T19:29:07.866" v="604"/>
        <pc:sldMkLst>
          <pc:docMk/>
          <pc:sldMk cId="318762574" sldId="276"/>
        </pc:sldMkLst>
        <pc:spChg chg="mod">
          <ac:chgData name="Leaf Huang" userId="2b19acc49884122e" providerId="LiveId" clId="{1843D386-1385-47DC-9995-C324D05303DF}" dt="2020-03-06T19:20:55.723" v="436" actId="1076"/>
          <ac:spMkLst>
            <pc:docMk/>
            <pc:sldMk cId="318762574" sldId="276"/>
            <ac:spMk id="2" creationId="{DAB22AAB-8023-482B-AC9E-406FC3C3D3C1}"/>
          </ac:spMkLst>
        </pc:spChg>
        <pc:spChg chg="mod">
          <ac:chgData name="Leaf Huang" userId="2b19acc49884122e" providerId="LiveId" clId="{1843D386-1385-47DC-9995-C324D05303DF}" dt="2020-03-06T19:22:58.875" v="492"/>
          <ac:spMkLst>
            <pc:docMk/>
            <pc:sldMk cId="318762574" sldId="276"/>
            <ac:spMk id="3" creationId="{8E59A43E-7681-4BBA-A744-0116442DCC20}"/>
          </ac:spMkLst>
        </pc:spChg>
      </pc:sldChg>
      <pc:sldChg chg="delSp modSp add modAnim">
        <pc:chgData name="Leaf Huang" userId="2b19acc49884122e" providerId="LiveId" clId="{1843D386-1385-47DC-9995-C324D05303DF}" dt="2020-03-09T20:52:05.332" v="1209"/>
        <pc:sldMkLst>
          <pc:docMk/>
          <pc:sldMk cId="580928343" sldId="277"/>
        </pc:sldMkLst>
        <pc:spChg chg="del mod">
          <ac:chgData name="Leaf Huang" userId="2b19acc49884122e" providerId="LiveId" clId="{1843D386-1385-47DC-9995-C324D05303DF}" dt="2020-03-09T20:49:59.498" v="1202" actId="478"/>
          <ac:spMkLst>
            <pc:docMk/>
            <pc:sldMk cId="580928343" sldId="277"/>
            <ac:spMk id="2" creationId="{C9820031-5CFE-4E19-9F0E-9413A292D779}"/>
          </ac:spMkLst>
        </pc:spChg>
        <pc:spChg chg="mod">
          <ac:chgData name="Leaf Huang" userId="2b19acc49884122e" providerId="LiveId" clId="{1843D386-1385-47DC-9995-C324D05303DF}" dt="2020-03-09T20:51:41.293" v="1207"/>
          <ac:spMkLst>
            <pc:docMk/>
            <pc:sldMk cId="580928343" sldId="277"/>
            <ac:spMk id="3" creationId="{4BA6E7A6-A528-4E0C-8B8E-281B9B2707A0}"/>
          </ac:spMkLst>
        </pc:spChg>
      </pc:sldChg>
      <pc:sldChg chg="addSp modSp add ord">
        <pc:chgData name="Leaf Huang" userId="2b19acc49884122e" providerId="LiveId" clId="{1843D386-1385-47DC-9995-C324D05303DF}" dt="2020-03-21T23:43:51.471" v="3706"/>
        <pc:sldMkLst>
          <pc:docMk/>
          <pc:sldMk cId="1907936515" sldId="278"/>
        </pc:sldMkLst>
        <pc:picChg chg="add mod">
          <ac:chgData name="Leaf Huang" userId="2b19acc49884122e" providerId="LiveId" clId="{1843D386-1385-47DC-9995-C324D05303DF}" dt="2020-03-09T01:37:02.012" v="669" actId="14100"/>
          <ac:picMkLst>
            <pc:docMk/>
            <pc:sldMk cId="1907936515" sldId="278"/>
            <ac:picMk id="1026" creationId="{08A0C257-BA96-4FE1-94C5-0AA241A3B63B}"/>
          </ac:picMkLst>
        </pc:picChg>
      </pc:sldChg>
      <pc:sldChg chg="modSp add modAnim">
        <pc:chgData name="Leaf Huang" userId="2b19acc49884122e" providerId="LiveId" clId="{1843D386-1385-47DC-9995-C324D05303DF}" dt="2020-03-09T03:05:42.573" v="878"/>
        <pc:sldMkLst>
          <pc:docMk/>
          <pc:sldMk cId="4210046008" sldId="279"/>
        </pc:sldMkLst>
        <pc:spChg chg="mod">
          <ac:chgData name="Leaf Huang" userId="2b19acc49884122e" providerId="LiveId" clId="{1843D386-1385-47DC-9995-C324D05303DF}" dt="2020-03-09T03:00:09.945" v="790" actId="1076"/>
          <ac:spMkLst>
            <pc:docMk/>
            <pc:sldMk cId="4210046008" sldId="279"/>
            <ac:spMk id="2" creationId="{E25023AB-46F8-49A3-9017-206671AAB98D}"/>
          </ac:spMkLst>
        </pc:spChg>
        <pc:spChg chg="mod">
          <ac:chgData name="Leaf Huang" userId="2b19acc49884122e" providerId="LiveId" clId="{1843D386-1385-47DC-9995-C324D05303DF}" dt="2020-03-09T03:05:42.573" v="878"/>
          <ac:spMkLst>
            <pc:docMk/>
            <pc:sldMk cId="4210046008" sldId="279"/>
            <ac:spMk id="3" creationId="{07034D94-B8BB-4B9D-A77B-6B78D3031753}"/>
          </ac:spMkLst>
        </pc:spChg>
      </pc:sldChg>
      <pc:sldChg chg="modSp add modAnim">
        <pc:chgData name="Leaf Huang" userId="2b19acc49884122e" providerId="LiveId" clId="{1843D386-1385-47DC-9995-C324D05303DF}" dt="2020-03-09T20:20:03.856" v="1109" actId="20577"/>
        <pc:sldMkLst>
          <pc:docMk/>
          <pc:sldMk cId="2268956553" sldId="280"/>
        </pc:sldMkLst>
        <pc:spChg chg="mod">
          <ac:chgData name="Leaf Huang" userId="2b19acc49884122e" providerId="LiveId" clId="{1843D386-1385-47DC-9995-C324D05303DF}" dt="2020-03-09T03:14:30.293" v="901" actId="1076"/>
          <ac:spMkLst>
            <pc:docMk/>
            <pc:sldMk cId="2268956553" sldId="280"/>
            <ac:spMk id="2" creationId="{CDD03467-C8E5-4B7B-97BF-68188ACE023B}"/>
          </ac:spMkLst>
        </pc:spChg>
        <pc:spChg chg="mod">
          <ac:chgData name="Leaf Huang" userId="2b19acc49884122e" providerId="LiveId" clId="{1843D386-1385-47DC-9995-C324D05303DF}" dt="2020-03-09T20:20:03.856" v="1109" actId="20577"/>
          <ac:spMkLst>
            <pc:docMk/>
            <pc:sldMk cId="2268956553" sldId="280"/>
            <ac:spMk id="3" creationId="{B148949D-8550-479D-811E-996E93DC0A3A}"/>
          </ac:spMkLst>
        </pc:spChg>
      </pc:sldChg>
      <pc:sldChg chg="modSp add ord modAnim">
        <pc:chgData name="Leaf Huang" userId="2b19acc49884122e" providerId="LiveId" clId="{1843D386-1385-47DC-9995-C324D05303DF}" dt="2020-03-09T20:52:13.418" v="1210"/>
        <pc:sldMkLst>
          <pc:docMk/>
          <pc:sldMk cId="602204672" sldId="281"/>
        </pc:sldMkLst>
        <pc:spChg chg="mod">
          <ac:chgData name="Leaf Huang" userId="2b19acc49884122e" providerId="LiveId" clId="{1843D386-1385-47DC-9995-C324D05303DF}" dt="2020-03-09T20:29:03.328" v="1145" actId="1076"/>
          <ac:spMkLst>
            <pc:docMk/>
            <pc:sldMk cId="602204672" sldId="281"/>
            <ac:spMk id="2" creationId="{A7B9FD5C-2739-4AD2-ABFF-C1BACB9FAFC1}"/>
          </ac:spMkLst>
        </pc:spChg>
        <pc:spChg chg="mod">
          <ac:chgData name="Leaf Huang" userId="2b19acc49884122e" providerId="LiveId" clId="{1843D386-1385-47DC-9995-C324D05303DF}" dt="2020-03-09T20:48:16.318" v="1196"/>
          <ac:spMkLst>
            <pc:docMk/>
            <pc:sldMk cId="602204672" sldId="281"/>
            <ac:spMk id="3" creationId="{6CA56711-193B-4E4B-AA55-E4C0482C646D}"/>
          </ac:spMkLst>
        </pc:spChg>
      </pc:sldChg>
      <pc:sldChg chg="modSp add modAnim">
        <pc:chgData name="Leaf Huang" userId="2b19acc49884122e" providerId="LiveId" clId="{1843D386-1385-47DC-9995-C324D05303DF}" dt="2020-03-09T20:57:07.037" v="1302"/>
        <pc:sldMkLst>
          <pc:docMk/>
          <pc:sldMk cId="3636038002" sldId="282"/>
        </pc:sldMkLst>
        <pc:spChg chg="mod">
          <ac:chgData name="Leaf Huang" userId="2b19acc49884122e" providerId="LiveId" clId="{1843D386-1385-47DC-9995-C324D05303DF}" dt="2020-03-09T20:54:26.150" v="1254" actId="1076"/>
          <ac:spMkLst>
            <pc:docMk/>
            <pc:sldMk cId="3636038002" sldId="282"/>
            <ac:spMk id="2" creationId="{2E0D4B2A-CAFA-4B61-BA04-3CB33E1D2B69}"/>
          </ac:spMkLst>
        </pc:spChg>
        <pc:spChg chg="mod">
          <ac:chgData name="Leaf Huang" userId="2b19acc49884122e" providerId="LiveId" clId="{1843D386-1385-47DC-9995-C324D05303DF}" dt="2020-03-09T20:56:56.892" v="1301"/>
          <ac:spMkLst>
            <pc:docMk/>
            <pc:sldMk cId="3636038002" sldId="282"/>
            <ac:spMk id="3" creationId="{79CAC161-6CD8-4A60-B441-0542174A334B}"/>
          </ac:spMkLst>
        </pc:spChg>
      </pc:sldChg>
      <pc:sldChg chg="modSp add modAnim">
        <pc:chgData name="Leaf Huang" userId="2b19acc49884122e" providerId="LiveId" clId="{1843D386-1385-47DC-9995-C324D05303DF}" dt="2020-03-09T21:12:10.114" v="1506"/>
        <pc:sldMkLst>
          <pc:docMk/>
          <pc:sldMk cId="556050888" sldId="283"/>
        </pc:sldMkLst>
        <pc:spChg chg="mod">
          <ac:chgData name="Leaf Huang" userId="2b19acc49884122e" providerId="LiveId" clId="{1843D386-1385-47DC-9995-C324D05303DF}" dt="2020-03-09T21:04:00.751" v="1333" actId="1076"/>
          <ac:spMkLst>
            <pc:docMk/>
            <pc:sldMk cId="556050888" sldId="283"/>
            <ac:spMk id="2" creationId="{7E8F696C-81AD-4172-B201-A1A75759A30D}"/>
          </ac:spMkLst>
        </pc:spChg>
        <pc:spChg chg="mod">
          <ac:chgData name="Leaf Huang" userId="2b19acc49884122e" providerId="LiveId" clId="{1843D386-1385-47DC-9995-C324D05303DF}" dt="2020-03-09T21:10:10.239" v="1505"/>
          <ac:spMkLst>
            <pc:docMk/>
            <pc:sldMk cId="556050888" sldId="283"/>
            <ac:spMk id="3" creationId="{CF89979D-88C2-4E78-9A93-E4A4EAF6F89A}"/>
          </ac:spMkLst>
        </pc:spChg>
      </pc:sldChg>
      <pc:sldChg chg="modSp add modAnim">
        <pc:chgData name="Leaf Huang" userId="2b19acc49884122e" providerId="LiveId" clId="{1843D386-1385-47DC-9995-C324D05303DF}" dt="2020-03-09T21:45:21.011" v="1758"/>
        <pc:sldMkLst>
          <pc:docMk/>
          <pc:sldMk cId="2063391653" sldId="284"/>
        </pc:sldMkLst>
        <pc:spChg chg="mod">
          <ac:chgData name="Leaf Huang" userId="2b19acc49884122e" providerId="LiveId" clId="{1843D386-1385-47DC-9995-C324D05303DF}" dt="2020-03-09T21:23:55.170" v="1697"/>
          <ac:spMkLst>
            <pc:docMk/>
            <pc:sldMk cId="2063391653" sldId="284"/>
            <ac:spMk id="2" creationId="{85828CB4-B02E-4EA0-AF06-270EDC058025}"/>
          </ac:spMkLst>
        </pc:spChg>
        <pc:spChg chg="mod">
          <ac:chgData name="Leaf Huang" userId="2b19acc49884122e" providerId="LiveId" clId="{1843D386-1385-47DC-9995-C324D05303DF}" dt="2020-03-09T21:24:02.740" v="1699" actId="20577"/>
          <ac:spMkLst>
            <pc:docMk/>
            <pc:sldMk cId="2063391653" sldId="284"/>
            <ac:spMk id="3" creationId="{80B1701B-7321-4B67-9116-74A3D330039C}"/>
          </ac:spMkLst>
        </pc:spChg>
      </pc:sldChg>
      <pc:sldChg chg="addSp delSp modSp add modAnim">
        <pc:chgData name="Leaf Huang" userId="2b19acc49884122e" providerId="LiveId" clId="{1843D386-1385-47DC-9995-C324D05303DF}" dt="2020-03-09T21:45:26.693" v="1759"/>
        <pc:sldMkLst>
          <pc:docMk/>
          <pc:sldMk cId="2373847022" sldId="285"/>
        </pc:sldMkLst>
        <pc:spChg chg="del">
          <ac:chgData name="Leaf Huang" userId="2b19acc49884122e" providerId="LiveId" clId="{1843D386-1385-47DC-9995-C324D05303DF}" dt="2020-03-09T21:23:09.092" v="1670"/>
          <ac:spMkLst>
            <pc:docMk/>
            <pc:sldMk cId="2373847022" sldId="285"/>
            <ac:spMk id="2" creationId="{F33071A5-91EB-4A0F-AD07-408A99ADBAAC}"/>
          </ac:spMkLst>
        </pc:spChg>
        <pc:spChg chg="mod">
          <ac:chgData name="Leaf Huang" userId="2b19acc49884122e" providerId="LiveId" clId="{1843D386-1385-47DC-9995-C324D05303DF}" dt="2020-03-09T21:45:03.466" v="1757"/>
          <ac:spMkLst>
            <pc:docMk/>
            <pc:sldMk cId="2373847022" sldId="285"/>
            <ac:spMk id="3" creationId="{9590ED2E-3C59-4F7B-AD7E-2E8B8282DEB0}"/>
          </ac:spMkLst>
        </pc:spChg>
        <pc:spChg chg="add mod">
          <ac:chgData name="Leaf Huang" userId="2b19acc49884122e" providerId="LiveId" clId="{1843D386-1385-47DC-9995-C324D05303DF}" dt="2020-03-09T21:23:16.831" v="1672" actId="1076"/>
          <ac:spMkLst>
            <pc:docMk/>
            <pc:sldMk cId="2373847022" sldId="285"/>
            <ac:spMk id="4" creationId="{9437F0C1-8F2B-4970-9ADD-6BCDE5F875A1}"/>
          </ac:spMkLst>
        </pc:spChg>
      </pc:sldChg>
      <pc:sldChg chg="modSp add modAnim">
        <pc:chgData name="Leaf Huang" userId="2b19acc49884122e" providerId="LiveId" clId="{1843D386-1385-47DC-9995-C324D05303DF}" dt="2020-03-11T00:15:23.969" v="3704"/>
        <pc:sldMkLst>
          <pc:docMk/>
          <pc:sldMk cId="963328026" sldId="286"/>
        </pc:sldMkLst>
        <pc:spChg chg="mod">
          <ac:chgData name="Leaf Huang" userId="2b19acc49884122e" providerId="LiveId" clId="{1843D386-1385-47DC-9995-C324D05303DF}" dt="2020-03-09T21:55:22.513" v="1838" actId="1076"/>
          <ac:spMkLst>
            <pc:docMk/>
            <pc:sldMk cId="963328026" sldId="286"/>
            <ac:spMk id="2" creationId="{17F063C1-25C1-4ECA-9085-2141BD0BB5B7}"/>
          </ac:spMkLst>
        </pc:spChg>
        <pc:spChg chg="mod">
          <ac:chgData name="Leaf Huang" userId="2b19acc49884122e" providerId="LiveId" clId="{1843D386-1385-47DC-9995-C324D05303DF}" dt="2020-03-11T00:15:23.969" v="3704"/>
          <ac:spMkLst>
            <pc:docMk/>
            <pc:sldMk cId="963328026" sldId="286"/>
            <ac:spMk id="3" creationId="{EC9AF9B0-FC40-45C6-8E05-C74428D589FC}"/>
          </ac:spMkLst>
        </pc:spChg>
      </pc:sldChg>
      <pc:sldChg chg="modSp add modAnim">
        <pc:chgData name="Leaf Huang" userId="2b19acc49884122e" providerId="LiveId" clId="{1843D386-1385-47DC-9995-C324D05303DF}" dt="2020-03-10T02:18:27.968" v="2819"/>
        <pc:sldMkLst>
          <pc:docMk/>
          <pc:sldMk cId="3591783699" sldId="287"/>
        </pc:sldMkLst>
        <pc:spChg chg="mod">
          <ac:chgData name="Leaf Huang" userId="2b19acc49884122e" providerId="LiveId" clId="{1843D386-1385-47DC-9995-C324D05303DF}" dt="2020-03-09T22:46:35.401" v="1932" actId="1076"/>
          <ac:spMkLst>
            <pc:docMk/>
            <pc:sldMk cId="3591783699" sldId="287"/>
            <ac:spMk id="2" creationId="{A79206AF-6991-480F-AB57-577C3D43FDD9}"/>
          </ac:spMkLst>
        </pc:spChg>
        <pc:spChg chg="mod">
          <ac:chgData name="Leaf Huang" userId="2b19acc49884122e" providerId="LiveId" clId="{1843D386-1385-47DC-9995-C324D05303DF}" dt="2020-03-09T22:52:57.966" v="2078" actId="14100"/>
          <ac:spMkLst>
            <pc:docMk/>
            <pc:sldMk cId="3591783699" sldId="287"/>
            <ac:spMk id="3" creationId="{F385E73A-002D-4AF3-B0E6-693FACCFA875}"/>
          </ac:spMkLst>
        </pc:spChg>
      </pc:sldChg>
      <pc:sldChg chg="modSp add modAnim">
        <pc:chgData name="Leaf Huang" userId="2b19acc49884122e" providerId="LiveId" clId="{1843D386-1385-47DC-9995-C324D05303DF}" dt="2020-03-10T02:18:34.784" v="2820"/>
        <pc:sldMkLst>
          <pc:docMk/>
          <pc:sldMk cId="2786914352" sldId="288"/>
        </pc:sldMkLst>
        <pc:spChg chg="mod">
          <ac:chgData name="Leaf Huang" userId="2b19acc49884122e" providerId="LiveId" clId="{1843D386-1385-47DC-9995-C324D05303DF}" dt="2020-03-10T01:37:17.812" v="2122" actId="1076"/>
          <ac:spMkLst>
            <pc:docMk/>
            <pc:sldMk cId="2786914352" sldId="288"/>
            <ac:spMk id="2" creationId="{1D5D3CE1-1CA9-4A7B-8A5F-34E78E12A6C0}"/>
          </ac:spMkLst>
        </pc:spChg>
        <pc:spChg chg="mod">
          <ac:chgData name="Leaf Huang" userId="2b19acc49884122e" providerId="LiveId" clId="{1843D386-1385-47DC-9995-C324D05303DF}" dt="2020-03-10T02:06:06.828" v="2451" actId="20577"/>
          <ac:spMkLst>
            <pc:docMk/>
            <pc:sldMk cId="2786914352" sldId="288"/>
            <ac:spMk id="3" creationId="{8EF8BA94-D000-493B-91E3-8D70C7401C87}"/>
          </ac:spMkLst>
        </pc:spChg>
      </pc:sldChg>
      <pc:sldChg chg="modSp add modAnim">
        <pc:chgData name="Leaf Huang" userId="2b19acc49884122e" providerId="LiveId" clId="{1843D386-1385-47DC-9995-C324D05303DF}" dt="2020-03-10T02:20:41.528" v="2852"/>
        <pc:sldMkLst>
          <pc:docMk/>
          <pc:sldMk cId="4089981225" sldId="289"/>
        </pc:sldMkLst>
        <pc:spChg chg="mod">
          <ac:chgData name="Leaf Huang" userId="2b19acc49884122e" providerId="LiveId" clId="{1843D386-1385-47DC-9995-C324D05303DF}" dt="2020-03-10T01:57:05.175" v="2413" actId="1076"/>
          <ac:spMkLst>
            <pc:docMk/>
            <pc:sldMk cId="4089981225" sldId="289"/>
            <ac:spMk id="2" creationId="{DB7799F6-FC40-47CC-95E0-D5DA02224342}"/>
          </ac:spMkLst>
        </pc:spChg>
        <pc:spChg chg="mod">
          <ac:chgData name="Leaf Huang" userId="2b19acc49884122e" providerId="LiveId" clId="{1843D386-1385-47DC-9995-C324D05303DF}" dt="2020-03-10T02:20:41.528" v="2852"/>
          <ac:spMkLst>
            <pc:docMk/>
            <pc:sldMk cId="4089981225" sldId="289"/>
            <ac:spMk id="3" creationId="{75F3669A-9E7F-455F-B49A-5055ACC4B579}"/>
          </ac:spMkLst>
        </pc:spChg>
      </pc:sldChg>
      <pc:sldChg chg="modSp add modAnim">
        <pc:chgData name="Leaf Huang" userId="2b19acc49884122e" providerId="LiveId" clId="{1843D386-1385-47DC-9995-C324D05303DF}" dt="2020-03-10T02:32:06.451" v="3095"/>
        <pc:sldMkLst>
          <pc:docMk/>
          <pc:sldMk cId="3692698123" sldId="290"/>
        </pc:sldMkLst>
        <pc:spChg chg="mod">
          <ac:chgData name="Leaf Huang" userId="2b19acc49884122e" providerId="LiveId" clId="{1843D386-1385-47DC-9995-C324D05303DF}" dt="2020-03-10T02:24:45.943" v="2893" actId="1076"/>
          <ac:spMkLst>
            <pc:docMk/>
            <pc:sldMk cId="3692698123" sldId="290"/>
            <ac:spMk id="2" creationId="{3A1E6C83-394C-4EAF-A54A-744D279B354B}"/>
          </ac:spMkLst>
        </pc:spChg>
        <pc:spChg chg="mod">
          <ac:chgData name="Leaf Huang" userId="2b19acc49884122e" providerId="LiveId" clId="{1843D386-1385-47DC-9995-C324D05303DF}" dt="2020-03-10T02:31:44.416" v="3094"/>
          <ac:spMkLst>
            <pc:docMk/>
            <pc:sldMk cId="3692698123" sldId="290"/>
            <ac:spMk id="3" creationId="{81318F40-F7B8-4AB9-9127-61559D4D508F}"/>
          </ac:spMkLst>
        </pc:spChg>
      </pc:sldChg>
      <pc:sldChg chg="delSp modSp add">
        <pc:chgData name="Leaf Huang" userId="2b19acc49884122e" providerId="LiveId" clId="{1843D386-1385-47DC-9995-C324D05303DF}" dt="2020-03-10T02:36:56.336" v="3128" actId="14100"/>
        <pc:sldMkLst>
          <pc:docMk/>
          <pc:sldMk cId="1266963541" sldId="291"/>
        </pc:sldMkLst>
        <pc:spChg chg="del">
          <ac:chgData name="Leaf Huang" userId="2b19acc49884122e" providerId="LiveId" clId="{1843D386-1385-47DC-9995-C324D05303DF}" dt="2020-03-10T02:36:50.161" v="3127" actId="478"/>
          <ac:spMkLst>
            <pc:docMk/>
            <pc:sldMk cId="1266963541" sldId="291"/>
            <ac:spMk id="2" creationId="{F92F881F-BF60-42D6-B480-013A0ECE6B5F}"/>
          </ac:spMkLst>
        </pc:spChg>
        <pc:spChg chg="mod">
          <ac:chgData name="Leaf Huang" userId="2b19acc49884122e" providerId="LiveId" clId="{1843D386-1385-47DC-9995-C324D05303DF}" dt="2020-03-10T02:36:56.336" v="3128" actId="14100"/>
          <ac:spMkLst>
            <pc:docMk/>
            <pc:sldMk cId="1266963541" sldId="291"/>
            <ac:spMk id="3" creationId="{D4BA22BC-27F3-408E-8EB8-E3B61DD103DF}"/>
          </ac:spMkLst>
        </pc:spChg>
      </pc:sldChg>
      <pc:sldChg chg="modSp add modAnim">
        <pc:chgData name="Leaf Huang" userId="2b19acc49884122e" providerId="LiveId" clId="{1843D386-1385-47DC-9995-C324D05303DF}" dt="2020-03-10T02:44:46.677" v="3549"/>
        <pc:sldMkLst>
          <pc:docMk/>
          <pc:sldMk cId="2708934110" sldId="292"/>
        </pc:sldMkLst>
        <pc:spChg chg="mod">
          <ac:chgData name="Leaf Huang" userId="2b19acc49884122e" providerId="LiveId" clId="{1843D386-1385-47DC-9995-C324D05303DF}" dt="2020-03-10T02:38:17.013" v="3153" actId="1076"/>
          <ac:spMkLst>
            <pc:docMk/>
            <pc:sldMk cId="2708934110" sldId="292"/>
            <ac:spMk id="2" creationId="{36D66A29-610A-4BEA-89F3-E65FE2607000}"/>
          </ac:spMkLst>
        </pc:spChg>
        <pc:spChg chg="mod">
          <ac:chgData name="Leaf Huang" userId="2b19acc49884122e" providerId="LiveId" clId="{1843D386-1385-47DC-9995-C324D05303DF}" dt="2020-03-10T02:44:46.677" v="3549"/>
          <ac:spMkLst>
            <pc:docMk/>
            <pc:sldMk cId="2708934110" sldId="292"/>
            <ac:spMk id="3" creationId="{C882F8DA-1A52-470F-8018-4DC6E76C41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1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0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3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7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7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1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5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4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8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0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1D9E0-E5E0-48B2-9246-181D3691B61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66AA4-2D04-4682-A2C2-8909BDEE3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0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63AB5-CAA9-4279-8ADA-21A4B794DD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因他是耶和华的受膏者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39055B-7839-4431-B391-0F255B291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35413"/>
            <a:ext cx="6858000" cy="165576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3295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22AAB-8023-482B-AC9E-406FC3C3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84995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大卫的颂诗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A43E-7681-4BBA-A744-0116442D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561"/>
            <a:ext cx="7886700" cy="498640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耶和华是我的岩石，我的山寨，我的救主，我的神，我的磐石，我所投靠的。他是我的盾牌，是拯救我的角，是我的高台。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耶和华的仆人大卫的诗，交与伶长。当耶和华救他脱离一切仇敌和扫罗之手的日子，他向耶和华念这诗的话。说：耶和华，我的力量啊，我爱你！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76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8A0C257-BA96-4FE1-94C5-0AA241A3B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42863"/>
            <a:ext cx="6734175" cy="673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936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03467-C8E5-4B7B-97BF-68188ACE0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1"/>
            <a:ext cx="7886700" cy="915987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隐基底的山洞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8949D-8550-479D-811E-996E93DC0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47750"/>
            <a:ext cx="7886700" cy="53244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隐基底是在死海边。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扫罗追杀大卫，再一次有很接近大卫。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扫罗和大卫竟然在同一个山洞里。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跟随的人对大卫说：「耶和华曾应许你说：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我要将你的仇敌交在你手里，你可以任意待他。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如今时候到了！」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天赐良机。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大卫就起来，悄悄地割下扫罗外袍的衣襟。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895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DCEF9-1E5C-4595-B820-86D739301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563"/>
            <a:ext cx="7886700" cy="9921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大卫不杀扫罗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5DBC9CE-99B6-43C6-9181-7A8C7802F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4"/>
            <a:ext cx="7886700" cy="53244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随後大卫心中自责，因为割下扫罗的衣襟。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对跟随他的人说：「我的主乃是耶和华的受膏者，我在耶和华面前万不敢伸手害他，因他是耶和华的受膏者。」 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645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FD5C-2739-4AD2-ABFF-C1BACB9FA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1"/>
            <a:ext cx="7886700" cy="9207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二人见面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56711-193B-4E4B-AA55-E4C0482C6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4425"/>
            <a:ext cx="8020050" cy="50625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扫罗起来，从洞里出去行路。 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随後大卫也起来，从洞里出去，呼叫扫罗说：「我主，我王！」扫罗回头观看，大卫就屈身、脸伏於地下拜。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大卫讲了一段感人的话。 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220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6E7A6-A528-4E0C-8B8E-281B9B270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5750"/>
            <a:ext cx="7886700" cy="58912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今日你亲眼看见在洞中，耶和华将你交在我手里；有人叫我杀你，我却爱惜你，说：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我不敢伸手害我的主，因为他是耶和华的受膏者。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 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我父啊，看看你外袍的衣襟在我手中。我割下你的衣襟，没有杀你；你由此可以知道我没有恶意叛逆你。你虽然猎取我的命，我却没有得罪你。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愿耶和华在你我中间施行审判，断定是非，并且鉴察，为我伸冤，救我脱离你的手。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092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D4B2A-CAFA-4B61-BA04-3CB33E1D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2"/>
            <a:ext cx="7886700" cy="8874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扫罗的回应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AC161-6CD8-4A60-B441-0542174A3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5863"/>
            <a:ext cx="7886700" cy="49911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说：「我儿大卫，这是你的声音吗？」就放声大哭，对大卫说：「你比我公义；因为你以善待我，我却以恶待你。你今日显明是以善待我；因为耶和华将我交在你手里，你却没有杀我。人若遇见仇敌，岂肯放他平安无事地去呢？愿耶和华因你今日向我所行的，以善报你。 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扫罗良心发现。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603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696C-81AD-4172-B201-A1A75759A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1"/>
            <a:ext cx="7886700" cy="8826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扫罗的请求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9979D-88C2-4E78-9A93-E4A4EAF6F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5453063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我也知道你必要作王，以色列的国必坚立在你手里。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现在你要指著耶和华向我起誓，不剪除我的後裔，在我父家不灭没我的名。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扫罗知道大卫一定作王，要求大卫善待他的後裔。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於是大卫向扫罗起誓，扫罗就回家去；大卫和跟随他的人上山寨去了。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没有带大卫回宫。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大卫继续他的逃亡生涯。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605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8CB4-B02E-4EA0-AF06-270EDC058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089"/>
            <a:ext cx="7886700" cy="925512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扫罗不改恶心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1701B-7321-4B67-9116-74A3D3300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8238"/>
            <a:ext cx="7886700" cy="50387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扫罗就起身，带领以色列人中挑选的三千精兵下到西弗的旷野，要在那里寻索大卫。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仍然追杀大卫。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大卫从扫罗的头旁拿了枪和水瓶，二人就走了。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再一次放过了扫罗。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339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0ED2E-3C59-4F7B-AD7E-2E8B8282D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5"/>
            <a:ext cx="7886700" cy="49863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我的主乃是耶和华的受膏者，我在耶和华面前万不敢伸手害他，因他是耶和华的受膏者。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大卫敬畏的不是这个疯了的岳父。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是耶和华。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不但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不敢伸手害他，还要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善待他。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  <a:cs typeface="+mj-cs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耶和华的受膏者不止扫罗。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还有牧师。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37F0C1-8F2B-4970-9ADD-6BCDE5F87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5"/>
            <a:ext cx="7886700" cy="982663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善待耶和华的受膏者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84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00F08D-67D4-4516-A105-BFFC76C8C12E}"/>
              </a:ext>
            </a:extLst>
          </p:cNvPr>
          <p:cNvSpPr txBox="1"/>
          <p:nvPr/>
        </p:nvSpPr>
        <p:spPr>
          <a:xfrm>
            <a:off x="266700" y="200025"/>
            <a:ext cx="860583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追赶非利士人回来，有人告诉他说：「大卫在隐基底的旷野。」扫罗就从以色列人中挑选三千精兵，率领他们往野羊的磐石去，寻索大卫和跟随他的人。到了路旁的羊圈，在那里有洞，扫罗进去大解。大卫和跟随他的人正藏在洞里的深处。跟随的人对大卫说：「耶和华曾应许你说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我要将你的仇敌交在你手里，你可以任意待他。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如今时候到了！」大卫就起来，悄悄地割下扫罗外袍的衣襟。随後大卫心中自责，因为割下扫罗的衣襟；对跟随他的人说：「我的主乃是耶和华的受膏者，我在耶和华面前万不敢伸手害他，因他是耶和华的受膏者。」 </a:t>
            </a:r>
          </a:p>
        </p:txBody>
      </p:sp>
    </p:spTree>
    <p:extLst>
      <p:ext uri="{BB962C8B-B14F-4D97-AF65-F5344CB8AC3E}">
        <p14:creationId xmlns:p14="http://schemas.microsoft.com/office/powerpoint/2010/main" val="2324196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063C1-25C1-4ECA-9085-2141BD0B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801"/>
            <a:ext cx="7886700" cy="9159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善待尊敬传道人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AF9B0-FC40-45C6-8E05-C74428D58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50339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那善於管理教会的长老，当以为配受加倍的敬奉；那劳苦传道教导人的，更当如此。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提前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你们要依从那些引导你们的，且要顺服；因他们为你们的灵魂时刻警醒，好像那将来交账的人。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来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纽约的韩国教会。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善待神的仆人，虽然不是我们的牧师。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332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206AF-6991-480F-AB57-577C3D43F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6"/>
            <a:ext cx="7886700" cy="9207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尊耶和华为大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E73A-002D-4AF3-B0E6-693FACCFA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3963"/>
            <a:ext cx="7886700" cy="52197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愿耶和华在你我中间施行审判，断定是非，并且鉴察，为我伸冤，救我脱离你的手。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自己的生死命运，都交托在神的手里。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每一步都求问耶和华。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所以大卫求问耶和华说：「我去攻打那些非利士人可以不可以？」耶和华对大卫说：「你可以去攻打非利士人，拯救基伊拉。」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17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D3CE1-1CA9-4A7B-8A5F-34E78E12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326"/>
            <a:ext cx="7886700" cy="9159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如何寻求神的旨意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8BA94-D000-493B-91E3-8D70C7401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7288"/>
            <a:ext cx="7886700" cy="541496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先知迦得对大卫说：「你不要住在山寨，要往犹大地去。」大卫就离开那里，进入哈列的树林。 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大卫透过先知求问神。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迦得和拿单是那时候的先知。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今天呢？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不违反圣经的真理。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有客观的印证。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内心的平安。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691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799F6-FC40-47CC-95E0-D5DA0222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665"/>
            <a:ext cx="7886700" cy="10445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大卫经历了神允许的试炼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3669A-9E7F-455F-B49A-5055ACC4B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9213"/>
            <a:ext cx="7886700" cy="4857750"/>
          </a:xfrm>
        </p:spPr>
        <p:txBody>
          <a:bodyPr>
            <a:normAutofit lnSpcReduction="10000"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大卫是神所膏立的王。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但在安定之前，经历了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年的颠沛流离的逃亡生活。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我离死不过一步。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最后在洗革拉安定下来，仍然是寄人篱下。因为洗革拉是非利士人的城。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但这些危险，都是神所允许的。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扫罗天天寻索大卫，神却不将大卫交在他手里。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998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E6C83-394C-4EAF-A54A-744D279B3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5"/>
            <a:ext cx="7886700" cy="8874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在痛苦中的呼喊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18F40-F7B8-4AB9-9127-61559D4D5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1563"/>
            <a:ext cx="7886700" cy="51054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我的神，我的神！为什麽离弃我？为什麽远离不救我？不听我唉哼的言语？ 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我们的祖宗倚靠你；他们倚靠你，你便解救他们。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..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但我是虫，不是人，被众人羞辱，被百姓藐视。诗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22:4,6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神不是每一次都答应他的哀求。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但神都听见了。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在最合适的时候，领我们走出试炼。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269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A22BC-27F3-408E-8EB8-E3B61DD1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2413"/>
            <a:ext cx="7886700" cy="592455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你们所遇见的试探，无非是人所能受的。神是信实的，必不叫你们受试探过於所能受的；在受试探的时候，总要给你们开一条出路，叫你们能忍受得住。 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林前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6963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66A29-610A-4BEA-89F3-E65FE2607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6039"/>
            <a:ext cx="7886700" cy="10017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2F8DA-1A52-470F-8018-4DC6E76C4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886700" cy="50149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大卫经历了神所允许的苦难。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在苦难中，他没有犯罪，只是哀求神的拯救。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从心里敬畏神所膏立的人。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处处寻求神的旨意。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神允许的试炼，是给我们量身定做的，不会超过我们所能忍受的。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893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C098F5-2163-432B-A47B-3228083F7029}"/>
              </a:ext>
            </a:extLst>
          </p:cNvPr>
          <p:cNvSpPr txBox="1"/>
          <p:nvPr/>
        </p:nvSpPr>
        <p:spPr>
          <a:xfrm>
            <a:off x="390525" y="242888"/>
            <a:ext cx="83534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用这话拦住跟随他的人，不容他们起来害扫罗。扫罗起来，从洞里出去行路。随後大卫也起来，从洞里出去，呼叫扫罗说：「我主，我王！」扫罗回头观看，大卫就屈身、脸伏於地下拜。大卫对扫罗说：「你为何听信人的谗言，说大卫想要害你呢？今日你亲眼看见在洞中，耶和华将你交在我手里；有人叫我杀你，我却爱惜你，说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我不敢伸手害我的主，因为他是耶和华的受膏者。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我父啊，看看你外袍的衣襟在我手中。我割下你的衣襟，没有杀你；你由此可以知道我没有恶意叛逆你。你虽然猎取我的命，我却没有得罪你。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978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72821C-C40D-455C-8816-52981637963E}"/>
              </a:ext>
            </a:extLst>
          </p:cNvPr>
          <p:cNvSpPr txBox="1"/>
          <p:nvPr/>
        </p:nvSpPr>
        <p:spPr>
          <a:xfrm>
            <a:off x="395288" y="209550"/>
            <a:ext cx="846296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愿耶和华在你我中间判断是非，在你身上为我伸冤，我却不亲手加害於你。古人有句俗语说：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恶事出於恶人。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却不亲手加害於你。以色列王出来要寻找谁呢？追赶谁呢？不过追赶一条死狗，一个虼蚤就是了。愿耶和华在你我中间施行审判，断定是非，并且鉴察，为我伸冤，救我脱离你的手。」大卫向扫罗说完这话，扫罗说：「我儿大卫，这是你的声音吗？」就放声大哭，对大卫说：「你比我公义；因为你以善待我，我却以恶待你。你今日显明是以善待我；因为耶和华将我交在你手里，你却没有杀我。人若遇见仇敌，岂肯放他平安无事地去呢？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898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4F52BD-9131-4C6B-8EDC-C62FDABEAE5F}"/>
              </a:ext>
            </a:extLst>
          </p:cNvPr>
          <p:cNvSpPr txBox="1"/>
          <p:nvPr/>
        </p:nvSpPr>
        <p:spPr>
          <a:xfrm>
            <a:off x="433388" y="204788"/>
            <a:ext cx="82915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愿耶和华因你今日向我所行的，以善报你。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我也知道你必要作王，以色列的国必坚立在你手里。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现在你要指著耶和华向我起誓，不剪除我的後裔，在我父家不灭没我的名。」於是大卫向扫罗起誓，扫罗就回家去；大卫和跟随他的人上山寨去了。 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1-44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1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BCB11-22C9-4263-98C3-FB1CAD5DF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418"/>
            <a:ext cx="7886700" cy="978858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逃亡的大卫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BE950-29D7-4036-B430-D91B4DA5E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6478"/>
            <a:ext cx="7886700" cy="490048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扫罗追杀大卫，大卫开始逃亡，先后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年之久。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大卫就离开那里，逃到亚杜兰洞。他的弟兄和他父亲的全家听见了，就都下到他那里。凡受窘迫的、欠债的、心里苦恼的都聚集到大卫那里；大卫就作他们的头目，跟随他的约有四百人。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落草为寇。只有社会的边缘人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跟随他。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881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C1572-6D38-4DBB-8319-909932162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0709"/>
            <a:ext cx="7886700" cy="587625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大卫和跟随他的约有六百人，就起身出了基伊拉，往他们所能往的地方去。有人告诉扫罗，大卫离开基伊拉逃走；於是扫罗不出来了。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23:13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跟随的人慢慢多了，势力也大了。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但仍然非常危险。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709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023AB-46F8-49A3-9017-206671AA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6038"/>
            <a:ext cx="7886700" cy="973137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最危险的一次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 - </a:t>
            </a:r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玛云的旷野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34D94-B8BB-4B9D-A77B-6B78D3031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4438"/>
            <a:ext cx="7886700" cy="49625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和跟随他的人去寻找大卫；有人告诉大卫，他就下到磐石，住在玛云的旷野。扫罗听见，便在玛云的旷野追赶大卫。扫罗在山这边走，大卫和跟随他的人在山那边走。大卫急忙躲避扫罗；因为扫罗和跟随他的人，四面围住大卫和跟随他的人，要拿获他们。 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25-26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几乎要抓到了。但是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004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4F52D-3AC2-4028-8A71-0208F4A62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5256"/>
            <a:ext cx="8248650" cy="641307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忽有使者来报告扫罗说：「非利士人犯境抢掠，请王快快回去！」 於是扫罗不追赶大卫，回去攻打非利士人。因此那地方名叫西拉哈玛希罗结。大卫从那里上去，住在隐基底的山寨里。 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27-29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西拉哈玛希罗结。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西拉，磐石也。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哈玛希罗结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，离开也。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仇敌离开了，上帝如磐石般的保护我。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上帝可以藉敌人来支开敌人。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15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783</TotalTime>
  <Words>3205</Words>
  <Application>Microsoft Office PowerPoint</Application>
  <PresentationFormat>On-screen Show (4:3)</PresentationFormat>
  <Paragraphs>102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SimSun</vt:lpstr>
      <vt:lpstr>Arial</vt:lpstr>
      <vt:lpstr>Calibri</vt:lpstr>
      <vt:lpstr>Calibri Light</vt:lpstr>
      <vt:lpstr>Office Theme</vt:lpstr>
      <vt:lpstr>因他是耶和华的受膏者</vt:lpstr>
      <vt:lpstr>PowerPoint Presentation</vt:lpstr>
      <vt:lpstr>PowerPoint Presentation</vt:lpstr>
      <vt:lpstr>PowerPoint Presentation</vt:lpstr>
      <vt:lpstr>PowerPoint Presentation</vt:lpstr>
      <vt:lpstr>逃亡的大卫</vt:lpstr>
      <vt:lpstr>PowerPoint Presentation</vt:lpstr>
      <vt:lpstr>最危险的一次 - 玛云的旷野</vt:lpstr>
      <vt:lpstr>PowerPoint Presentation</vt:lpstr>
      <vt:lpstr>大卫的颂诗</vt:lpstr>
      <vt:lpstr>PowerPoint Presentation</vt:lpstr>
      <vt:lpstr>隐基底的山洞</vt:lpstr>
      <vt:lpstr>大卫不杀扫罗</vt:lpstr>
      <vt:lpstr>二人见面</vt:lpstr>
      <vt:lpstr>PowerPoint Presentation</vt:lpstr>
      <vt:lpstr>扫罗的回应</vt:lpstr>
      <vt:lpstr>扫罗的请求</vt:lpstr>
      <vt:lpstr>扫罗不改恶心</vt:lpstr>
      <vt:lpstr>善待耶和华的受膏者</vt:lpstr>
      <vt:lpstr>善待尊敬传道人</vt:lpstr>
      <vt:lpstr>尊耶和华为大</vt:lpstr>
      <vt:lpstr>如何寻求神的旨意</vt:lpstr>
      <vt:lpstr>大卫经历了神允许的试炼</vt:lpstr>
      <vt:lpstr>在痛苦中的呼喊</vt:lpstr>
      <vt:lpstr>PowerPoint Presentation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Leaf Huang</dc:creator>
  <cp:lastModifiedBy>Leaf Huang</cp:lastModifiedBy>
  <cp:revision>2</cp:revision>
  <dcterms:created xsi:type="dcterms:W3CDTF">2020-03-01T20:02:56Z</dcterms:created>
  <dcterms:modified xsi:type="dcterms:W3CDTF">2020-03-22T02:22:20Z</dcterms:modified>
</cp:coreProperties>
</file>