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  <p:sldId id="280" r:id="rId6"/>
    <p:sldId id="281" r:id="rId7"/>
    <p:sldId id="279" r:id="rId8"/>
    <p:sldId id="283" r:id="rId9"/>
    <p:sldId id="282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3BD5B-D95C-4B16-9D1E-61A46DFD1F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172E27-0996-4798-89AE-73EB0A0918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0AB12-7ACB-4B90-B6ED-68C3DF44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3F1C-E6C1-41C3-9E00-731026AB231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C549D-1ECC-4543-AC69-9C9487E45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9490D-D28F-4861-BA78-8285A47A5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936F-2747-4A3C-9F24-702671C5C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15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A8B79-3EAD-498F-A1C3-47F347C93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DB8323-F8F5-42EA-B092-EE6E09F28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4D39E-132A-4882-BA02-F9F2EFFC1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3F1C-E6C1-41C3-9E00-731026AB231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5D96B-9855-426D-8798-A9091BE62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539E9-2610-4050-B744-A57E846BD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936F-2747-4A3C-9F24-702671C5C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3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769FC8-D01C-4398-8AFD-DD9E89685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5F40E2-1B86-48F1-B3DF-31F35CB9E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EC68A-1E22-4E03-82E1-D097244BF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3F1C-E6C1-41C3-9E00-731026AB231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91255-2D53-4343-BE0D-1299A7394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305E0-49CB-496E-8FC8-3AF183EC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936F-2747-4A3C-9F24-702671C5C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DD5E-5EF2-4855-878C-E7E356803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D2FD6-7643-42E1-A2E9-468C353E0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CF3B5-B22D-40D1-9F8D-93C3D8964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3F1C-E6C1-41C3-9E00-731026AB231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845FD-21EF-4A8F-B5D3-636D3E719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A7845-0F4E-4D0B-9A74-4D04EEED1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936F-2747-4A3C-9F24-702671C5C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1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97A8C-25C2-41BB-B3D0-C2BFA39B8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9DAFF-B0BA-4DB1-AB83-792B6C3E1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90EA4-B266-4AAB-835A-CDF71751E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3F1C-E6C1-41C3-9E00-731026AB231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430D2-75F7-4C39-B77B-3DFB0F5C5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3EA3A-4FC1-41B1-9BA5-538DBB188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936F-2747-4A3C-9F24-702671C5C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3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64347-83D2-4765-8AA2-E6F18404E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CB4E1-04F5-46D7-92E0-BAA24653F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770A35-FACF-4691-8955-749DAD779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B0D67-BB21-42E5-9A85-62F0FF3DB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3F1C-E6C1-41C3-9E00-731026AB231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AD352-65A3-4C73-9B22-5585A7F58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590091-EE8E-43BC-8713-3C90DC261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936F-2747-4A3C-9F24-702671C5C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6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4EE28-EBD8-4C93-981F-69D9D28B2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06C1A8-D685-472E-8C09-E0EDF3D71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6B9C-DC9D-4347-B9D6-E0ABC5EE2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4C8D58-E2C7-4ED5-8E43-1F6F56D052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904DA5-C2C7-45CA-9F00-82E4C0EF3F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756571-A76F-4F1D-893A-EBC1C2B84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3F1C-E6C1-41C3-9E00-731026AB231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54DD9-D0AD-4790-90AB-D0482AF92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3AE98B-3402-43A7-9269-DF5D58513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936F-2747-4A3C-9F24-702671C5C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3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1431F-E171-4444-82FA-A1160E546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9DC42E-5381-4784-8464-017510230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3F1C-E6C1-41C3-9E00-731026AB231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085DF2-2727-4880-B822-C4C8ACA8B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D7D13B-C721-43A0-91D3-CD286A3AB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936F-2747-4A3C-9F24-702671C5C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3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6EB845-C25F-4895-9CB8-45F001544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3F1C-E6C1-41C3-9E00-731026AB231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A0B7C9-59C4-428E-A9C9-056509EC0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9A1B79-ADA9-4558-AA57-0FC121FAE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936F-2747-4A3C-9F24-702671C5C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4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C6150-4CB3-46BD-87EA-89A43F73D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B38F4-D144-4AF8-B3C6-22DA38AAE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4AE3E0-A49C-439F-9EB9-66B4F2130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10ED35-7BF0-4E37-9D73-F43F462AF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3F1C-E6C1-41C3-9E00-731026AB231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326D95-C3D1-4B49-ADF1-2362B98F9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C066D2-E392-4A8E-B129-A3668652F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936F-2747-4A3C-9F24-702671C5C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18AE6-0883-4879-A94C-DD0BAA714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FD46A9-8445-416B-8C10-C5CA9E1D54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88E74-56D2-4B1F-B142-B990548F1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DBCB5-5192-46E6-B19E-843FDF5E0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43F1C-E6C1-41C3-9E00-731026AB231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40FECB-60D4-42FA-99CB-E2710620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8DD4B-CD6A-4091-BE79-90BF52EF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936F-2747-4A3C-9F24-702671C5C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86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3E79D9-ADC3-449C-A8BE-51F8F97B5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DDCD1-B34A-497A-AB14-981594368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FF70F-1270-4608-A6E0-358043F2C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43F1C-E6C1-41C3-9E00-731026AB231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99842-75CB-4D51-81AD-BFC7F84C0F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CADFF-1B41-42C9-AA84-7E82D515C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1936F-2747-4A3C-9F24-702671C5C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4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64E2BD1-5DEB-4D19-AB0D-7BB381BC2F6E}"/>
              </a:ext>
            </a:extLst>
          </p:cNvPr>
          <p:cNvSpPr/>
          <p:nvPr/>
        </p:nvSpPr>
        <p:spPr>
          <a:xfrm>
            <a:off x="1988190" y="1771985"/>
            <a:ext cx="83806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原来我们不是顾念所见的，乃是顾念所不见的；因为所见的是暂时的，所不见的是永远的。</a:t>
            </a:r>
            <a:r>
              <a:rPr lang="zh-CN" altLang="en-US" sz="3600" b="1" dirty="0">
                <a:solidFill>
                  <a:srgbClr val="000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（林后四：</a:t>
            </a:r>
            <a:r>
              <a:rPr lang="en-US" altLang="zh-CN" sz="3600" b="1" dirty="0">
                <a:solidFill>
                  <a:srgbClr val="000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CN" altLang="en-US" sz="3600" b="1" dirty="0">
                <a:solidFill>
                  <a:srgbClr val="000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9721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8BF7D-60E7-4F79-8645-A6D895BDB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5477"/>
            <a:ext cx="10515600" cy="1325563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en-US" altLang="zh-CN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神的帮助</a:t>
            </a:r>
            <a:endParaRPr lang="en-US" b="1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0862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E731-3B5A-4A79-AB5A-A772750E5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84" y="161488"/>
            <a:ext cx="12015831" cy="65350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于是命令发出，哲士将要见杀，人就寻找但以理和他的同伴，要杀他们。王的护卫长亚略出来，要杀巴比伦的哲士，但以理就用婉言回答他，向王的护卫长亚略说：王的命令为何这样紧急呢</a:t>
            </a:r>
            <a:r>
              <a:rPr lang="en-US" altLang="zh-CN" sz="32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﹖</a:t>
            </a:r>
            <a:r>
              <a:rPr lang="zh-CN" altLang="en-US" sz="32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亚略就将情节告诉但以理。但以理遂进去求王宽限，就可以将梦的讲解告诉王。但以理回到他的居所，将这事告诉他的同伴哈拿尼雅、米沙利、亚撒利雅，要他们祈求天上的神施怜悯，将这奥秘的事指明，免得但以理和他的同伴与巴比伦其余的哲士一同灭亡。这奥秘的事就在夜间异象中给但以理显明，但以理便称颂天上的神。但以理说：神的名是应当称颂的！从亘古直到永远，因为智慧能力都属乎他。他改变时候、日期，废王，立王，将智慧赐与智慧人，将知识赐与聪明人。他显明深奥隐秘的事，知道暗中所有的，光明也与他同居。我列祖的神啊，我感谢你，赞美你，因你将智慧才能赐给我，允准我们所求的，把王的事给我们指明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。（但二：</a:t>
            </a:r>
            <a:r>
              <a:rPr 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13-23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200" b="1" dirty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6751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EE57-AA8E-4A6C-BCB9-42BAF223D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503" y="201336"/>
            <a:ext cx="11685864" cy="64679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年轻的但以理如何回应来杀他的人？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这里记载了历史上第一次的祷告会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但以理的回应展现了他对神的信心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但以理因着神的启示而赞美称颂神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938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EE57-AA8E-4A6C-BCB9-42BAF223D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503" y="201336"/>
            <a:ext cx="11518084" cy="64679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我们如何面对生活中的难题和挑战？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神掌管历史以及我们每个人的命运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川普总统宣布今天为全美国祷告日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若使天闭塞不下雨，或使蝗虫吃这地的出产，或使瘟疫流行在我民中，这称为我名下的子民，若是自卑、祷告，寻求我的面，转离他们的恶行，我必从天上垂听，赦免他们的罪，医治他们的地。我必睁眼看、侧耳听在此处所献的祷告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（代下七：</a:t>
            </a: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13-15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28588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F542-6E7A-4ED9-8725-CEBD72813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9763" y="6010912"/>
            <a:ext cx="4301254" cy="47295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https://www.google.com/url?sa=i&amp;url=https%3A%2F%2Fmalaccagospelhall.org.my%2F2018%2F08%2F%25E5%25B0%2586%25E6%259D%25A5%25E7%259A%2584%25E4%25BA%258B-%25E5%258D%2581%25E4%25BA%258C-%25E5%25A4%2596%25E9%2582%25A6%25E4%25BA%25BA%25E7%259A%2584%25E6%2597%25A5%25E6%259C%259F%2Fstatue%2F&amp;psig=AOvVaw1nmQMLFdn_lkZS7UrJYSfc&amp;ust=1583938343267000&amp;source=images&amp;cd=vfe&amp;ved=0CAIQjRxqFwoTCJCXtKWUkOgCFQAAAAAdAAAAABAU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5B6F4EC-7734-484F-B9A4-076FAC5A8DAD}"/>
              </a:ext>
            </a:extLst>
          </p:cNvPr>
          <p:cNvSpPr txBox="1">
            <a:spLocks/>
          </p:cNvSpPr>
          <p:nvPr/>
        </p:nvSpPr>
        <p:spPr>
          <a:xfrm>
            <a:off x="1083865" y="259238"/>
            <a:ext cx="5484715" cy="6467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启示（但二：</a:t>
            </a: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24-45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历史进程及末世的预告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神的启示实在精妙无比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心底刚硬的人借口连篇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人的制度都是不完美的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人的梦想终必归于无有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惟有投靠神才能有盼望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4" name="Picture 3" descr="A picture containing photo, black, white&#10;&#10;Description automatically generated">
            <a:extLst>
              <a:ext uri="{FF2B5EF4-FFF2-40B4-BE49-F238E27FC236}">
                <a16:creationId xmlns:a16="http://schemas.microsoft.com/office/drawing/2014/main" id="{42252ACE-E169-4970-98C4-C2D4A13D0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938" y="234071"/>
            <a:ext cx="4445079" cy="5628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8BF7D-60E7-4F79-8645-A6D895BDB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5477"/>
            <a:ext cx="10515600" cy="1325563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en-US" altLang="zh-CN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人的回应</a:t>
            </a:r>
            <a:endParaRPr lang="en-US" b="1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2452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E731-3B5A-4A79-AB5A-A772750E5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256" y="262156"/>
            <a:ext cx="11547446" cy="65350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当时，尼布甲尼撒王俯伏在地，向但以理下拜，并且吩咐人给他奉上供物和香品。王对但以理说：你既能显明这奥秘的事，你们的神诚然是万神之神、万王之主，又是显明奥秘事的。于是王高擡但以理，赏赐他许多上等礼物，派他管理巴比伦全省，又立他为总理，掌管巴比伦的一切哲士。但以理求王，王就派沙得拉、米煞、亚伯尼歌管理巴比伦省的事务，只是但以理常在朝中侍立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。（但二：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46-49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600" b="1" dirty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16157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EE57-AA8E-4A6C-BCB9-42BAF223D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503" y="201336"/>
            <a:ext cx="11685864" cy="64679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神可以改变嚣张跋扈之君王的心意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王的心在耶和华手中，好像陇沟的水随意流转。</a:t>
            </a:r>
            <a:endParaRPr lang="en-US" altLang="zh-CN" sz="3600" b="1" dirty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（箴廿一：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神可以使用身份卑微之人成就大事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320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EE57-AA8E-4A6C-BCB9-42BAF223D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503" y="201336"/>
            <a:ext cx="11685864" cy="64679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我们当作的回应：刚强壮胆</a:t>
            </a:r>
            <a:endParaRPr lang="en-US" altLang="zh-CN" sz="3600" b="1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神的作为是我们意想不到的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我们当作的回应：为神所用</a:t>
            </a:r>
            <a:endParaRPr lang="en-US" altLang="zh-CN" sz="3600" b="1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我们可用的时间或许不多了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世界试图压制并使信徒沉默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愿神帮助我们勇于逆流而上！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32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D3DDC-BC87-492B-9724-E8647BAD0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696286"/>
            <a:ext cx="9144000" cy="2416029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sz="5300" b="1" dirty="0">
                <a:latin typeface="KaiTi" panose="02010609060101010101" pitchFamily="49" charset="-122"/>
                <a:ea typeface="KaiTi" panose="02010609060101010101" pitchFamily="49" charset="-122"/>
              </a:rPr>
              <a:t>教会一对夫妇：</a:t>
            </a:r>
            <a:br>
              <a:rPr lang="en-US" altLang="zh-CN" sz="53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53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5300" b="1" dirty="0">
                <a:latin typeface="KaiTi" panose="02010609060101010101" pitchFamily="49" charset="-122"/>
                <a:ea typeface="KaiTi" panose="02010609060101010101" pitchFamily="49" charset="-122"/>
              </a:rPr>
              <a:t>汉邦武力超群，唐代诗彩流芳</a:t>
            </a:r>
            <a:br>
              <a:rPr lang="en-US" altLang="zh-CN" sz="4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5B867-0576-4D4D-B274-4D081CE56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9578" y="3745686"/>
            <a:ext cx="5452844" cy="10402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刘国强、李文弘</a:t>
            </a:r>
            <a:endParaRPr lang="en-US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125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356F9-3615-4EE3-9824-EFAE6DADE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6000" dirty="0"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梦</a:t>
            </a:r>
            <a:endParaRPr lang="en-US" sz="6000" dirty="0"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436B5-CC9B-4E32-B3E9-5950E870B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336" y="1929468"/>
            <a:ext cx="11870421" cy="42474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妙笔生花、庄周梦蝶、南柯一梦、黄粱美梦、</a:t>
            </a: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……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雅各、拉班、约瑟、米甸人、所罗门、约瑟、</a:t>
            </a: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……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040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BF99F-136F-4442-B8CA-40376A9BE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310" y="620785"/>
            <a:ext cx="10515600" cy="2281806"/>
          </a:xfrm>
        </p:spPr>
        <p:txBody>
          <a:bodyPr>
            <a:normAutofit/>
          </a:bodyPr>
          <a:lstStyle/>
          <a:p>
            <a:pPr algn="ctr"/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逆流而上（二）</a:t>
            </a:r>
            <a:br>
              <a:rPr lang="en-US" altLang="zh-CN" sz="60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22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但以理书第二章</a:t>
            </a:r>
            <a:endParaRPr lang="en-US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CA0E9-7C0F-4161-8A3A-2281F5879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10" y="3338818"/>
            <a:ext cx="10515600" cy="6878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人的尽头</a:t>
            </a:r>
            <a:endParaRPr lang="en-US" altLang="zh-CN" sz="4000" b="1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AFA3252-2F4F-4C9F-B29B-E9DA0AF5575E}"/>
              </a:ext>
            </a:extLst>
          </p:cNvPr>
          <p:cNvSpPr txBox="1">
            <a:spLocks/>
          </p:cNvSpPr>
          <p:nvPr/>
        </p:nvSpPr>
        <p:spPr>
          <a:xfrm>
            <a:off x="754310" y="4001549"/>
            <a:ext cx="10515600" cy="68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神的帮助</a:t>
            </a:r>
            <a:endParaRPr lang="en-US" altLang="zh-CN" sz="4000" b="1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zh-CN" sz="4000" b="1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3355FA6-98E3-4C5E-A5C0-01A680C91A2F}"/>
              </a:ext>
            </a:extLst>
          </p:cNvPr>
          <p:cNvSpPr txBox="1">
            <a:spLocks/>
          </p:cNvSpPr>
          <p:nvPr/>
        </p:nvSpPr>
        <p:spPr>
          <a:xfrm>
            <a:off x="754310" y="4664280"/>
            <a:ext cx="10515600" cy="68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人的回应</a:t>
            </a:r>
            <a:endParaRPr lang="en-US" sz="4000" b="1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050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8BF7D-60E7-4F79-8645-A6D895BDB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5477"/>
            <a:ext cx="10515600" cy="1325563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</a:t>
            </a:r>
            <a:r>
              <a:rPr lang="en-US" altLang="zh-CN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人的尽头</a:t>
            </a:r>
            <a:endParaRPr lang="en-US" b="1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860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E731-3B5A-4A79-AB5A-A772750E5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169" y="176169"/>
            <a:ext cx="11543251" cy="65350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尼布甲尼撒在位第二年，他做了梦，心里烦乱，不能睡觉。王吩咐人将术士、用法术的、行邪术的，和迦勒底人召来，要他们将王的梦告诉王，他们就来站在王前。王对他们说：我做了一梦，心里烦乱，要知道这是什么梦。迦勒底人用亚兰的言语对王说：愿王万岁！请将那梦告诉仆人，仆人就可以讲解。王回答迦勒底人说：梦我已经忘了，你们若不将梦和梦的讲解告诉我，就必被凌迟，你们的房屋必成为粪堆；你们若将梦和梦的讲解告诉我，就必从我这里得赠品和赏赐，并大尊荣。现在你们要将梦和梦的讲解告诉我。他们第二次对王说：请王将梦告诉仆人，仆人就可以讲解。</a:t>
            </a:r>
            <a:endParaRPr lang="en-US" sz="3600" b="1" dirty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9133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E731-3B5A-4A79-AB5A-A772750E5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347" y="243281"/>
            <a:ext cx="11501306" cy="65350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王回答说：我准知道你们是故意迟延，因为你们知道那梦我已经忘了。你们若不将梦告诉我，只有一法待你们；因为你们预备了谎言乱语向我说，要等候时势改变。现在你们要将梦告诉我，因我知道你们能将梦的讲解告诉我。迦勒底人在王面前回答说：世上没有人能将王所问的事说出来；因为没有君王、大臣、掌权的向术士，或用法术的，或迦勒底人问过这样的事。王所问的事甚难。除了不与世人同居的神明，没有人在王面前能说出来。因此，王气忿忿地大发烈怒，吩咐灭绝巴比伦所有的哲士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（但二：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1-12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515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EE57-AA8E-4A6C-BCB9-42BAF223D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503" y="201336"/>
            <a:ext cx="11685864" cy="64679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故事发生在但以理很年轻的时候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尼布甲尼撒的要求是空前绝后的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尼布甲尼撒何以把他的梦给忘了？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「科学证据」否定了圣经的描述？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567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EE57-AA8E-4A6C-BCB9-42BAF223D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503" y="201336"/>
            <a:ext cx="11685864" cy="64679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术士们对王的回应还算是明智的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当今思潮试图否定神的各种尝试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各种尝试最都必然陷入自相矛盾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面对人的尽头，当如何寻找出路？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真正的出路在于得到真神的帮助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5896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1820</Words>
  <Application>Microsoft Office PowerPoint</Application>
  <PresentationFormat>Widescreen</PresentationFormat>
  <Paragraphs>87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KaiTi</vt:lpstr>
      <vt:lpstr>Arial</vt:lpstr>
      <vt:lpstr>Calibri</vt:lpstr>
      <vt:lpstr>Calibri Light</vt:lpstr>
      <vt:lpstr>Wingdings</vt:lpstr>
      <vt:lpstr>Office Theme</vt:lpstr>
      <vt:lpstr>PowerPoint Presentation</vt:lpstr>
      <vt:lpstr>教会一对夫妇：  汉邦武力超群，唐代诗彩流芳 </vt:lpstr>
      <vt:lpstr>梦</vt:lpstr>
      <vt:lpstr>逆流而上（二）  但以理书第二章</vt:lpstr>
      <vt:lpstr>一. 人的尽头</vt:lpstr>
      <vt:lpstr>PowerPoint Presentation</vt:lpstr>
      <vt:lpstr>PowerPoint Presentation</vt:lpstr>
      <vt:lpstr>PowerPoint Presentation</vt:lpstr>
      <vt:lpstr>PowerPoint Presentation</vt:lpstr>
      <vt:lpstr>二. 神的帮助</vt:lpstr>
      <vt:lpstr>PowerPoint Presentation</vt:lpstr>
      <vt:lpstr>PowerPoint Presentation</vt:lpstr>
      <vt:lpstr>PowerPoint Presentation</vt:lpstr>
      <vt:lpstr>PowerPoint Presentation</vt:lpstr>
      <vt:lpstr>三. 人的回应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Tennyson</dc:creator>
  <cp:lastModifiedBy>Chen, Tennyson</cp:lastModifiedBy>
  <cp:revision>45</cp:revision>
  <dcterms:created xsi:type="dcterms:W3CDTF">2020-03-05T13:35:18Z</dcterms:created>
  <dcterms:modified xsi:type="dcterms:W3CDTF">2020-03-15T00:51:08Z</dcterms:modified>
</cp:coreProperties>
</file>