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78" r:id="rId10"/>
    <p:sldId id="268" r:id="rId11"/>
    <p:sldId id="269" r:id="rId12"/>
    <p:sldId id="270" r:id="rId13"/>
    <p:sldId id="271" r:id="rId14"/>
    <p:sldId id="263" r:id="rId15"/>
    <p:sldId id="273" r:id="rId16"/>
    <p:sldId id="277" r:id="rId17"/>
    <p:sldId id="274" r:id="rId18"/>
    <p:sldId id="275" r:id="rId19"/>
    <p:sldId id="279" r:id="rId20"/>
    <p:sldId id="264" r:id="rId21"/>
    <p:sldId id="265" r:id="rId22"/>
    <p:sldId id="276" r:id="rId23"/>
    <p:sldId id="266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5AA54C-9D36-4573-848B-B66850BE2963}" v="1141" dt="2020-03-08T03:10:57.1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BB5AA54C-9D36-4573-848B-B66850BE2963}"/>
    <pc:docChg chg="undo custSel addSld delSld modSld">
      <pc:chgData name="Leaf Huang" userId="2b19acc49884122e" providerId="LiveId" clId="{BB5AA54C-9D36-4573-848B-B66850BE2963}" dt="2020-03-08T03:11:14.229" v="3039"/>
      <pc:docMkLst>
        <pc:docMk/>
      </pc:docMkLst>
      <pc:sldChg chg="modSp">
        <pc:chgData name="Leaf Huang" userId="2b19acc49884122e" providerId="LiveId" clId="{BB5AA54C-9D36-4573-848B-B66850BE2963}" dt="2020-02-28T02:40:02.160" v="470" actId="1076"/>
        <pc:sldMkLst>
          <pc:docMk/>
          <pc:sldMk cId="3687218388" sldId="256"/>
        </pc:sldMkLst>
        <pc:spChg chg="mod">
          <ac:chgData name="Leaf Huang" userId="2b19acc49884122e" providerId="LiveId" clId="{BB5AA54C-9D36-4573-848B-B66850BE2963}" dt="2020-02-28T02:40:02.160" v="470" actId="1076"/>
          <ac:spMkLst>
            <pc:docMk/>
            <pc:sldMk cId="3687218388" sldId="256"/>
            <ac:spMk id="2" creationId="{9667ECDE-2DC9-471F-AC23-400F0308E9A3}"/>
          </ac:spMkLst>
        </pc:spChg>
      </pc:sldChg>
      <pc:sldChg chg="modSp add">
        <pc:chgData name="Leaf Huang" userId="2b19acc49884122e" providerId="LiveId" clId="{BB5AA54C-9D36-4573-848B-B66850BE2963}" dt="2020-02-24T04:02:46.380" v="152"/>
        <pc:sldMkLst>
          <pc:docMk/>
          <pc:sldMk cId="1209234010" sldId="261"/>
        </pc:sldMkLst>
        <pc:spChg chg="mod">
          <ac:chgData name="Leaf Huang" userId="2b19acc49884122e" providerId="LiveId" clId="{BB5AA54C-9D36-4573-848B-B66850BE2963}" dt="2020-02-24T03:56:53.719" v="28" actId="1076"/>
          <ac:spMkLst>
            <pc:docMk/>
            <pc:sldMk cId="1209234010" sldId="261"/>
            <ac:spMk id="2" creationId="{72FB0781-6E13-4048-BE86-EC428456B6D2}"/>
          </ac:spMkLst>
        </pc:spChg>
        <pc:spChg chg="mod">
          <ac:chgData name="Leaf Huang" userId="2b19acc49884122e" providerId="LiveId" clId="{BB5AA54C-9D36-4573-848B-B66850BE2963}" dt="2020-02-24T04:02:46.380" v="152"/>
          <ac:spMkLst>
            <pc:docMk/>
            <pc:sldMk cId="1209234010" sldId="261"/>
            <ac:spMk id="3" creationId="{093C992C-55EA-47B2-89E1-F5CDC6F7FBB3}"/>
          </ac:spMkLst>
        </pc:spChg>
      </pc:sldChg>
      <pc:sldChg chg="modSp add modAnim">
        <pc:chgData name="Leaf Huang" userId="2b19acc49884122e" providerId="LiveId" clId="{BB5AA54C-9D36-4573-848B-B66850BE2963}" dt="2020-02-26T01:15:52.859" v="315"/>
        <pc:sldMkLst>
          <pc:docMk/>
          <pc:sldMk cId="2607023258" sldId="262"/>
        </pc:sldMkLst>
        <pc:spChg chg="mod">
          <ac:chgData name="Leaf Huang" userId="2b19acc49884122e" providerId="LiveId" clId="{BB5AA54C-9D36-4573-848B-B66850BE2963}" dt="2020-02-26T01:08:02.106" v="157" actId="1076"/>
          <ac:spMkLst>
            <pc:docMk/>
            <pc:sldMk cId="2607023258" sldId="262"/>
            <ac:spMk id="2" creationId="{B211A972-FFA8-4FF4-B364-0C2B48FA8178}"/>
          </ac:spMkLst>
        </pc:spChg>
        <pc:spChg chg="mod">
          <ac:chgData name="Leaf Huang" userId="2b19acc49884122e" providerId="LiveId" clId="{BB5AA54C-9D36-4573-848B-B66850BE2963}" dt="2020-02-26T01:15:44.103" v="313" actId="27636"/>
          <ac:spMkLst>
            <pc:docMk/>
            <pc:sldMk cId="2607023258" sldId="262"/>
            <ac:spMk id="3" creationId="{43DBB653-F16D-4168-8F4C-4AD239E8AE2E}"/>
          </ac:spMkLst>
        </pc:spChg>
      </pc:sldChg>
      <pc:sldChg chg="modSp add modAnim">
        <pc:chgData name="Leaf Huang" userId="2b19acc49884122e" providerId="LiveId" clId="{BB5AA54C-9D36-4573-848B-B66850BE2963}" dt="2020-03-08T02:59:52.782" v="3031" actId="20577"/>
        <pc:sldMkLst>
          <pc:docMk/>
          <pc:sldMk cId="2341820785" sldId="263"/>
        </pc:sldMkLst>
        <pc:spChg chg="mod">
          <ac:chgData name="Leaf Huang" userId="2b19acc49884122e" providerId="LiveId" clId="{BB5AA54C-9D36-4573-848B-B66850BE2963}" dt="2020-02-28T12:51:51.097" v="1257"/>
          <ac:spMkLst>
            <pc:docMk/>
            <pc:sldMk cId="2341820785" sldId="263"/>
            <ac:spMk id="2" creationId="{7A38FF8D-9340-4BF4-A23B-16B1CAF8B12A}"/>
          </ac:spMkLst>
        </pc:spChg>
        <pc:spChg chg="mod">
          <ac:chgData name="Leaf Huang" userId="2b19acc49884122e" providerId="LiveId" clId="{BB5AA54C-9D36-4573-848B-B66850BE2963}" dt="2020-03-08T02:59:52.782" v="3031" actId="20577"/>
          <ac:spMkLst>
            <pc:docMk/>
            <pc:sldMk cId="2341820785" sldId="263"/>
            <ac:spMk id="3" creationId="{DDA9CCF3-8075-401A-858E-CD03C5592150}"/>
          </ac:spMkLst>
        </pc:spChg>
      </pc:sldChg>
      <pc:sldChg chg="modSp add modAnim">
        <pc:chgData name="Leaf Huang" userId="2b19acc49884122e" providerId="LiveId" clId="{BB5AA54C-9D36-4573-848B-B66850BE2963}" dt="2020-02-28T22:01:53.651" v="2059"/>
        <pc:sldMkLst>
          <pc:docMk/>
          <pc:sldMk cId="656727005" sldId="264"/>
        </pc:sldMkLst>
        <pc:spChg chg="mod">
          <ac:chgData name="Leaf Huang" userId="2b19acc49884122e" providerId="LiveId" clId="{BB5AA54C-9D36-4573-848B-B66850BE2963}" dt="2020-02-26T13:27:29.027" v="388" actId="1076"/>
          <ac:spMkLst>
            <pc:docMk/>
            <pc:sldMk cId="656727005" sldId="264"/>
            <ac:spMk id="2" creationId="{110470E8-B071-4F12-B3AE-3B7698EB1D4E}"/>
          </ac:spMkLst>
        </pc:spChg>
        <pc:spChg chg="mod">
          <ac:chgData name="Leaf Huang" userId="2b19acc49884122e" providerId="LiveId" clId="{BB5AA54C-9D36-4573-848B-B66850BE2963}" dt="2020-02-28T22:01:34.959" v="2057"/>
          <ac:spMkLst>
            <pc:docMk/>
            <pc:sldMk cId="656727005" sldId="264"/>
            <ac:spMk id="3" creationId="{70FA86E7-CF66-4944-B373-E18DE2086DD1}"/>
          </ac:spMkLst>
        </pc:spChg>
      </pc:sldChg>
      <pc:sldChg chg="modSp add modAnim">
        <pc:chgData name="Leaf Huang" userId="2b19acc49884122e" providerId="LiveId" clId="{BB5AA54C-9D36-4573-848B-B66850BE2963}" dt="2020-02-28T22:24:48.257" v="2290"/>
        <pc:sldMkLst>
          <pc:docMk/>
          <pc:sldMk cId="4069764503" sldId="265"/>
        </pc:sldMkLst>
        <pc:spChg chg="mod">
          <ac:chgData name="Leaf Huang" userId="2b19acc49884122e" providerId="LiveId" clId="{BB5AA54C-9D36-4573-848B-B66850BE2963}" dt="2020-02-26T13:35:43.833" v="414" actId="1076"/>
          <ac:spMkLst>
            <pc:docMk/>
            <pc:sldMk cId="4069764503" sldId="265"/>
            <ac:spMk id="2" creationId="{529E00F2-5116-47C3-B995-45066A2A574D}"/>
          </ac:spMkLst>
        </pc:spChg>
        <pc:spChg chg="mod">
          <ac:chgData name="Leaf Huang" userId="2b19acc49884122e" providerId="LiveId" clId="{BB5AA54C-9D36-4573-848B-B66850BE2963}" dt="2020-02-28T22:16:41.718" v="2203"/>
          <ac:spMkLst>
            <pc:docMk/>
            <pc:sldMk cId="4069764503" sldId="265"/>
            <ac:spMk id="3" creationId="{4D9A707F-113C-44C0-B297-52AA8F2794E6}"/>
          </ac:spMkLst>
        </pc:spChg>
      </pc:sldChg>
      <pc:sldChg chg="modSp add modAnim">
        <pc:chgData name="Leaf Huang" userId="2b19acc49884122e" providerId="LiveId" clId="{BB5AA54C-9D36-4573-848B-B66850BE2963}" dt="2020-02-29T19:23:09.654" v="2719"/>
        <pc:sldMkLst>
          <pc:docMk/>
          <pc:sldMk cId="2933225272" sldId="266"/>
        </pc:sldMkLst>
        <pc:spChg chg="mod">
          <ac:chgData name="Leaf Huang" userId="2b19acc49884122e" providerId="LiveId" clId="{BB5AA54C-9D36-4573-848B-B66850BE2963}" dt="2020-02-26T13:36:31.375" v="440" actId="1076"/>
          <ac:spMkLst>
            <pc:docMk/>
            <pc:sldMk cId="2933225272" sldId="266"/>
            <ac:spMk id="2" creationId="{1AF2A22F-FA30-4FA8-92EB-9989F00E8144}"/>
          </ac:spMkLst>
        </pc:spChg>
        <pc:spChg chg="mod">
          <ac:chgData name="Leaf Huang" userId="2b19acc49884122e" providerId="LiveId" clId="{BB5AA54C-9D36-4573-848B-B66850BE2963}" dt="2020-02-29T19:23:09.654" v="2719"/>
          <ac:spMkLst>
            <pc:docMk/>
            <pc:sldMk cId="2933225272" sldId="266"/>
            <ac:spMk id="3" creationId="{8C039AAE-C0A8-4353-8954-9013CEF3F43F}"/>
          </ac:spMkLst>
        </pc:spChg>
      </pc:sldChg>
      <pc:sldChg chg="modSp add modAnim">
        <pc:chgData name="Leaf Huang" userId="2b19acc49884122e" providerId="LiveId" clId="{BB5AA54C-9D36-4573-848B-B66850BE2963}" dt="2020-02-28T02:46:51.510" v="524"/>
        <pc:sldMkLst>
          <pc:docMk/>
          <pc:sldMk cId="1419043948" sldId="267"/>
        </pc:sldMkLst>
        <pc:spChg chg="mod">
          <ac:chgData name="Leaf Huang" userId="2b19acc49884122e" providerId="LiveId" clId="{BB5AA54C-9D36-4573-848B-B66850BE2963}" dt="2020-02-26T13:37:30.181" v="456" actId="1076"/>
          <ac:spMkLst>
            <pc:docMk/>
            <pc:sldMk cId="1419043948" sldId="267"/>
            <ac:spMk id="2" creationId="{4CABE798-67CD-4D35-AD6E-7B7D8AB7E157}"/>
          </ac:spMkLst>
        </pc:spChg>
        <pc:spChg chg="mod">
          <ac:chgData name="Leaf Huang" userId="2b19acc49884122e" providerId="LiveId" clId="{BB5AA54C-9D36-4573-848B-B66850BE2963}" dt="2020-02-28T02:46:02.312" v="522"/>
          <ac:spMkLst>
            <pc:docMk/>
            <pc:sldMk cId="1419043948" sldId="267"/>
            <ac:spMk id="3" creationId="{A4F266E9-2DF9-4D0A-A748-AF04EDD19764}"/>
          </ac:spMkLst>
        </pc:spChg>
      </pc:sldChg>
      <pc:sldChg chg="modSp add modAnim">
        <pc:chgData name="Leaf Huang" userId="2b19acc49884122e" providerId="LiveId" clId="{BB5AA54C-9D36-4573-848B-B66850BE2963}" dt="2020-02-28T02:53:20.268" v="597"/>
        <pc:sldMkLst>
          <pc:docMk/>
          <pc:sldMk cId="3754626822" sldId="268"/>
        </pc:sldMkLst>
        <pc:spChg chg="mod">
          <ac:chgData name="Leaf Huang" userId="2b19acc49884122e" providerId="LiveId" clId="{BB5AA54C-9D36-4573-848B-B66850BE2963}" dt="2020-02-28T02:47:31.519" v="535" actId="14100"/>
          <ac:spMkLst>
            <pc:docMk/>
            <pc:sldMk cId="3754626822" sldId="268"/>
            <ac:spMk id="2" creationId="{1AD49FCF-8814-4625-B54B-7C336180E4CC}"/>
          </ac:spMkLst>
        </pc:spChg>
        <pc:spChg chg="mod">
          <ac:chgData name="Leaf Huang" userId="2b19acc49884122e" providerId="LiveId" clId="{BB5AA54C-9D36-4573-848B-B66850BE2963}" dt="2020-02-28T02:53:07.287" v="595"/>
          <ac:spMkLst>
            <pc:docMk/>
            <pc:sldMk cId="3754626822" sldId="268"/>
            <ac:spMk id="3" creationId="{3E4E2FA2-E3AA-4336-8CE3-EEF5AF59309C}"/>
          </ac:spMkLst>
        </pc:spChg>
      </pc:sldChg>
      <pc:sldChg chg="modSp add modAnim">
        <pc:chgData name="Leaf Huang" userId="2b19acc49884122e" providerId="LiveId" clId="{BB5AA54C-9D36-4573-848B-B66850BE2963}" dt="2020-02-28T03:12:40.145" v="799"/>
        <pc:sldMkLst>
          <pc:docMk/>
          <pc:sldMk cId="2870201035" sldId="269"/>
        </pc:sldMkLst>
        <pc:spChg chg="mod">
          <ac:chgData name="Leaf Huang" userId="2b19acc49884122e" providerId="LiveId" clId="{BB5AA54C-9D36-4573-848B-B66850BE2963}" dt="2020-02-28T02:54:01.375" v="609" actId="1076"/>
          <ac:spMkLst>
            <pc:docMk/>
            <pc:sldMk cId="2870201035" sldId="269"/>
            <ac:spMk id="2" creationId="{729AA6CD-079F-4479-930A-46E41638473D}"/>
          </ac:spMkLst>
        </pc:spChg>
        <pc:spChg chg="mod">
          <ac:chgData name="Leaf Huang" userId="2b19acc49884122e" providerId="LiveId" clId="{BB5AA54C-9D36-4573-848B-B66850BE2963}" dt="2020-02-28T02:57:27.918" v="623" actId="14100"/>
          <ac:spMkLst>
            <pc:docMk/>
            <pc:sldMk cId="2870201035" sldId="269"/>
            <ac:spMk id="3" creationId="{B50DD8A7-FBBE-4B32-9389-B06FC5EBD702}"/>
          </ac:spMkLst>
        </pc:spChg>
      </pc:sldChg>
      <pc:sldChg chg="delSp modSp add modAnim">
        <pc:chgData name="Leaf Huang" userId="2b19acc49884122e" providerId="LiveId" clId="{BB5AA54C-9D36-4573-848B-B66850BE2963}" dt="2020-03-08T03:11:14.229" v="3039"/>
        <pc:sldMkLst>
          <pc:docMk/>
          <pc:sldMk cId="2633525514" sldId="270"/>
        </pc:sldMkLst>
        <pc:spChg chg="del mod">
          <ac:chgData name="Leaf Huang" userId="2b19acc49884122e" providerId="LiveId" clId="{BB5AA54C-9D36-4573-848B-B66850BE2963}" dt="2020-02-28T02:58:42.909" v="630" actId="478"/>
          <ac:spMkLst>
            <pc:docMk/>
            <pc:sldMk cId="2633525514" sldId="270"/>
            <ac:spMk id="2" creationId="{7A64A455-9436-4758-A850-E4DA8D09CCEB}"/>
          </ac:spMkLst>
        </pc:spChg>
        <pc:spChg chg="mod">
          <ac:chgData name="Leaf Huang" userId="2b19acc49884122e" providerId="LiveId" clId="{BB5AA54C-9D36-4573-848B-B66850BE2963}" dt="2020-02-28T22:24:21.946" v="2288" actId="20577"/>
          <ac:spMkLst>
            <pc:docMk/>
            <pc:sldMk cId="2633525514" sldId="270"/>
            <ac:spMk id="3" creationId="{4BBC6926-2759-425C-8DCC-6A29257D9AD0}"/>
          </ac:spMkLst>
        </pc:spChg>
      </pc:sldChg>
      <pc:sldChg chg="modSp add modAnim">
        <pc:chgData name="Leaf Huang" userId="2b19acc49884122e" providerId="LiveId" clId="{BB5AA54C-9D36-4573-848B-B66850BE2963}" dt="2020-02-28T03:12:33.070" v="797"/>
        <pc:sldMkLst>
          <pc:docMk/>
          <pc:sldMk cId="823117772" sldId="271"/>
        </pc:sldMkLst>
        <pc:spChg chg="mod">
          <ac:chgData name="Leaf Huang" userId="2b19acc49884122e" providerId="LiveId" clId="{BB5AA54C-9D36-4573-848B-B66850BE2963}" dt="2020-02-28T03:10:45.202" v="718" actId="1076"/>
          <ac:spMkLst>
            <pc:docMk/>
            <pc:sldMk cId="823117772" sldId="271"/>
            <ac:spMk id="2" creationId="{E6BA6A95-EE55-472F-814E-67970F14C4B2}"/>
          </ac:spMkLst>
        </pc:spChg>
        <pc:spChg chg="mod">
          <ac:chgData name="Leaf Huang" userId="2b19acc49884122e" providerId="LiveId" clId="{BB5AA54C-9D36-4573-848B-B66850BE2963}" dt="2020-02-28T03:12:18.148" v="795" actId="20577"/>
          <ac:spMkLst>
            <pc:docMk/>
            <pc:sldMk cId="823117772" sldId="271"/>
            <ac:spMk id="3" creationId="{6BD2E17A-FEFA-450F-B50A-99F05DC72F32}"/>
          </ac:spMkLst>
        </pc:spChg>
      </pc:sldChg>
      <pc:sldChg chg="addSp delSp modSp add del modAnim">
        <pc:chgData name="Leaf Huang" userId="2b19acc49884122e" providerId="LiveId" clId="{BB5AA54C-9D36-4573-848B-B66850BE2963}" dt="2020-03-01T20:15:05.809" v="2879" actId="2696"/>
        <pc:sldMkLst>
          <pc:docMk/>
          <pc:sldMk cId="2706456098" sldId="272"/>
        </pc:sldMkLst>
        <pc:spChg chg="mod">
          <ac:chgData name="Leaf Huang" userId="2b19acc49884122e" providerId="LiveId" clId="{BB5AA54C-9D36-4573-848B-B66850BE2963}" dt="2020-02-28T12:44:28.353" v="1116" actId="1076"/>
          <ac:spMkLst>
            <pc:docMk/>
            <pc:sldMk cId="2706456098" sldId="272"/>
            <ac:spMk id="2" creationId="{5B2DCEF9-1E5C-4595-B820-86D739301C67}"/>
          </ac:spMkLst>
        </pc:spChg>
        <pc:spChg chg="del">
          <ac:chgData name="Leaf Huang" userId="2b19acc49884122e" providerId="LiveId" clId="{BB5AA54C-9D36-4573-848B-B66850BE2963}" dt="2020-02-28T12:42:29.911" v="1068"/>
          <ac:spMkLst>
            <pc:docMk/>
            <pc:sldMk cId="2706456098" sldId="272"/>
            <ac:spMk id="3" creationId="{83AB70D4-8F3D-43DE-94CB-6415D43271BA}"/>
          </ac:spMkLst>
        </pc:spChg>
        <pc:spChg chg="add mod">
          <ac:chgData name="Leaf Huang" userId="2b19acc49884122e" providerId="LiveId" clId="{BB5AA54C-9D36-4573-848B-B66850BE2963}" dt="2020-02-28T12:50:16.573" v="1235" actId="14100"/>
          <ac:spMkLst>
            <pc:docMk/>
            <pc:sldMk cId="2706456098" sldId="272"/>
            <ac:spMk id="4" creationId="{B5DBC9CE-99B6-43C6-9181-7A8C7802F7CE}"/>
          </ac:spMkLst>
        </pc:spChg>
      </pc:sldChg>
      <pc:sldChg chg="addSp delSp modSp add modAnim">
        <pc:chgData name="Leaf Huang" userId="2b19acc49884122e" providerId="LiveId" clId="{BB5AA54C-9D36-4573-848B-B66850BE2963}" dt="2020-02-29T19:25:56.778" v="2802"/>
        <pc:sldMkLst>
          <pc:docMk/>
          <pc:sldMk cId="2562908110" sldId="273"/>
        </pc:sldMkLst>
        <pc:spChg chg="del">
          <ac:chgData name="Leaf Huang" userId="2b19acc49884122e" providerId="LiveId" clId="{BB5AA54C-9D36-4573-848B-B66850BE2963}" dt="2020-02-28T12:51:13.750" v="1237"/>
          <ac:spMkLst>
            <pc:docMk/>
            <pc:sldMk cId="2562908110" sldId="273"/>
            <ac:spMk id="2" creationId="{2EDC60AF-0A0C-464E-B5E6-08A1A3D7C41A}"/>
          </ac:spMkLst>
        </pc:spChg>
        <pc:spChg chg="mod">
          <ac:chgData name="Leaf Huang" userId="2b19acc49884122e" providerId="LiveId" clId="{BB5AA54C-9D36-4573-848B-B66850BE2963}" dt="2020-02-29T19:25:56.778" v="2802"/>
          <ac:spMkLst>
            <pc:docMk/>
            <pc:sldMk cId="2562908110" sldId="273"/>
            <ac:spMk id="3" creationId="{8EB05D3D-AB78-4435-ABDE-8C711482F23B}"/>
          </ac:spMkLst>
        </pc:spChg>
        <pc:spChg chg="add mod">
          <ac:chgData name="Leaf Huang" userId="2b19acc49884122e" providerId="LiveId" clId="{BB5AA54C-9D36-4573-848B-B66850BE2963}" dt="2020-02-28T12:51:22.454" v="1239" actId="1076"/>
          <ac:spMkLst>
            <pc:docMk/>
            <pc:sldMk cId="2562908110" sldId="273"/>
            <ac:spMk id="4" creationId="{D92F523B-EBE5-4C05-9482-15B3DF6FD7F1}"/>
          </ac:spMkLst>
        </pc:spChg>
      </pc:sldChg>
      <pc:sldChg chg="modSp add modAnim">
        <pc:chgData name="Leaf Huang" userId="2b19acc49884122e" providerId="LiveId" clId="{BB5AA54C-9D36-4573-848B-B66850BE2963}" dt="2020-02-28T21:49:52.975" v="1758"/>
        <pc:sldMkLst>
          <pc:docMk/>
          <pc:sldMk cId="281105083" sldId="274"/>
        </pc:sldMkLst>
        <pc:spChg chg="mod">
          <ac:chgData name="Leaf Huang" userId="2b19acc49884122e" providerId="LiveId" clId="{BB5AA54C-9D36-4573-848B-B66850BE2963}" dt="2020-02-28T21:45:25.362" v="1518" actId="1076"/>
          <ac:spMkLst>
            <pc:docMk/>
            <pc:sldMk cId="281105083" sldId="274"/>
            <ac:spMk id="2" creationId="{A3165E61-94EE-4CB3-BB6E-E2723A42C3F0}"/>
          </ac:spMkLst>
        </pc:spChg>
        <pc:spChg chg="mod">
          <ac:chgData name="Leaf Huang" userId="2b19acc49884122e" providerId="LiveId" clId="{BB5AA54C-9D36-4573-848B-B66850BE2963}" dt="2020-02-28T21:49:39.980" v="1756"/>
          <ac:spMkLst>
            <pc:docMk/>
            <pc:sldMk cId="281105083" sldId="274"/>
            <ac:spMk id="3" creationId="{2D25D074-6A5A-453C-B2CE-D0D3649706FA}"/>
          </ac:spMkLst>
        </pc:spChg>
      </pc:sldChg>
      <pc:sldChg chg="delSp modSp add modAnim">
        <pc:chgData name="Leaf Huang" userId="2b19acc49884122e" providerId="LiveId" clId="{BB5AA54C-9D36-4573-848B-B66850BE2963}" dt="2020-02-28T21:55:23.076" v="1859"/>
        <pc:sldMkLst>
          <pc:docMk/>
          <pc:sldMk cId="3920709624" sldId="275"/>
        </pc:sldMkLst>
        <pc:spChg chg="del mod">
          <ac:chgData name="Leaf Huang" userId="2b19acc49884122e" providerId="LiveId" clId="{BB5AA54C-9D36-4573-848B-B66850BE2963}" dt="2020-02-28T21:50:06.895" v="1761" actId="478"/>
          <ac:spMkLst>
            <pc:docMk/>
            <pc:sldMk cId="3920709624" sldId="275"/>
            <ac:spMk id="2" creationId="{C3AFA4E9-A261-433F-A755-C5F74AE8E46F}"/>
          </ac:spMkLst>
        </pc:spChg>
        <pc:spChg chg="mod">
          <ac:chgData name="Leaf Huang" userId="2b19acc49884122e" providerId="LiveId" clId="{BB5AA54C-9D36-4573-848B-B66850BE2963}" dt="2020-02-28T21:55:03.914" v="1855"/>
          <ac:spMkLst>
            <pc:docMk/>
            <pc:sldMk cId="3920709624" sldId="275"/>
            <ac:spMk id="3" creationId="{3582519B-84B6-4457-A7B4-64427CA86D2C}"/>
          </ac:spMkLst>
        </pc:spChg>
      </pc:sldChg>
      <pc:sldChg chg="delSp modSp add modAnim">
        <pc:chgData name="Leaf Huang" userId="2b19acc49884122e" providerId="LiveId" clId="{BB5AA54C-9D36-4573-848B-B66850BE2963}" dt="2020-02-28T22:25:29.523" v="2318"/>
        <pc:sldMkLst>
          <pc:docMk/>
          <pc:sldMk cId="3713548900" sldId="276"/>
        </pc:sldMkLst>
        <pc:spChg chg="del">
          <ac:chgData name="Leaf Huang" userId="2b19acc49884122e" providerId="LiveId" clId="{BB5AA54C-9D36-4573-848B-B66850BE2963}" dt="2020-02-28T22:19:29.817" v="2215" actId="478"/>
          <ac:spMkLst>
            <pc:docMk/>
            <pc:sldMk cId="3713548900" sldId="276"/>
            <ac:spMk id="2" creationId="{7DD736E5-E670-482D-97D2-721F68462D86}"/>
          </ac:spMkLst>
        </pc:spChg>
        <pc:spChg chg="mod">
          <ac:chgData name="Leaf Huang" userId="2b19acc49884122e" providerId="LiveId" clId="{BB5AA54C-9D36-4573-848B-B66850BE2963}" dt="2020-02-28T22:25:29.523" v="2318"/>
          <ac:spMkLst>
            <pc:docMk/>
            <pc:sldMk cId="3713548900" sldId="276"/>
            <ac:spMk id="3" creationId="{A5929358-F13A-4914-ABE1-929B5879F860}"/>
          </ac:spMkLst>
        </pc:spChg>
      </pc:sldChg>
      <pc:sldChg chg="delSp modSp add modAnim">
        <pc:chgData name="Leaf Huang" userId="2b19acc49884122e" providerId="LiveId" clId="{BB5AA54C-9D36-4573-848B-B66850BE2963}" dt="2020-03-08T03:00:44.740" v="3032" actId="20577"/>
        <pc:sldMkLst>
          <pc:docMk/>
          <pc:sldMk cId="2409518263" sldId="277"/>
        </pc:sldMkLst>
        <pc:spChg chg="del">
          <ac:chgData name="Leaf Huang" userId="2b19acc49884122e" providerId="LiveId" clId="{BB5AA54C-9D36-4573-848B-B66850BE2963}" dt="2020-02-29T19:15:27.443" v="2621" actId="478"/>
          <ac:spMkLst>
            <pc:docMk/>
            <pc:sldMk cId="2409518263" sldId="277"/>
            <ac:spMk id="2" creationId="{F4C3F8A8-4A42-4817-8789-B4910C00D357}"/>
          </ac:spMkLst>
        </pc:spChg>
        <pc:spChg chg="mod">
          <ac:chgData name="Leaf Huang" userId="2b19acc49884122e" providerId="LiveId" clId="{BB5AA54C-9D36-4573-848B-B66850BE2963}" dt="2020-03-08T03:00:44.740" v="3032" actId="20577"/>
          <ac:spMkLst>
            <pc:docMk/>
            <pc:sldMk cId="2409518263" sldId="277"/>
            <ac:spMk id="3" creationId="{BD830403-9FC3-48ED-A8FA-EFA71A764025}"/>
          </ac:spMkLst>
        </pc:spChg>
      </pc:sldChg>
      <pc:sldChg chg="delSp modSp add modAnim">
        <pc:chgData name="Leaf Huang" userId="2b19acc49884122e" providerId="LiveId" clId="{BB5AA54C-9D36-4573-848B-B66850BE2963}" dt="2020-02-29T20:58:53.152" v="2878"/>
        <pc:sldMkLst>
          <pc:docMk/>
          <pc:sldMk cId="756879895" sldId="278"/>
        </pc:sldMkLst>
        <pc:spChg chg="del mod">
          <ac:chgData name="Leaf Huang" userId="2b19acc49884122e" providerId="LiveId" clId="{BB5AA54C-9D36-4573-848B-B66850BE2963}" dt="2020-02-29T20:55:52.584" v="2813" actId="478"/>
          <ac:spMkLst>
            <pc:docMk/>
            <pc:sldMk cId="756879895" sldId="278"/>
            <ac:spMk id="2" creationId="{E7C531B2-E496-4228-AC18-4C8602345BD6}"/>
          </ac:spMkLst>
        </pc:spChg>
        <pc:spChg chg="mod">
          <ac:chgData name="Leaf Huang" userId="2b19acc49884122e" providerId="LiveId" clId="{BB5AA54C-9D36-4573-848B-B66850BE2963}" dt="2020-02-29T20:58:30.537" v="2876"/>
          <ac:spMkLst>
            <pc:docMk/>
            <pc:sldMk cId="756879895" sldId="278"/>
            <ac:spMk id="3" creationId="{CCFA1701-62AB-4FC9-AD1B-63FE68CA6AC9}"/>
          </ac:spMkLst>
        </pc:spChg>
      </pc:sldChg>
      <pc:sldChg chg="modSp add modAnim">
        <pc:chgData name="Leaf Huang" userId="2b19acc49884122e" providerId="LiveId" clId="{BB5AA54C-9D36-4573-848B-B66850BE2963}" dt="2020-03-01T20:28:28.262" v="3030"/>
        <pc:sldMkLst>
          <pc:docMk/>
          <pc:sldMk cId="832877304" sldId="279"/>
        </pc:sldMkLst>
        <pc:spChg chg="mod">
          <ac:chgData name="Leaf Huang" userId="2b19acc49884122e" providerId="LiveId" clId="{BB5AA54C-9D36-4573-848B-B66850BE2963}" dt="2020-03-01T20:26:36.893" v="2972" actId="1076"/>
          <ac:spMkLst>
            <pc:docMk/>
            <pc:sldMk cId="832877304" sldId="279"/>
            <ac:spMk id="2" creationId="{9BB19E59-795C-4789-95B5-0CCFF5A473BD}"/>
          </ac:spMkLst>
        </pc:spChg>
        <pc:spChg chg="mod">
          <ac:chgData name="Leaf Huang" userId="2b19acc49884122e" providerId="LiveId" clId="{BB5AA54C-9D36-4573-848B-B66850BE2963}" dt="2020-03-01T20:28:28.262" v="3030"/>
          <ac:spMkLst>
            <pc:docMk/>
            <pc:sldMk cId="832877304" sldId="279"/>
            <ac:spMk id="3" creationId="{D34D0011-82B8-4F86-B300-EE1BC45914E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530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022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1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15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900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30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97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92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741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8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DD94-23C2-4A7B-AABC-5BC2E3BB90F5}" type="datetimeFigureOut">
              <a:rPr lang="en-US" smtClean="0"/>
              <a:t>3/7/2020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A087A-2562-4238-947A-AF5594B3F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9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7ECDE-2DC9-471F-AC23-400F0308E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413" y="1098551"/>
            <a:ext cx="7772400" cy="2387600"/>
          </a:xfrm>
        </p:spPr>
        <p:txBody>
          <a:bodyPr/>
          <a:lstStyle/>
          <a:p>
            <a:r>
              <a:rPr lang="zh-CN" altLang="en-US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扫罗嫉妒大卫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C88503-1044-4353-B151-C58A6EFF53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0613" y="4354513"/>
            <a:ext cx="6858000" cy="1655762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87218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49FCF-8814-4625-B54B-7C336180E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9851"/>
            <a:ext cx="7886700" cy="9778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第二次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E2FA2-E3AA-4336-8CE3-EEF5AF593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66813"/>
            <a:ext cx="7886700" cy="501015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扫罗对大卫说：「我将大女儿米拉给你为妻，只要你为我奋勇，为耶和华争战。」扫罗心里说：「我不好亲手害他，要藉非利士人的手害他。」 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扫罗的女儿米拉到了当给大卫的时候，扫罗却给了米何拉人亚得列为妻。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因为没有机会，让大卫与非利士人争战。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54626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AA6CD-079F-4479-930A-46E416384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040"/>
            <a:ext cx="7886700" cy="9636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第三次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DD8A7-FBBE-4B32-9389-B06FC5EB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6325"/>
            <a:ext cx="7886700" cy="5319714"/>
          </a:xfrm>
        </p:spPr>
        <p:txBody>
          <a:bodyPr>
            <a:normAutofit lnSpcReduction="10000"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扫罗的次女米甲爱大卫。有人告诉扫罗，扫罗就喜悦。扫罗心里说：「我将这女儿给大卫，作他的网罗，好藉非利士人的手害他。」所以扫罗对大卫说：「你今日可以第二次作我的女婿。」 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扫罗说：「你们要对大卫这样说：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王不要什麽聘礼，只要一百非利士人的阳皮，好在王的仇敌身上报仇。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」扫罗的意思要使大卫丧在非利士人的手里。 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70201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C6926-2759-425C-8DCC-6A29257D9A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85750"/>
            <a:ext cx="7886700" cy="58912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大卫和跟随他的人起身前往，杀了二百非利士人，将阳皮满数交给王，为要作王的女婿。於是扫罗将女儿米甲给大卫为妻。 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早婚早恋？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还是没有害死大卫。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赔了夫人又折兵。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33525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6A95-EE55-472F-814E-67970F14C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46040"/>
            <a:ext cx="7886700" cy="10588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第四次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2E17A-FEFA-450F-B50A-99F05DC72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4902"/>
            <a:ext cx="7886700" cy="507206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扫罗打发人到大卫的房屋那里窥探他，要等到天亮杀他。大卫的妻米甲对他说：「你今夜若不逃命，明日你要被杀。」 於是米甲将大卫从窗户里缒下去；大卫就逃走，躲避了。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11-12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又一次。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还有许多次。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2311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8FF8D-9340-4BF4-A23B-16B1CAF8B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5"/>
            <a:ext cx="7886700" cy="9445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大卫的回应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9CCF3-8075-401A-858E-CD03C55921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6338"/>
            <a:ext cx="7886700" cy="50006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大卫是个勇士，完全可以还击，他选择不这么做。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他躲避，谦让，最后逃走。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以后扫罗追杀他，他有机会杀扫罗，但都没有动手。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41820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05D3D-AB78-4435-ABDE-8C711482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350"/>
            <a:ext cx="7886700" cy="494034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先反省自己是不是犯了罪。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神啊，求你鉴察我，知道我的心思，试炼我，知道我的意念，看在我里面有什麽恶行没有，引导我走永生的道路。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139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23-24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大卫的诗，交与伶长。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大卫不是没有犯罪，但他乐于认罪，真心悔改。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2F523B-EBE5-4C05-9482-15B3DF6FD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99695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遭人嫉妒怎么办？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6290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30403-9FC3-48ED-A8FA-EFA71A764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14338"/>
            <a:ext cx="7886700" cy="5762625"/>
          </a:xfrm>
        </p:spPr>
        <p:txBody>
          <a:bodyPr>
            <a:normAutofit/>
          </a:bodyPr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是不是自己太骄傲？锋芒太露。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我常遭人嫉妒，原因显然。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一辈子要对付的罪。</a:t>
            </a:r>
            <a:endParaRPr lang="en-US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0951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65E61-94EE-4CB3-BB6E-E2723A42C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2144"/>
            <a:ext cx="7886700" cy="1003406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遭到不公正的待遇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5D074-6A5A-453C-B2CE-D0D364970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5793"/>
            <a:ext cx="7886700" cy="493117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大卫的遭遇，实在是不公平。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那日扫罗留住大卫，不容他再回父家。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不是大卫贪图富贵，才留在扫罗身边的。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是扫罗留住大卫，不容他再回父家。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然后再遭遇如此的危险。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真是不公平。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姐妹的见证。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110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2519B-84B6-4457-A7B4-64427CA86D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7530"/>
            <a:ext cx="7886700" cy="587011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大卫没有为自己伸冤。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亲爱的弟兄，不要自己伸冤，宁可让步，听凭主怒（或作：让人发怒）；因为经上记著：「主说：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伸冤在我；我必报应。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」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罗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大卫的灵命很高。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2070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19E59-795C-4789-95B5-0CCFF5A47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326"/>
            <a:ext cx="7886700" cy="9207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心里的愤怒如何排遣？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D0011-82B8-4F86-B300-EE1BC459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00138"/>
            <a:ext cx="7886700" cy="50768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愿他的年日短少！愿别人得他的职分！愿他的儿女为孤儿，他的妻子为寡妇！愿他的儿女漂流讨饭，从他们荒凉之处出来求食！愿强暴的债主牢笼他一切所有的！愿外人抢他劳碌得来的！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诗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109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8-11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大卫的诗，交与伶长。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咒诅诗。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心里的</a:t>
            </a:r>
            <a:r>
              <a:rPr lang="zh-CN" altLang="en-US" sz="3600" b="1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  <a:cs typeface="+mj-cs"/>
              </a:rPr>
              <a:t>愤怒，只能向神说。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32877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0D4D42-183D-4233-811F-008592717066}"/>
              </a:ext>
            </a:extLst>
          </p:cNvPr>
          <p:cNvSpPr txBox="1"/>
          <p:nvPr/>
        </p:nvSpPr>
        <p:spPr>
          <a:xfrm>
            <a:off x="514350" y="295275"/>
            <a:ext cx="8234363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那日扫罗留住大卫，不容他再回父家。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..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无论差遣大卫往何处去，他都做事精明。扫罗就立他作战士长，众百姓和扫罗的臣仆无不喜悦。大卫打死了那非利士人，同众人回来的时候，妇女们从以色列各城里出来，欢欢喜喜，打鼓击磬，歌唱跳舞，迎接扫罗王。众妇女舞蹈唱和，说：「扫罗杀死千千，大卫杀死万万。」 扫罗甚发怒，不喜悦这话，就说：「将万万归大卫，千千归我，只剩下王位没有给他了。」 从这日起，扫罗就怒视大卫。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798752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470E8-B071-4F12-B3AE-3B7698EB1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9218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大卫的谦虚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A86E7-CF66-4944-B373-E18DE2086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3962"/>
            <a:ext cx="7886700" cy="5416177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大卫对扫罗说：「我是谁，我是什麽出身，我父家在以色列中是何等的家，岂敢作王的女婿呢？」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大卫杀死歌利亚的时候，扫罗就应许把自己的女儿嫁给他。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但大卫谦虚。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大卫说：「你们以为作王的女婿是一件小事吗？我是贫穷卑微的人。」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大卫继续的谦虚，虽然他喜欢米甲。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67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E00F2-5116-47C3-B995-45066A2A5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5564"/>
            <a:ext cx="7886700" cy="9874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神的保护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A707F-113C-44C0-B297-52AA8F279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5863"/>
            <a:ext cx="7886700" cy="49911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我要将大卫刺透，钉在墙上。大卫躲避他两次。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神的保守。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大卫做事无不精明，耶和华也与他同在。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</a:t>
            </a:r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精明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”</a:t>
            </a:r>
            <a:r>
              <a:rPr lang="en-US" altLang="zh-TW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,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原文是“明快”。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不但做的好，还做的快。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因为神的同在。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69764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929358-F13A-4914-ABE1-929B5879F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94572"/>
            <a:ext cx="7886700" cy="5882391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只要一百非利士人的阳皮。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大卫和跟随他的人起身前往，杀了二百非利士人，将阳皮满数交给王，为要作王的女婿。</a:t>
            </a:r>
            <a:endParaRPr lang="en-US" altLang="zh-CN" sz="3600" b="1" dirty="0">
              <a:solidFill>
                <a:srgbClr val="292F33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可以讨两个媳妇了。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又是神的保守。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354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2A22F-FA30-4FA8-92EB-9989F00E8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6039"/>
            <a:ext cx="7886700" cy="1011237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39AAE-C0A8-4353-8954-9013CEF3F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33475"/>
            <a:ext cx="7886700" cy="50434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一个成功的人，很容易遭人嫉妒。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隐藏够了吗？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“靠着上帝的恩典，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…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”。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不为自己伸冤。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敬重神所膏立的人。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神会保护，甚至大大的祝福。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学习大卫。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322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69BA1C-FD8E-4D3B-83CB-96572ED00812}"/>
              </a:ext>
            </a:extLst>
          </p:cNvPr>
          <p:cNvSpPr txBox="1"/>
          <p:nvPr/>
        </p:nvSpPr>
        <p:spPr>
          <a:xfrm>
            <a:off x="428625" y="219075"/>
            <a:ext cx="836771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次日，从神那里来的恶魔大大降在扫罗身上，他就在家中胡言乱语。大卫照常弹琴，扫罗手里拿著枪。扫罗把枪一抡，心里说，我要将大卫刺透，钉在墙上。大卫躲避他两次。扫罗惧怕大卫；因为耶和华离开自己，与大卫同在。所以扫罗使大卫离开自己，立他为千夫长，他就领兵出入。 大卫做事无不精明，耶和华也与他同在。扫罗见大卫做事精明，就甚怕他。但以色列和犹大众人都爱大卫，因为他领他们出入。扫罗对大卫说：「我将大女儿米拉给你为妻，只要你为我奋勇，为耶和华争战。」扫罗心里说：「我不好亲手害他，要藉非利士人的手害他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46337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03A25B-D454-4E3A-BE90-F2357CD21476}"/>
              </a:ext>
            </a:extLst>
          </p:cNvPr>
          <p:cNvSpPr txBox="1"/>
          <p:nvPr/>
        </p:nvSpPr>
        <p:spPr>
          <a:xfrm>
            <a:off x="457200" y="257175"/>
            <a:ext cx="8453438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大卫对扫罗说：「我是谁，我是什麽出身，我父家在以色列中是何等的家，岂敢作王的女婿呢？」 扫罗的女儿米拉到了当给大卫的时候，扫罗却给了米何拉人亚得列为妻。扫罗的次女米甲爱大卫。有人告诉扫罗，扫罗就喜悦。扫罗心里说：「我将这女儿给大卫，作他的网罗，好藉非利士人的手害他。」所以扫罗对大卫说：「你今日可以第二次作我的女婿。」 扫罗吩咐臣仆说：「你们暗中对大卫说：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王喜悦你，王的臣仆也都喜爱你，所以你当作王的女婿。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 扫罗的臣仆就照这话说给大卫听。大卫说：「你们以为作王的女婿是一件小事吗？我是贫穷卑微的人。」 </a:t>
            </a:r>
            <a:endParaRPr lang="en-US" sz="32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7030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56ACDC-5DAC-40DC-B7BB-68AE858FFF50}"/>
              </a:ext>
            </a:extLst>
          </p:cNvPr>
          <p:cNvSpPr txBox="1"/>
          <p:nvPr/>
        </p:nvSpPr>
        <p:spPr>
          <a:xfrm>
            <a:off x="361950" y="200025"/>
            <a:ext cx="846772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扫罗说：「你们要对大卫这样说：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王不要什麽聘礼，只要一百非利士人的阳皮，好在王的仇敌身上报仇。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」扫罗的意思要使大卫丧在非利士人的手里。扫罗的臣仆将这话告诉大卫，大卫就欢喜作王的女婿。日期还没有到，大卫和跟随他的人起身前往，杀了二百非利士人，将阳皮满数交给王，为要作王的女婿。於是扫罗将女儿米甲给大卫为妻。扫罗见耶和华与大卫同在，又知道女儿米甲爱大卫，就更怕大卫，常作大卫的仇敌。每逢非利士军长出来打仗，大卫比扫罗的臣仆做事精明，因此他的名被人尊重。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18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32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5-30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27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FB0781-6E13-4048-BE86-EC428456B6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2"/>
            <a:ext cx="7886700" cy="98266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C992C-55EA-47B2-89E1-F5CDC6F7F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350"/>
            <a:ext cx="7886700" cy="4900613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千千与万万。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扫罗屡次设计要杀大卫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神的保护。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属灵功课。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9234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1A972-FFA8-4FF4-B364-0C2B48FA8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277"/>
            <a:ext cx="7886700" cy="10017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千千与万万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BB653-F16D-4168-8F4C-4AD239E8A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23950"/>
            <a:ext cx="7886700" cy="536257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大卫杀死了非利士的巨人歌利亚。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成了以色列的英雄。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众妇女舞蹈唱和，说：扫罗杀死千千，大卫杀死万万。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扫罗甚发怒，不喜悦这话，就说：将万万归大卫，千千归我，只剩下王位没有给他了。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功高震主。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从这日起，扫罗就怒视大卫。 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0702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BE798-67CD-4D35-AD6E-7B7D8AB7E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1277"/>
            <a:ext cx="7886700" cy="963612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第一次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F266E9-2DF9-4D0A-A748-AF04EDD197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71575"/>
            <a:ext cx="7886700" cy="50053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次日，从神那里来的恶魔大大降在扫罗身上，他就在家中胡言乱语。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扫罗把枪一抡，心里说，我要将大卫刺透，钉在墙上。大卫躲避他两次。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好险。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躲一个疯子不容易。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1904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A1701-62AB-4FC9-AD1B-63FE68CA6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00038"/>
            <a:ext cx="7886700" cy="5876925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从耶和华那里来的恶魔又降在扫罗身上（扫罗手里拿枪坐在屋里），大卫就用手弹琴。扫罗用枪想要刺透大卫，钉在墙上；他却躲开，扫罗的枪刺入墙内。当夜大卫逃走，躲避了。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					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撒上 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19</a:t>
            </a:r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9-10</a:t>
            </a:r>
          </a:p>
          <a:p>
            <a:r>
              <a:rPr lang="zh-CN" altLang="en-US" sz="3600" b="1" dirty="0">
                <a:solidFill>
                  <a:srgbClr val="292F33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又一次躲过了。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5687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1724</TotalTime>
  <Words>2561</Words>
  <Application>Microsoft Office PowerPoint</Application>
  <PresentationFormat>On-screen Show (4:3)</PresentationFormat>
  <Paragraphs>94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SimSun</vt:lpstr>
      <vt:lpstr>Arial</vt:lpstr>
      <vt:lpstr>Calibri</vt:lpstr>
      <vt:lpstr>Calibri Light</vt:lpstr>
      <vt:lpstr>Office Theme</vt:lpstr>
      <vt:lpstr>扫罗嫉妒大卫</vt:lpstr>
      <vt:lpstr>PowerPoint Presentation</vt:lpstr>
      <vt:lpstr>PowerPoint Presentation</vt:lpstr>
      <vt:lpstr>PowerPoint Presentation</vt:lpstr>
      <vt:lpstr>PowerPoint Presentation</vt:lpstr>
      <vt:lpstr>讲道大纲</vt:lpstr>
      <vt:lpstr>千千与万万</vt:lpstr>
      <vt:lpstr>第一次</vt:lpstr>
      <vt:lpstr>PowerPoint Presentation</vt:lpstr>
      <vt:lpstr>第二次</vt:lpstr>
      <vt:lpstr>第三次</vt:lpstr>
      <vt:lpstr>PowerPoint Presentation</vt:lpstr>
      <vt:lpstr>第四次</vt:lpstr>
      <vt:lpstr>大卫的回应</vt:lpstr>
      <vt:lpstr>遭人嫉妒怎么办？</vt:lpstr>
      <vt:lpstr>PowerPoint Presentation</vt:lpstr>
      <vt:lpstr>遭到不公正的待遇</vt:lpstr>
      <vt:lpstr>PowerPoint Presentation</vt:lpstr>
      <vt:lpstr>心里的愤怒如何排遣？</vt:lpstr>
      <vt:lpstr>大卫的谦虚</vt:lpstr>
      <vt:lpstr>神的保护</vt:lpstr>
      <vt:lpstr>PowerPoint Presentation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Leaf Huang</dc:creator>
  <cp:lastModifiedBy>Leaf Huang</cp:lastModifiedBy>
  <cp:revision>3</cp:revision>
  <dcterms:created xsi:type="dcterms:W3CDTF">2020-02-24T03:19:39Z</dcterms:created>
  <dcterms:modified xsi:type="dcterms:W3CDTF">2020-03-08T03:11:17Z</dcterms:modified>
</cp:coreProperties>
</file>