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73" r:id="rId4"/>
    <p:sldId id="277" r:id="rId5"/>
    <p:sldId id="274" r:id="rId6"/>
    <p:sldId id="278" r:id="rId7"/>
    <p:sldId id="261" r:id="rId8"/>
    <p:sldId id="270" r:id="rId9"/>
    <p:sldId id="279" r:id="rId10"/>
    <p:sldId id="262" r:id="rId11"/>
    <p:sldId id="264" r:id="rId12"/>
    <p:sldId id="280" r:id="rId13"/>
    <p:sldId id="285" r:id="rId14"/>
    <p:sldId id="263" r:id="rId15"/>
    <p:sldId id="266" r:id="rId16"/>
    <p:sldId id="281" r:id="rId17"/>
    <p:sldId id="275" r:id="rId18"/>
    <p:sldId id="286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7" autoAdjust="0"/>
    <p:restoredTop sz="54521" autoAdjust="0"/>
  </p:normalViewPr>
  <p:slideViewPr>
    <p:cSldViewPr snapToGrid="0">
      <p:cViewPr varScale="1">
        <p:scale>
          <a:sx n="101" d="100"/>
          <a:sy n="10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41C0A-A965-4E17-AF06-B0AD2575330A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5D6C-81F5-4DE8-B87F-4A34B51E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9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0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8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2354B-F1C3-4320-8910-65AF16E6D1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5D6C-81F5-4DE8-B87F-4A34B51E88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C16E-0CB2-4B81-B08F-82AE5D21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A3565-B885-4124-B944-D90AAC5E3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669E6-82DB-4904-98F7-830C3074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ED736-5FA7-4C12-A30F-143C4DB3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4E007-0E4B-4C66-AB68-B7F87963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BD6B-D87D-4D58-A2B7-D949FA923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7004D-13B1-48D3-99D8-1ED8F8095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FCBA-2E3E-4992-BA52-0C7C4C5B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C9994-D283-4453-8D4C-A14BC1C5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DCE24-59BF-448B-983E-641FF1F3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5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6E2FB-F5FF-4CC0-8C03-103D36139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0AB0A-F10E-433F-AB0C-A877F18C6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66E4-AA7E-4820-AA2C-AECA142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87809-081C-426E-9CD8-032915D7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0C09F-5129-4F98-92FE-DB7DFCB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2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B0A7-CB01-42FD-85C3-FF197795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3B55-28C4-4DEF-8A9C-EC7CAD36B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C6E0-929C-4FEA-AC30-A326449E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F3B7D-5E77-4B4A-B25D-39F1A0532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2C0EC-E70C-4E2E-B23F-5F40B1B0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1CA1-4085-496F-B40A-C3FA4804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06413-74AC-4BEA-AD68-C85AF0CC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5F9E0-11C8-436D-9C59-293DEF75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9DB2-61DE-447F-B15E-EC11015A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9A90-BEBF-4DF9-A305-DD3A8B07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0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F938-668A-41D5-8FEE-17594A71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0BA46-3655-442D-9582-DCE8BA453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090EF-9180-4B9F-BA7C-D7C8DA7BC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5AB22-8C21-4754-8FDE-BDD7FE2D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C2844-878B-4857-942B-753DE6AC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1E858-CC36-405A-831E-269AD357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8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3C4-134F-42C5-8E1A-1A1D5FA0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D5674-B262-4752-B8A2-77C1A7E8E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483EF-D197-43C0-BEC4-252992EB0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3675B-79B5-47C4-B388-3E3EE924D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459E5-4286-462F-81CF-766EA3C86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BE642-6043-4196-BC6F-5F0818F9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D57B4-BC05-4147-8063-34517305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74194-3350-4340-AA76-C690FA97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112C3-9D24-4FF5-B549-E6DD8B00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E8198-C354-4606-94EA-6CCFEFDF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7D82C-D279-49FB-A239-5552354F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9E30D-0857-4710-B481-E1B5B7D1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9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FCEC1-C496-4262-BE1E-BACE530D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2B16A-8420-4BCD-868B-65CD1D8A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616E8-6B9B-43C2-9001-EA356043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C3CE-4FDD-44A5-86CB-CEBD6A78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0EF3D-88F7-4F00-937A-3DE4F4FC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E29EB-6BBD-4ABB-9A7B-47841871A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5EF6C-2E97-4817-A1F3-EB5BD36B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11CDD-4733-45D6-8A0A-06B71B4A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0FB78-F10A-4730-B465-BEFC6547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4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C614-E277-4C96-B4C9-42D4E05F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03BE4-C138-493C-B95E-CE149C7E2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E385E-7720-4E19-BB77-EE684DB69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417EC-F4A2-4EEE-8E51-621A607D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65B04-6B1D-45A7-996F-11CF6858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08E86-A372-47AF-ACD4-E7DBFDFE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4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9B229-0C03-4E2B-A5C4-829D2940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5E656-2B9D-4F82-BF2F-94B43FA4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B63CE-A72F-4211-9564-1B6038CED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4F581-F8DB-4319-A33E-6633AC5BD712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AC1F8-83FC-4BB7-B14B-CDA3111C4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FA2DA-AB21-414F-9A8A-90A13BD00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A560-B1AD-4851-B52F-CF1368A1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F329-2F8C-46C9-9CBB-2C03F2394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真实的敬拜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5F90F-2A11-42E7-9603-0ECEEDD96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诗篇 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73 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篇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32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E891-6BEC-44B0-88D5-7183F9FA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我的感受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39A3-2E28-47F8-A4A6-50347021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184"/>
            <a:ext cx="10515600" cy="5325428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喝尽了满杯的苦水：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不仅外面受苦，而且里面委屈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基督徒因爱主而受苦值得吗？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神怎能晓得？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神没有听到我们的祷告吗？</a:t>
            </a:r>
            <a:endParaRPr lang="en-US" altLang="zh-CN" sz="32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至高者岂有知识呢？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还是神无法解决我们的苦难？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为什么神允许爱主的基督徒受苦？</a:t>
            </a:r>
            <a:endParaRPr lang="en-US" altLang="zh-CN" sz="28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常享安逸，财宝便加增：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恶人享福让我苦上加苦</a:t>
            </a:r>
            <a:endParaRPr lang="en-US" altLang="zh-CN" sz="32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终日遭灾难、每早晨受惩治：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终日受苦让我感到无辜</a:t>
            </a:r>
            <a:endParaRPr lang="en-US" altLang="zh-CN" sz="32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活得比恶人辛苦，我怎么爱主？如何敬拜神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?</a:t>
            </a:r>
          </a:p>
        </p:txBody>
      </p:sp>
      <p:pic>
        <p:nvPicPr>
          <p:cNvPr id="7170" name="Picture 2" descr="Image result for 考试作弊">
            <a:extLst>
              <a:ext uri="{FF2B5EF4-FFF2-40B4-BE49-F238E27FC236}">
                <a16:creationId xmlns:a16="http://schemas.microsoft.com/office/drawing/2014/main" id="{5FC7BBD8-D9C6-4BA7-9A90-4ECDC3F9D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76" y="1618906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58A793-6EEF-445D-A86C-FDE967108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145" y="2577990"/>
            <a:ext cx="4759868" cy="2677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17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4F17-23BB-4739-8FE7-D6EE58BE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我的苦毒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5794-1BBF-4BBF-9917-140A79E5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191" y="1238250"/>
            <a:ext cx="10704444" cy="5084729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实在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徒然洁净了我的心：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诗人的感受觉得冤枉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我若说，我要这样讲，这就是以奸诈待你的众子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诗人的理智：苦难中也不敢用口舌得罪神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诗人的无奈：若表达抱怨，害怕失去自己的地位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我思索怎能明白这事，眼看实系为难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但苦难的奥秘实在是无从知晓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自爱、自义、自怜、自卑的光景：使人看不到神的恩典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亚萨诚诚实实地来到神面前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将自己的感受、疑惑、苦毒带到神面前</a:t>
            </a:r>
            <a:endParaRPr lang="en-US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承认自己的无知，让神开一条恩典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18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053D-5609-44E9-8C2E-D317595D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443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带我进神的圣所（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17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22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7B114-F1D5-4DFF-9F6C-CFB3538EC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521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17.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等我进了神的圣所，思想他们的结局。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18.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你实在把他们安在滑地，使他们掉在沉沦之中。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19.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他们转眼之间，成了何等的荒凉。他们被惊恐灭尽了。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20.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人睡醒了怎样看梦，主阿，你醒了，也必照样轻看他们的影像。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21.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因而我心里发酸，肺腑被刺。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22.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我这样愚昧无知，在你面前如畜类一般。</a:t>
            </a:r>
            <a:endParaRPr lang="en-US" sz="32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342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AEEC-9254-47E4-9694-F1AC79C6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580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谦卑来到圣所中（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17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CAD3-4D5B-42BB-8E0C-3072BD16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382"/>
            <a:ext cx="10515600" cy="4850581"/>
          </a:xfrm>
        </p:spPr>
        <p:txBody>
          <a:bodyPr/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生命的转折在于进入圣所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以一个神子民的身份：</a:t>
            </a:r>
            <a:r>
              <a:rPr lang="zh-CN" altLang="en-US" sz="28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敬拜需要认识祭司的身份</a:t>
            </a:r>
            <a:endParaRPr lang="en-US" altLang="zh-CN" sz="2800" b="1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圣所里面才有生命和真理：</a:t>
            </a:r>
            <a:r>
              <a:rPr lang="zh-CN" altLang="en-US" sz="28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敬拜需要进入圣所</a:t>
            </a:r>
            <a:endParaRPr lang="en-US" altLang="zh-CN" sz="2800" b="1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以往是定睛在圣所以外：</a:t>
            </a:r>
            <a:r>
              <a:rPr lang="zh-CN" altLang="en-US" sz="28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敬拜需要仰望神</a:t>
            </a:r>
            <a:endParaRPr lang="en-US" altLang="zh-CN" sz="2800" b="1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抛弃贪婪和嫉妒的思想：</a:t>
            </a:r>
            <a:r>
              <a:rPr lang="zh-CN" altLang="en-US" sz="28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敬拜需要重新看待羡慕和追求的东西</a:t>
            </a:r>
            <a:endParaRPr lang="en-US" altLang="zh-CN" sz="2800" b="1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承认自己有软弱和失败：</a:t>
            </a:r>
            <a:r>
              <a:rPr lang="zh-CN" altLang="en-US" sz="28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敬拜需要看到我们里面的败坏</a:t>
            </a:r>
            <a:endParaRPr lang="en-US" altLang="zh-CN" sz="2800" b="1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求神指教“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思想他们的结局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</a:t>
            </a:r>
            <a:r>
              <a:rPr lang="zh-CN" altLang="en-US" sz="28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敬拜需要神改变我们的眼光</a:t>
            </a:r>
            <a:endParaRPr lang="en-US" altLang="zh-CN" sz="2800" b="1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敬拜需要有进入圣所的经历：</a:t>
            </a:r>
            <a:r>
              <a:rPr lang="zh-CN" altLang="en-US" sz="2800" b="1" u="sng" dirty="0">
                <a:latin typeface="STKaiti" panose="02010600040101010101" pitchFamily="2" charset="-122"/>
                <a:ea typeface="STKaiti" panose="02010600040101010101" pitchFamily="2" charset="-122"/>
              </a:rPr>
              <a:t>敬拜需要思想我们到底需要什么</a:t>
            </a:r>
            <a:endParaRPr lang="en-US" altLang="zh-CN" sz="2800" b="1" u="sng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11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8AE4-6219-4A72-8923-8B3EBD3B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3125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求你指教我明白（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18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20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）：恶人的结局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61F9-5AEA-4113-A20A-ED80DE4F8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356514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实在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”：没有隐藏的真实想法，没有假冒伪善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实在恩待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（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 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）：理性上的我实在只知道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实在徒然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13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）：看到环境我实在要跌倒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实在安在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18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）：神指明后我实在真明白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把他们安在滑地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掉在沉沦之中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不值得羡慕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他们被惊恐灭尽了：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加速了灭亡的脚步</a:t>
            </a:r>
            <a:endParaRPr lang="en-US" altLang="zh-CN" sz="28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恶人的享乐，不过如今世的一个梦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虽然看似甜美，但醒来之后是后悔</a:t>
            </a:r>
            <a:endParaRPr lang="en-US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6146" name="Picture 2" descr="Image result for 财主和拉撒路">
            <a:extLst>
              <a:ext uri="{FF2B5EF4-FFF2-40B4-BE49-F238E27FC236}">
                <a16:creationId xmlns:a16="http://schemas.microsoft.com/office/drawing/2014/main" id="{F5630F24-B2D9-4F22-BDA8-C43F2101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06" y="3858817"/>
            <a:ext cx="3410779" cy="246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7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57CE-C2E1-4D28-AF72-13F45F4B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看到自己的愚昧（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21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22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）：我的觉醒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7B6F-947D-4F7D-8717-8874339B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28"/>
            <a:ext cx="10733690" cy="488273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因而我心里发酸，肺腑被刺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endParaRPr lang="en-US" altLang="zh-CN" sz="3200" b="1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看到里面贪婪和嫉妒的可恶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看到骄傲和自以为义的可怕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我这样愚昧无知，在你面前如畜类一般。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看到自己的愚昧：所追求的毫无价值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只看到眼前肉体的需要：如畜类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唯有对付了罪，才看到神的伟大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34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3AD4-643C-472D-BD15-AB89E61D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6203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与神同在的敬拜（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23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28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92BF-A669-4D9E-9CB0-7776A9D9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23.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然而我常与你同在。你搀着我的右手。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24.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你要以你的训言引导我，以后必接我到荣耀里。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25.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除你以外，在天上我有谁呢？除你以外，在地上我也没有所爱慕的。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26.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我的肉体，和我的心肠衰残。但神是我心里的力量，又是我的福分，直到永远。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27.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远离你的，必要死亡。凡离弃你行邪淫的，你都灭绝了。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28.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但我亲近神是与我有益。我以主耶和华为我的避难所，好叫我述说你一切的作为。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79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8E08-025F-419C-9FE0-5AC7EAFE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967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主是我的（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23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28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1B61-B964-4B18-AEFE-A8383B525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754"/>
            <a:ext cx="10515600" cy="4981209"/>
          </a:xfrm>
        </p:spPr>
        <p:txBody>
          <a:bodyPr/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主是我的扶持（２３～２４）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经历神：几乎因为我们的无知跌倒，但神“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搀着我的右手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思想神：“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训言引导我，以后必接我到荣耀里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主是我的福分（２５～２６）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有主是我们的唯一：“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除你以外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我们所爱慕和嫉妒的都不值得：“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我的肉体，和我的心肠衰残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我们承认人的肉体是软弱的，“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神是我心里的力量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主是我的避难所（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2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７～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28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藏在神的遮蔽下：神知道也允许我们有软弱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祂是我们一切：“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好叫我述说你一切的作为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98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C6292-1AD8-4232-846A-B05964A6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974818" cy="446116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进入真实的敬拜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AEE7-7171-4D82-9EB3-D8D631BC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452418" cy="5585619"/>
          </a:xfrm>
        </p:spPr>
        <p:txBody>
          <a:bodyPr anchor="ctr">
            <a:normAutofit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求神改变我们的眼光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第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节：神是“以色列” 的神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第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2 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～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9 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节：“我”看见“他们”的享福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第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10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16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节：“我”看到“我”的苦毒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第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17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20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节：“你”带“我”看“他们”的结局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第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21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22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节：“你”使“我”觉醒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第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23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28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节：“你”是“我”的一切</a:t>
            </a:r>
            <a:endParaRPr lang="en-US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真实的敬拜只有“我”和“你”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In Spirit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：关闭我们的肉眼， 让灵释放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In Truth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：诚诚实实的承认无知和软弱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敬拜中只有神和我们自己：清心的人</a:t>
            </a:r>
            <a:endParaRPr lang="en-US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mage result for laura story got award">
            <a:extLst>
              <a:ext uri="{FF2B5EF4-FFF2-40B4-BE49-F238E27FC236}">
                <a16:creationId xmlns:a16="http://schemas.microsoft.com/office/drawing/2014/main" id="{186B12B0-575D-4F68-8805-5012C842D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700"/>
          <a:stretch/>
        </p:blipFill>
        <p:spPr bwMode="auto">
          <a:xfrm>
            <a:off x="5534430" y="2177761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aura story got award">
            <a:extLst>
              <a:ext uri="{FF2B5EF4-FFF2-40B4-BE49-F238E27FC236}">
                <a16:creationId xmlns:a16="http://schemas.microsoft.com/office/drawing/2014/main" id="{019FA3F7-B892-478B-92A8-8C540215D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4" r="2" b="43670"/>
          <a:stretch/>
        </p:blipFill>
        <p:spPr bwMode="auto">
          <a:xfrm>
            <a:off x="6082774" y="-129209"/>
            <a:ext cx="4799780" cy="3230217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8D5C5C-157F-4069-864D-E698D789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4" y="133427"/>
            <a:ext cx="5117820" cy="1311664"/>
          </a:xfrm>
        </p:spPr>
        <p:txBody>
          <a:bodyPr>
            <a:normAutofit/>
          </a:bodyPr>
          <a:lstStyle/>
          <a:p>
            <a:r>
              <a:rPr lang="zh-CN" altLang="en-US" sz="3700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上帝拣选我作这场苦难的演出</a:t>
            </a:r>
            <a:r>
              <a:rPr lang="en-US" altLang="zh-CN" sz="3700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--L</a:t>
            </a:r>
            <a:r>
              <a:rPr lang="en-US" sz="3700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aura Story</a:t>
            </a:r>
            <a:endParaRPr lang="en-US" sz="37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0A57-5E85-4E5F-A66C-CD93541D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779" y="1196501"/>
            <a:ext cx="5689321" cy="524740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我们也愤愤哭求因为感觉不到你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我们怀疑你的良善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不相信你的慈爱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也怀疑圣经中的应许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而你都听见，听见每一个孤注的呼求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盼望我们能用信心来相信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也因为你的祝福透过风雨而降下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你的医治经过泪水而赐下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在无数个不眠夜之后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才懂得原来你就在身旁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今生的试炼就是你化妆的恩典 </a:t>
            </a:r>
            <a:r>
              <a:rPr lang="en-US" altLang="zh-CN" b="1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endParaRPr lang="en-US" b="1" dirty="0">
              <a:solidFill>
                <a:srgbClr val="00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6" name="Blessings - Laura Story (with lyrics)">
            <a:hlinkClick r:id="" action="ppaction://media"/>
            <a:extLst>
              <a:ext uri="{FF2B5EF4-FFF2-40B4-BE49-F238E27FC236}">
                <a16:creationId xmlns:a16="http://schemas.microsoft.com/office/drawing/2014/main" id="{A07642F6-7E59-4C16-A7B1-8D5C83B73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FF52-E950-4435-B37E-38689781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058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何为“真实的敬拜”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CB26-E140-4E84-86B1-35D65D058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304"/>
            <a:ext cx="10515600" cy="5486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被翻译为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敬拜”的三个希腊文：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2800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Proskuneo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意思是“下跪”，“俯伏”，表示对神绝对顺服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2800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Latreuo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意思是“祭司的事奉”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2800" b="1" dirty="0" err="1">
                <a:latin typeface="STKaiti" panose="02010600040101010101" pitchFamily="2" charset="-122"/>
                <a:ea typeface="STKaiti" panose="02010600040101010101" pitchFamily="2" charset="-122"/>
              </a:rPr>
              <a:t>Sebo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，意思是“敬畏神”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>
                <a:latin typeface="STKaiti" panose="02010600040101010101" pitchFamily="2" charset="-122"/>
                <a:ea typeface="STKaiti" panose="02010600040101010101" pitchFamily="2" charset="-122"/>
              </a:rPr>
              <a:t>敬拜中有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敬畏神、顺服神和事奉神</a:t>
            </a:r>
            <a:endParaRPr lang="en-US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“心灵和诚实”的敬拜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In Spirit: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在灵里、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In Truth: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在真实和真理里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我们在敬拜中常常遇到的问题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无法进入到灵里面：肉体控制着我们的魂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靠着理性认识真理：虚假和形式上的敬拜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透过诗篇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73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篇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—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亚萨的祷告来思想“真实的敬拜”</a:t>
            </a:r>
            <a:endParaRPr lang="en-US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3FFF1-5390-4C71-A1EC-036C1AAB158A}"/>
              </a:ext>
            </a:extLst>
          </p:cNvPr>
          <p:cNvSpPr/>
          <p:nvPr/>
        </p:nvSpPr>
        <p:spPr>
          <a:xfrm>
            <a:off x="8534400" y="2108200"/>
            <a:ext cx="3225800" cy="360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那二十四位长老，就俯伏在坐宝座的面前，敬拜那活到永永远远的，又把他们的冠冕放在宝座前（启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10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28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450E4-87CC-4BD1-B829-92E9A2E332CE}"/>
              </a:ext>
            </a:extLst>
          </p:cNvPr>
          <p:cNvSpPr/>
          <p:nvPr/>
        </p:nvSpPr>
        <p:spPr>
          <a:xfrm>
            <a:off x="8534400" y="2133600"/>
            <a:ext cx="3225800" cy="360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所以弟兄们，我以神的慈悲劝你们，将身体献上，当作活祭，是圣洁的，是神所喜悦的。你们如此事奉，乃是理所当然的（罗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28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03C5C-5937-4261-8DC3-F4E3B6B97AF3}"/>
              </a:ext>
            </a:extLst>
          </p:cNvPr>
          <p:cNvSpPr/>
          <p:nvPr/>
        </p:nvSpPr>
        <p:spPr>
          <a:xfrm>
            <a:off x="8521700" y="2133600"/>
            <a:ext cx="3225800" cy="360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有一个卖紫色布疋的妇人，名叫吕底亚，是推雅推喇城的人，素来敬拜神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……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（徒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14</a:t>
            </a:r>
            <a:r>
              <a:rPr lang="zh-CN" altLang="en-US" sz="2800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28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001C3-774B-4D91-AD6F-B645C39BEA07}"/>
              </a:ext>
            </a:extLst>
          </p:cNvPr>
          <p:cNvSpPr/>
          <p:nvPr/>
        </p:nvSpPr>
        <p:spPr>
          <a:xfrm>
            <a:off x="8521700" y="2133600"/>
            <a:ext cx="3225800" cy="360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那真正拜父的，要用心灵和诚实拜他，因为父要这样的人拜他。神是个灵所以拜他的，必须用心灵和诚实拜他。（约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23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24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40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92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ED151-92DE-4FF3-A29D-7D4EC4EB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213" y="1085479"/>
            <a:ext cx="859864" cy="446116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FFFF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主题大纲</a:t>
            </a:r>
            <a:endParaRPr lang="en-US" b="1" dirty="0">
              <a:solidFill>
                <a:srgbClr val="FFFF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FAF92-7383-4354-BDA4-DEE04BC4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诗人的困惑（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诗人看见圣所之外的光景（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2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9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诗人的感受和苦毒（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10~16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神打开诗人的眼光（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17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22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进入真实的敬拜（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23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28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2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8B1FC-0BDF-4BAF-9DA8-DC3E9087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29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诗人亚萨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DD0B-34B5-4C7E-859A-9B92B70C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09" y="1108364"/>
            <a:ext cx="7315200" cy="5486399"/>
          </a:xfrm>
        </p:spPr>
        <p:txBody>
          <a:bodyPr>
            <a:normAutofit lnSpcReduction="10000"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具名的、除大卫以外收录最多的诗人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大卫：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73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篇； 亚萨：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12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篇； 希幔：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篇； 以探：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篇； 可拉的后裔：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10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篇； 所罗门：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2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篇； 摩西：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篇； 没有具名： 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50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篇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大卫所立三个伶长之一：亚萨、希幔、以探都是利未人，专管殿中歌唱的事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圣经中关于亚萨的其他记载：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神所重用的仆人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直接参与服事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带领全家服事神，衷心尽职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被掳回归时的后裔被分别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后裔也参与服事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被神所纪念</a:t>
            </a:r>
            <a:endParaRPr lang="en-US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F8C95-A26C-4B54-BA19-E57F676DBF32}"/>
              </a:ext>
            </a:extLst>
          </p:cNvPr>
          <p:cNvSpPr/>
          <p:nvPr/>
        </p:nvSpPr>
        <p:spPr>
          <a:xfrm>
            <a:off x="7968898" y="1128085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大卫吩咐利未人的族长，派他们歌唱的弟兄用琴瑟和钹作乐，欢欢喜喜地大声歌颂。于是利未人派约珥的儿子希幔和他弟兄中比利家的儿子亚萨，并他们族弟兄米拉利子孙里古沙雅的儿子以探。（代上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15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17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28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7C6463-EEC2-44AC-8B9F-09C502144EDF}"/>
              </a:ext>
            </a:extLst>
          </p:cNvPr>
          <p:cNvSpPr/>
          <p:nvPr/>
        </p:nvSpPr>
        <p:spPr>
          <a:xfrm>
            <a:off x="7983597" y="1120784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利未人从三十岁以外的都被数点，他们男丁的数目共有三万八千。其中有二万四千人管理耶和华殿的事，有六千人作官长和士师，有四千人作守门的，又有四千人用大卫所作的乐器颂赞耶和华。（代上</a:t>
            </a:r>
            <a:r>
              <a:rPr lang="en-US" altLang="zh-CN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23</a:t>
            </a:r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</a:t>
            </a:r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5</a:t>
            </a:r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altLang="zh-CN" sz="25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亚萨，耶杜顿，希幔都是王所命定的。他们和他们的弟兄学习颂赞耶和华。善于歌唱的共有二百八十八人。（代上</a:t>
            </a:r>
            <a:r>
              <a:rPr lang="en-US" altLang="zh-CN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25</a:t>
            </a:r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：</a:t>
            </a:r>
            <a:r>
              <a:rPr lang="en-US" altLang="zh-CN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6</a:t>
            </a:r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7</a:t>
            </a:r>
            <a:r>
              <a:rPr lang="zh-CN" altLang="en-US" sz="25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sz="2500" b="1" dirty="0">
              <a:solidFill>
                <a:srgbClr val="FFFF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E20A4-1A25-4BF3-9F79-B9DF5A929632}"/>
              </a:ext>
            </a:extLst>
          </p:cNvPr>
          <p:cNvSpPr/>
          <p:nvPr/>
        </p:nvSpPr>
        <p:spPr>
          <a:xfrm>
            <a:off x="7967495" y="1126091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那日，大卫初次藉</a:t>
            </a:r>
            <a:r>
              <a:rPr lang="zh-CN" altLang="en-US" sz="2800" b="1" u="sng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和他的弟兄以诗歌称颂耶和华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代上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16:7)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F4B4A-DB71-45FF-8999-E3B8BF6CB3B5}"/>
              </a:ext>
            </a:extLst>
          </p:cNvPr>
          <p:cNvSpPr/>
          <p:nvPr/>
        </p:nvSpPr>
        <p:spPr>
          <a:xfrm>
            <a:off x="7976100" y="1095375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为首的是</a:t>
            </a:r>
            <a:r>
              <a:rPr lang="zh-CN" altLang="en-US" sz="2800" b="1" u="sng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，其次是撒迦利雅，雅薛，示米拉末，耶歇，玛他提雅，以利押，比拿雅，俄别以东，耶利，鼓瑟弹琴。惟有</a:t>
            </a:r>
            <a:r>
              <a:rPr lang="zh-CN" altLang="en-US" sz="2800" b="1" u="sng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敲钹，大发响声。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代上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16:5)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E774C-B181-4002-8698-58B171967B53}"/>
              </a:ext>
            </a:extLst>
          </p:cNvPr>
          <p:cNvSpPr/>
          <p:nvPr/>
        </p:nvSpPr>
        <p:spPr>
          <a:xfrm>
            <a:off x="7979039" y="1103163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大卫派</a:t>
            </a:r>
            <a:r>
              <a:rPr lang="zh-CN" altLang="en-US" sz="2800" b="1" u="sng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和他的弟兄在约柜前常常事奉耶和华，一日尽一日的职分。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代上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16:37)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CDF6E5-240D-4F0E-A918-FFB3A7E8895E}"/>
              </a:ext>
            </a:extLst>
          </p:cNvPr>
          <p:cNvSpPr/>
          <p:nvPr/>
        </p:nvSpPr>
        <p:spPr>
          <a:xfrm>
            <a:off x="7977727" y="1092416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歌唱的，</a:t>
            </a:r>
            <a:r>
              <a:rPr lang="zh-CN" altLang="en-US" sz="2800" b="1" u="sng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的子孙一百二十八名。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拉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2:41)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C2745-7758-4E98-8E92-5E45D83D62D2}"/>
              </a:ext>
            </a:extLst>
          </p:cNvPr>
          <p:cNvSpPr/>
          <p:nvPr/>
        </p:nvSpPr>
        <p:spPr>
          <a:xfrm>
            <a:off x="7973199" y="1106936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匠人立耶和华殿根基的时候，祭司皆穿礼服吹号，</a:t>
            </a:r>
            <a:r>
              <a:rPr lang="zh-CN" altLang="en-US" sz="2800" b="1" u="sng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的子孙利未人敲钹，照以色列王大卫所定的例，都站着赞美耶和华。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拉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3:10)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3F16E4-72CE-4D36-A085-77D8DA7FE1ED}"/>
              </a:ext>
            </a:extLst>
          </p:cNvPr>
          <p:cNvSpPr/>
          <p:nvPr/>
        </p:nvSpPr>
        <p:spPr>
          <a:xfrm>
            <a:off x="7960293" y="1116593"/>
            <a:ext cx="3840480" cy="5486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古时，在大卫和</a:t>
            </a:r>
            <a:r>
              <a:rPr lang="zh-CN" altLang="en-US" sz="2800" b="1" u="sng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亚萨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的日子，有歌唱的伶长，并有赞美称谢神的诗歌。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尼</a:t>
            </a:r>
            <a:r>
              <a:rPr lang="en-US" altLang="zh-CN" sz="2800" b="1" dirty="0">
                <a:solidFill>
                  <a:srgbClr val="FFFF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12:46)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13" grpId="0" animBg="1"/>
      <p:bldP spid="1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06BA-722F-4792-ACD1-A420A4B4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39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清心的人有福吗？（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1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12B03-4A41-4B3B-A19E-B762795D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144"/>
            <a:ext cx="10515600" cy="4872819"/>
          </a:xfrm>
        </p:spPr>
        <p:txBody>
          <a:bodyPr>
            <a:norm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1.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神实在恩待以色列那些清心的人。 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STKaiti" panose="02010600040101010101" pitchFamily="2" charset="-122"/>
                <a:ea typeface="STKaiti" panose="02010600040101010101" pitchFamily="2" charset="-122"/>
              </a:rPr>
              <a:t>实在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”：心中充满不服气、不平衡和怀疑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恩待以色列那些清心的人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亚萨里面的挣扎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基督徒如果只有理性的认识没有生命的经历，生活中会产生困惑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7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8863D-CA71-4AA0-A2A6-5B88CFDE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看见圣所之外的光景（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2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9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03C60-F3FD-4E40-B409-D93A251B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2.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至于我，我的脚几乎失闪。我的脚险些滑跌。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3.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我见恶人和狂傲人享平安，就心怀不平。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4.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他们死的时候，没有疼痛。他们的力气，却也壮实。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5.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他们不像别人受苦，也不像别人遭灾。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6.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所以骄傲如链子戴在他们的项上。强暴像衣裳遮住他们的身体。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7.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他们的眼睛，因体胖而凸出。他们所得的，过于心里所想的。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8.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他们讥笑人，凭恶意说欺压人的话。他们说话自高。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9.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他们的口亵渎上天，他们的舌毁谤全地。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688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76E0-6D4E-4165-81F4-3F4B64BCA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66928"/>
            <a:ext cx="10716491" cy="5806163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在我们心目中神的样子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神是爱，爱信祂的人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,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把世上一切我们认为好的都给我们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神是公义，我们恨恶的祂都恨恶</a:t>
            </a: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,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凡欺压逼迫我们的都凡事厄运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我险些跌倒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：诗人诚实的光景，心中可能已经跌倒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为什么我们看见的并非如此？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恶人和狂傲人享平安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”、“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死的时候，没有疼痛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”、“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他们的力气，却也壮实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”、“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不像别人受苦、遭灾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“平安”也不过于此：为何神允许恶人享平安？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对恶人的光景嫉妒，对神有不满：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457200" lvl="1" indent="0">
              <a:buNone/>
            </a:pPr>
            <a:r>
              <a:rPr lang="en-US" altLang="zh-CN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	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为何神不给恶人即时的惩罚？</a:t>
            </a:r>
            <a:endParaRPr lang="en-US" sz="28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endParaRPr lang="en-US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4" name="Picture 2" descr="Image result for carton driving on 25 mph way">
            <a:extLst>
              <a:ext uri="{FF2B5EF4-FFF2-40B4-BE49-F238E27FC236}">
                <a16:creationId xmlns:a16="http://schemas.microsoft.com/office/drawing/2014/main" id="{BA1F77F9-7DB9-498F-8C06-96FCA6F50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74" y="4490579"/>
            <a:ext cx="2790825" cy="1638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41923-EF1F-4B80-B259-7C0D07DE9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549" y="3564459"/>
            <a:ext cx="28765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2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E7DF-916C-42D4-86B3-7B6F92F0A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437021"/>
            <a:ext cx="10515600" cy="5933961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以骄傲和强暴为装饰 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– 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眼目的情欲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所以骄傲如链子戴在他们的项上。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”：让人嫉妒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强暴像衣裳遮住他们的身体。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”：让人羡慕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所得的充裕 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– 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肉体的情欲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他们的眼睛，因体胖而凸出。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”：心中不服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他们所得的，过于心里所想的。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”：心中不满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亵渎神 </a:t>
            </a:r>
            <a:r>
              <a:rPr lang="en-US" altLang="zh-CN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– </a:t>
            </a:r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今生的骄傲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他们讥笑人，凭恶意说欺压人的话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”：使人委屈 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他们说话自高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”：使人自卑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他们的口亵渎上天，他们的舌毁谤全地</a:t>
            </a:r>
            <a:r>
              <a:rPr lang="zh-CN" altLang="en-US" sz="2800" b="1" dirty="0">
                <a:latin typeface="STKaiti" panose="02010600040101010101" pitchFamily="2" charset="-122"/>
                <a:ea typeface="STKaiti" panose="02010600040101010101" pitchFamily="2" charset="-122"/>
              </a:rPr>
              <a:t>”：使人愤怒</a:t>
            </a:r>
            <a:endParaRPr lang="en-US" altLang="zh-CN" sz="28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r>
              <a:rPr lang="zh-CN" altLang="en-US" sz="3200" b="1" dirty="0">
                <a:latin typeface="STKaiti" panose="02010600040101010101" pitchFamily="2" charset="-122"/>
                <a:ea typeface="STKaiti" panose="02010600040101010101" pitchFamily="2" charset="-122"/>
              </a:rPr>
              <a:t>上帝公平吗？上帝为何沉默？上帝是不是喜欢隐藏自己？</a:t>
            </a:r>
            <a:endParaRPr lang="en-US" altLang="zh-CN" sz="3200" b="1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81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1DB8-A0BF-4EC4-84B5-0364F8C7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899"/>
          </a:xfrm>
        </p:spPr>
        <p:txBody>
          <a:bodyPr/>
          <a:lstStyle/>
          <a:p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我的苦处谁知晓？（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10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～</a:t>
            </a:r>
            <a:r>
              <a:rPr lang="en-US" altLang="zh-CN" b="1" dirty="0">
                <a:latin typeface="STKaiti" panose="02010600040101010101" pitchFamily="2" charset="-122"/>
                <a:ea typeface="STKaiti" panose="02010600040101010101" pitchFamily="2" charset="-122"/>
              </a:rPr>
              <a:t>16</a:t>
            </a:r>
            <a:r>
              <a:rPr lang="zh-CN" altLang="en-US" b="1" dirty="0">
                <a:latin typeface="STKaiti" panose="02010600040101010101" pitchFamily="2" charset="-122"/>
                <a:ea typeface="STKaiti" panose="02010600040101010101" pitchFamily="2" charset="-122"/>
              </a:rPr>
              <a:t>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AEB2-C051-494F-9585-01CC628A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478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10.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所以神的民归到这里，喝尽了满杯的苦水。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11.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他们说，神怎能晓得？至高者岂有知识呢？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12.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看哪，这就是恶人。他们既是常享安逸，财宝便加增。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13.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我实在徒然洁净了我的心，徒然洗手表明无辜。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14.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因为我终日遭灾难，每早晨受惩治。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15.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我若说，我要这样讲，这就是以奸诈待你的众子。 </a:t>
            </a:r>
            <a:r>
              <a:rPr lang="en-US" altLang="zh-CN" sz="18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16.</a:t>
            </a:r>
            <a:r>
              <a:rPr lang="en-US" altLang="zh-CN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我思索怎能明白这事，眼看实系为难。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061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3645</Words>
  <Application>Microsoft Office PowerPoint</Application>
  <PresentationFormat>Widescreen</PresentationFormat>
  <Paragraphs>171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STKaiti</vt:lpstr>
      <vt:lpstr>Arial</vt:lpstr>
      <vt:lpstr>Calibri</vt:lpstr>
      <vt:lpstr>Calibri Light</vt:lpstr>
      <vt:lpstr>Office Theme</vt:lpstr>
      <vt:lpstr>真实的敬拜</vt:lpstr>
      <vt:lpstr>何为“真实的敬拜”</vt:lpstr>
      <vt:lpstr>主题大纲</vt:lpstr>
      <vt:lpstr>诗人亚萨</vt:lpstr>
      <vt:lpstr>清心的人有福吗？（1）</vt:lpstr>
      <vt:lpstr>看见圣所之外的光景（2～9）</vt:lpstr>
      <vt:lpstr>PowerPoint Presentation</vt:lpstr>
      <vt:lpstr>PowerPoint Presentation</vt:lpstr>
      <vt:lpstr>我的苦处谁知晓？（10～16）</vt:lpstr>
      <vt:lpstr>我的感受</vt:lpstr>
      <vt:lpstr>我的苦毒</vt:lpstr>
      <vt:lpstr>带我进神的圣所（17～22）</vt:lpstr>
      <vt:lpstr>谦卑来到圣所中（17）</vt:lpstr>
      <vt:lpstr>求你指教我明白（18～20）：恶人的结局</vt:lpstr>
      <vt:lpstr>看到自己的愚昧（21～22）：我的觉醒</vt:lpstr>
      <vt:lpstr>与神同在的敬拜（23～28）</vt:lpstr>
      <vt:lpstr>主是我的（23～28）</vt:lpstr>
      <vt:lpstr>进入真实的敬拜</vt:lpstr>
      <vt:lpstr>上帝拣选我作这场苦难的演出--Laura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真实的敬拜</dc:title>
  <dc:creator>Xin Wang</dc:creator>
  <cp:lastModifiedBy>Xin Wang</cp:lastModifiedBy>
  <cp:revision>33</cp:revision>
  <dcterms:created xsi:type="dcterms:W3CDTF">2020-02-14T14:42:44Z</dcterms:created>
  <dcterms:modified xsi:type="dcterms:W3CDTF">2020-02-16T04:25:23Z</dcterms:modified>
</cp:coreProperties>
</file>