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9" r:id="rId15"/>
    <p:sldId id="271" r:id="rId16"/>
    <p:sldId id="287" r:id="rId17"/>
    <p:sldId id="286" r:id="rId18"/>
    <p:sldId id="274" r:id="rId19"/>
    <p:sldId id="270" r:id="rId20"/>
    <p:sldId id="275" r:id="rId21"/>
    <p:sldId id="276" r:id="rId22"/>
    <p:sldId id="281" r:id="rId23"/>
    <p:sldId id="280" r:id="rId24"/>
    <p:sldId id="282" r:id="rId25"/>
    <p:sldId id="283" r:id="rId26"/>
    <p:sldId id="290" r:id="rId27"/>
    <p:sldId id="277" r:id="rId28"/>
    <p:sldId id="291" r:id="rId29"/>
    <p:sldId id="288" r:id="rId30"/>
    <p:sldId id="278" r:id="rId31"/>
    <p:sldId id="284" r:id="rId32"/>
    <p:sldId id="289" r:id="rId33"/>
    <p:sldId id="285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255C13-9AD3-46D9-8E57-E8D5D80841FE}" v="2836" dt="2020-02-09T13:09:16.7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50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f Huang" userId="2b19acc49884122e" providerId="LiveId" clId="{E4255C13-9AD3-46D9-8E57-E8D5D80841FE}"/>
    <pc:docChg chg="undo custSel addSld delSld modSld">
      <pc:chgData name="Leaf Huang" userId="2b19acc49884122e" providerId="LiveId" clId="{E4255C13-9AD3-46D9-8E57-E8D5D80841FE}" dt="2020-02-09T13:09:28.044" v="6568"/>
      <pc:docMkLst>
        <pc:docMk/>
      </pc:docMkLst>
      <pc:sldChg chg="addSp modSp modAnim">
        <pc:chgData name="Leaf Huang" userId="2b19acc49884122e" providerId="LiveId" clId="{E4255C13-9AD3-46D9-8E57-E8D5D80841FE}" dt="2020-02-09T03:49:15.690" v="6281"/>
        <pc:sldMkLst>
          <pc:docMk/>
          <pc:sldMk cId="1817657865" sldId="260"/>
        </pc:sldMkLst>
        <pc:spChg chg="add mod">
          <ac:chgData name="Leaf Huang" userId="2b19acc49884122e" providerId="LiveId" clId="{E4255C13-9AD3-46D9-8E57-E8D5D80841FE}" dt="2020-02-09T03:48:50.665" v="6279" actId="255"/>
          <ac:spMkLst>
            <pc:docMk/>
            <pc:sldMk cId="1817657865" sldId="260"/>
            <ac:spMk id="3" creationId="{09E43737-D066-490E-B038-2596952CF68A}"/>
          </ac:spMkLst>
        </pc:spChg>
      </pc:sldChg>
      <pc:sldChg chg="modSp add del modAnim">
        <pc:chgData name="Leaf Huang" userId="2b19acc49884122e" providerId="LiveId" clId="{E4255C13-9AD3-46D9-8E57-E8D5D80841FE}" dt="2020-02-09T02:25:23.631" v="5130" actId="47"/>
        <pc:sldMkLst>
          <pc:docMk/>
          <pc:sldMk cId="3488607375" sldId="261"/>
        </pc:sldMkLst>
        <pc:spChg chg="mod">
          <ac:chgData name="Leaf Huang" userId="2b19acc49884122e" providerId="LiveId" clId="{E4255C13-9AD3-46D9-8E57-E8D5D80841FE}" dt="2020-02-07T22:36:16.553" v="2784" actId="14100"/>
          <ac:spMkLst>
            <pc:docMk/>
            <pc:sldMk cId="3488607375" sldId="261"/>
            <ac:spMk id="2" creationId="{B0A375A3-E565-4778-B255-9BDBE238F3DE}"/>
          </ac:spMkLst>
        </pc:spChg>
        <pc:spChg chg="mod">
          <ac:chgData name="Leaf Huang" userId="2b19acc49884122e" providerId="LiveId" clId="{E4255C13-9AD3-46D9-8E57-E8D5D80841FE}" dt="2020-02-07T22:37:33.794" v="2845" actId="255"/>
          <ac:spMkLst>
            <pc:docMk/>
            <pc:sldMk cId="3488607375" sldId="261"/>
            <ac:spMk id="3" creationId="{36930E1D-7DDA-4B3E-8512-5D8758BFAD25}"/>
          </ac:spMkLst>
        </pc:spChg>
      </pc:sldChg>
      <pc:sldChg chg="modSp add modAnim">
        <pc:chgData name="Leaf Huang" userId="2b19acc49884122e" providerId="LiveId" clId="{E4255C13-9AD3-46D9-8E57-E8D5D80841FE}" dt="2020-02-09T02:33:41.698" v="5189"/>
        <pc:sldMkLst>
          <pc:docMk/>
          <pc:sldMk cId="4119674653" sldId="262"/>
        </pc:sldMkLst>
        <pc:spChg chg="mod">
          <ac:chgData name="Leaf Huang" userId="2b19acc49884122e" providerId="LiveId" clId="{E4255C13-9AD3-46D9-8E57-E8D5D80841FE}" dt="2020-02-03T22:40:44.668" v="64" actId="1076"/>
          <ac:spMkLst>
            <pc:docMk/>
            <pc:sldMk cId="4119674653" sldId="262"/>
            <ac:spMk id="2" creationId="{A91C3FDD-89E4-4CCB-8E9B-0C20160970B5}"/>
          </ac:spMkLst>
        </pc:spChg>
        <pc:spChg chg="mod">
          <ac:chgData name="Leaf Huang" userId="2b19acc49884122e" providerId="LiveId" clId="{E4255C13-9AD3-46D9-8E57-E8D5D80841FE}" dt="2020-02-09T02:33:41.698" v="5189"/>
          <ac:spMkLst>
            <pc:docMk/>
            <pc:sldMk cId="4119674653" sldId="262"/>
            <ac:spMk id="3" creationId="{9E8FCAAC-693C-4307-9B44-28360DD80E86}"/>
          </ac:spMkLst>
        </pc:spChg>
      </pc:sldChg>
      <pc:sldChg chg="modSp add modAnim">
        <pc:chgData name="Leaf Huang" userId="2b19acc49884122e" providerId="LiveId" clId="{E4255C13-9AD3-46D9-8E57-E8D5D80841FE}" dt="2020-02-07T18:31:20.718" v="806"/>
        <pc:sldMkLst>
          <pc:docMk/>
          <pc:sldMk cId="1706676349" sldId="263"/>
        </pc:sldMkLst>
        <pc:spChg chg="mod">
          <ac:chgData name="Leaf Huang" userId="2b19acc49884122e" providerId="LiveId" clId="{E4255C13-9AD3-46D9-8E57-E8D5D80841FE}" dt="2020-02-03T22:58:23.639" v="439" actId="1076"/>
          <ac:spMkLst>
            <pc:docMk/>
            <pc:sldMk cId="1706676349" sldId="263"/>
            <ac:spMk id="2" creationId="{49D1245B-CCFE-41C3-9516-BA99DC9BFDD9}"/>
          </ac:spMkLst>
        </pc:spChg>
        <pc:spChg chg="mod">
          <ac:chgData name="Leaf Huang" userId="2b19acc49884122e" providerId="LiveId" clId="{E4255C13-9AD3-46D9-8E57-E8D5D80841FE}" dt="2020-02-07T18:31:20.718" v="806"/>
          <ac:spMkLst>
            <pc:docMk/>
            <pc:sldMk cId="1706676349" sldId="263"/>
            <ac:spMk id="3" creationId="{DD28821C-F15C-4FCC-AD43-9E89D2262BA2}"/>
          </ac:spMkLst>
        </pc:spChg>
      </pc:sldChg>
      <pc:sldChg chg="delSp modSp add modAnim">
        <pc:chgData name="Leaf Huang" userId="2b19acc49884122e" providerId="LiveId" clId="{E4255C13-9AD3-46D9-8E57-E8D5D80841FE}" dt="2020-02-09T02:35:48.892" v="5198"/>
        <pc:sldMkLst>
          <pc:docMk/>
          <pc:sldMk cId="2041100257" sldId="264"/>
        </pc:sldMkLst>
        <pc:spChg chg="del mod">
          <ac:chgData name="Leaf Huang" userId="2b19acc49884122e" providerId="LiveId" clId="{E4255C13-9AD3-46D9-8E57-E8D5D80841FE}" dt="2020-02-03T23:08:40.526" v="647" actId="478"/>
          <ac:spMkLst>
            <pc:docMk/>
            <pc:sldMk cId="2041100257" sldId="264"/>
            <ac:spMk id="2" creationId="{03997DED-AEC8-4F05-82A4-4133D97D4F31}"/>
          </ac:spMkLst>
        </pc:spChg>
        <pc:spChg chg="mod">
          <ac:chgData name="Leaf Huang" userId="2b19acc49884122e" providerId="LiveId" clId="{E4255C13-9AD3-46D9-8E57-E8D5D80841FE}" dt="2020-02-07T21:03:25.835" v="1258"/>
          <ac:spMkLst>
            <pc:docMk/>
            <pc:sldMk cId="2041100257" sldId="264"/>
            <ac:spMk id="3" creationId="{13CB6924-9984-40AC-9061-EAD26A49851C}"/>
          </ac:spMkLst>
        </pc:spChg>
      </pc:sldChg>
      <pc:sldChg chg="modSp add modAnim">
        <pc:chgData name="Leaf Huang" userId="2b19acc49884122e" providerId="LiveId" clId="{E4255C13-9AD3-46D9-8E57-E8D5D80841FE}" dt="2020-02-03T23:14:46.982" v="774"/>
        <pc:sldMkLst>
          <pc:docMk/>
          <pc:sldMk cId="676388518" sldId="265"/>
        </pc:sldMkLst>
        <pc:spChg chg="mod">
          <ac:chgData name="Leaf Huang" userId="2b19acc49884122e" providerId="LiveId" clId="{E4255C13-9AD3-46D9-8E57-E8D5D80841FE}" dt="2020-02-03T23:11:00.354" v="719" actId="1076"/>
          <ac:spMkLst>
            <pc:docMk/>
            <pc:sldMk cId="676388518" sldId="265"/>
            <ac:spMk id="2" creationId="{C9423083-8807-4F1B-A08A-58569733A8E4}"/>
          </ac:spMkLst>
        </pc:spChg>
        <pc:spChg chg="mod">
          <ac:chgData name="Leaf Huang" userId="2b19acc49884122e" providerId="LiveId" clId="{E4255C13-9AD3-46D9-8E57-E8D5D80841FE}" dt="2020-02-03T23:14:37.667" v="772"/>
          <ac:spMkLst>
            <pc:docMk/>
            <pc:sldMk cId="676388518" sldId="265"/>
            <ac:spMk id="3" creationId="{9F03D0E9-213F-48D0-996C-BCF7EC344D2C}"/>
          </ac:spMkLst>
        </pc:spChg>
      </pc:sldChg>
      <pc:sldChg chg="delSp modSp add modAnim">
        <pc:chgData name="Leaf Huang" userId="2b19acc49884122e" providerId="LiveId" clId="{E4255C13-9AD3-46D9-8E57-E8D5D80841FE}" dt="2020-02-07T18:38:34.502" v="974"/>
        <pc:sldMkLst>
          <pc:docMk/>
          <pc:sldMk cId="4180758657" sldId="266"/>
        </pc:sldMkLst>
        <pc:spChg chg="del mod">
          <ac:chgData name="Leaf Huang" userId="2b19acc49884122e" providerId="LiveId" clId="{E4255C13-9AD3-46D9-8E57-E8D5D80841FE}" dt="2020-02-07T18:36:18.795" v="943" actId="478"/>
          <ac:spMkLst>
            <pc:docMk/>
            <pc:sldMk cId="4180758657" sldId="266"/>
            <ac:spMk id="2" creationId="{1AF205FF-6BD1-43B9-9A07-D21E04CE7EF8}"/>
          </ac:spMkLst>
        </pc:spChg>
        <pc:spChg chg="mod">
          <ac:chgData name="Leaf Huang" userId="2b19acc49884122e" providerId="LiveId" clId="{E4255C13-9AD3-46D9-8E57-E8D5D80841FE}" dt="2020-02-07T18:37:28.511" v="966"/>
          <ac:spMkLst>
            <pc:docMk/>
            <pc:sldMk cId="4180758657" sldId="266"/>
            <ac:spMk id="3" creationId="{50F60BE4-D8F7-4EB9-9BEE-1C4819C5C242}"/>
          </ac:spMkLst>
        </pc:spChg>
      </pc:sldChg>
      <pc:sldChg chg="modSp add modAnim">
        <pc:chgData name="Leaf Huang" userId="2b19acc49884122e" providerId="LiveId" clId="{E4255C13-9AD3-46D9-8E57-E8D5D80841FE}" dt="2020-02-07T20:13:43.113" v="1102"/>
        <pc:sldMkLst>
          <pc:docMk/>
          <pc:sldMk cId="1275494832" sldId="267"/>
        </pc:sldMkLst>
        <pc:spChg chg="mod">
          <ac:chgData name="Leaf Huang" userId="2b19acc49884122e" providerId="LiveId" clId="{E4255C13-9AD3-46D9-8E57-E8D5D80841FE}" dt="2020-02-07T18:41:21.409" v="998" actId="1076"/>
          <ac:spMkLst>
            <pc:docMk/>
            <pc:sldMk cId="1275494832" sldId="267"/>
            <ac:spMk id="2" creationId="{014DA455-10B8-4008-AC62-E0663636C47A}"/>
          </ac:spMkLst>
        </pc:spChg>
        <pc:spChg chg="mod">
          <ac:chgData name="Leaf Huang" userId="2b19acc49884122e" providerId="LiveId" clId="{E4255C13-9AD3-46D9-8E57-E8D5D80841FE}" dt="2020-02-07T20:13:43.113" v="1102"/>
          <ac:spMkLst>
            <pc:docMk/>
            <pc:sldMk cId="1275494832" sldId="267"/>
            <ac:spMk id="3" creationId="{B87E76F4-14C6-4F85-A661-E43CB30C9AEF}"/>
          </ac:spMkLst>
        </pc:spChg>
      </pc:sldChg>
      <pc:sldChg chg="modSp add modAnim">
        <pc:chgData name="Leaf Huang" userId="2b19acc49884122e" providerId="LiveId" clId="{E4255C13-9AD3-46D9-8E57-E8D5D80841FE}" dt="2020-02-07T21:20:49.335" v="1548"/>
        <pc:sldMkLst>
          <pc:docMk/>
          <pc:sldMk cId="2862770615" sldId="268"/>
        </pc:sldMkLst>
        <pc:spChg chg="mod">
          <ac:chgData name="Leaf Huang" userId="2b19acc49884122e" providerId="LiveId" clId="{E4255C13-9AD3-46D9-8E57-E8D5D80841FE}" dt="2020-02-07T20:16:08.314" v="1144" actId="1076"/>
          <ac:spMkLst>
            <pc:docMk/>
            <pc:sldMk cId="2862770615" sldId="268"/>
            <ac:spMk id="2" creationId="{89B9DECE-AF29-4B5A-8648-00C835A074FF}"/>
          </ac:spMkLst>
        </pc:spChg>
        <pc:spChg chg="mod">
          <ac:chgData name="Leaf Huang" userId="2b19acc49884122e" providerId="LiveId" clId="{E4255C13-9AD3-46D9-8E57-E8D5D80841FE}" dt="2020-02-07T21:10:25.579" v="1328"/>
          <ac:spMkLst>
            <pc:docMk/>
            <pc:sldMk cId="2862770615" sldId="268"/>
            <ac:spMk id="3" creationId="{90F793C8-199C-4489-9693-E64E639962BB}"/>
          </ac:spMkLst>
        </pc:spChg>
      </pc:sldChg>
      <pc:sldChg chg="modSp add modAnim">
        <pc:chgData name="Leaf Huang" userId="2b19acc49884122e" providerId="LiveId" clId="{E4255C13-9AD3-46D9-8E57-E8D5D80841FE}" dt="2020-02-07T21:27:43.319" v="1630"/>
        <pc:sldMkLst>
          <pc:docMk/>
          <pc:sldMk cId="3693593491" sldId="269"/>
        </pc:sldMkLst>
        <pc:spChg chg="mod">
          <ac:chgData name="Leaf Huang" userId="2b19acc49884122e" providerId="LiveId" clId="{E4255C13-9AD3-46D9-8E57-E8D5D80841FE}" dt="2020-02-07T21:15:21.151" v="1343" actId="1076"/>
          <ac:spMkLst>
            <pc:docMk/>
            <pc:sldMk cId="3693593491" sldId="269"/>
            <ac:spMk id="2" creationId="{75D28305-6418-4F19-B9A0-8E4AF036B354}"/>
          </ac:spMkLst>
        </pc:spChg>
        <pc:spChg chg="mod">
          <ac:chgData name="Leaf Huang" userId="2b19acc49884122e" providerId="LiveId" clId="{E4255C13-9AD3-46D9-8E57-E8D5D80841FE}" dt="2020-02-07T21:27:43.319" v="1630"/>
          <ac:spMkLst>
            <pc:docMk/>
            <pc:sldMk cId="3693593491" sldId="269"/>
            <ac:spMk id="3" creationId="{4A60C12C-B0C8-4181-8AD3-CE95B0CD87BC}"/>
          </ac:spMkLst>
        </pc:spChg>
      </pc:sldChg>
      <pc:sldChg chg="modSp add modAnim">
        <pc:chgData name="Leaf Huang" userId="2b19acc49884122e" providerId="LiveId" clId="{E4255C13-9AD3-46D9-8E57-E8D5D80841FE}" dt="2020-02-07T21:57:25.025" v="2148"/>
        <pc:sldMkLst>
          <pc:docMk/>
          <pc:sldMk cId="1043785175" sldId="270"/>
        </pc:sldMkLst>
        <pc:spChg chg="mod">
          <ac:chgData name="Leaf Huang" userId="2b19acc49884122e" providerId="LiveId" clId="{E4255C13-9AD3-46D9-8E57-E8D5D80841FE}" dt="2020-02-07T21:47:21.074" v="1951" actId="1076"/>
          <ac:spMkLst>
            <pc:docMk/>
            <pc:sldMk cId="1043785175" sldId="270"/>
            <ac:spMk id="2" creationId="{BACCAB01-3EA6-4653-87DF-131F50139926}"/>
          </ac:spMkLst>
        </pc:spChg>
        <pc:spChg chg="mod">
          <ac:chgData name="Leaf Huang" userId="2b19acc49884122e" providerId="LiveId" clId="{E4255C13-9AD3-46D9-8E57-E8D5D80841FE}" dt="2020-02-07T21:49:27.827" v="1964" actId="27636"/>
          <ac:spMkLst>
            <pc:docMk/>
            <pc:sldMk cId="1043785175" sldId="270"/>
            <ac:spMk id="3" creationId="{A5B3D4E2-2382-4628-B4DC-65BF3E17B969}"/>
          </ac:spMkLst>
        </pc:spChg>
      </pc:sldChg>
      <pc:sldChg chg="modSp">
        <pc:chgData name="Leaf Huang" userId="2b19acc49884122e" providerId="LiveId" clId="{E4255C13-9AD3-46D9-8E57-E8D5D80841FE}" dt="2020-02-07T21:44:38.846" v="1908" actId="255"/>
        <pc:sldMkLst>
          <pc:docMk/>
          <pc:sldMk cId="0" sldId="271"/>
        </pc:sldMkLst>
        <pc:spChg chg="mod">
          <ac:chgData name="Leaf Huang" userId="2b19acc49884122e" providerId="LiveId" clId="{E4255C13-9AD3-46D9-8E57-E8D5D80841FE}" dt="2020-02-07T21:44:38.846" v="1908" actId="255"/>
          <ac:spMkLst>
            <pc:docMk/>
            <pc:sldMk cId="0" sldId="271"/>
            <ac:spMk id="5122" creationId="{E1629498-6B81-4675-A0E4-81AB0E2FB652}"/>
          </ac:spMkLst>
        </pc:spChg>
        <pc:spChg chg="mod">
          <ac:chgData name="Leaf Huang" userId="2b19acc49884122e" providerId="LiveId" clId="{E4255C13-9AD3-46D9-8E57-E8D5D80841FE}" dt="2020-02-07T21:36:47.193" v="1709" actId="20577"/>
          <ac:spMkLst>
            <pc:docMk/>
            <pc:sldMk cId="0" sldId="271"/>
            <ac:spMk id="5123" creationId="{281EF271-F7C3-4854-B2DD-E1EEEA2ABF9D}"/>
          </ac:spMkLst>
        </pc:spChg>
      </pc:sldChg>
      <pc:sldChg chg="modSp del modAnim">
        <pc:chgData name="Leaf Huang" userId="2b19acc49884122e" providerId="LiveId" clId="{E4255C13-9AD3-46D9-8E57-E8D5D80841FE}" dt="2020-02-09T02:57:43.032" v="5513" actId="47"/>
        <pc:sldMkLst>
          <pc:docMk/>
          <pc:sldMk cId="0" sldId="272"/>
        </pc:sldMkLst>
        <pc:spChg chg="mod">
          <ac:chgData name="Leaf Huang" userId="2b19acc49884122e" providerId="LiveId" clId="{E4255C13-9AD3-46D9-8E57-E8D5D80841FE}" dt="2020-02-07T21:44:48.122" v="1910" actId="255"/>
          <ac:spMkLst>
            <pc:docMk/>
            <pc:sldMk cId="0" sldId="272"/>
            <ac:spMk id="10242" creationId="{B511D785-E8B3-4AB7-8B6F-70429E6DB18D}"/>
          </ac:spMkLst>
        </pc:spChg>
        <pc:spChg chg="mod">
          <ac:chgData name="Leaf Huang" userId="2b19acc49884122e" providerId="LiveId" clId="{E4255C13-9AD3-46D9-8E57-E8D5D80841FE}" dt="2020-02-09T02:50:46.314" v="5404"/>
          <ac:spMkLst>
            <pc:docMk/>
            <pc:sldMk cId="0" sldId="272"/>
            <ac:spMk id="10243" creationId="{FB9FD5F3-07AE-4D48-A9EC-D0FFF013308C}"/>
          </ac:spMkLst>
        </pc:spChg>
      </pc:sldChg>
      <pc:sldChg chg="del">
        <pc:chgData name="Leaf Huang" userId="2b19acc49884122e" providerId="LiveId" clId="{E4255C13-9AD3-46D9-8E57-E8D5D80841FE}" dt="2020-02-07T21:43:05.216" v="1867" actId="47"/>
        <pc:sldMkLst>
          <pc:docMk/>
          <pc:sldMk cId="0" sldId="273"/>
        </pc:sldMkLst>
      </pc:sldChg>
      <pc:sldChg chg="modSp modAnim">
        <pc:chgData name="Leaf Huang" userId="2b19acc49884122e" providerId="LiveId" clId="{E4255C13-9AD3-46D9-8E57-E8D5D80841FE}" dt="2020-02-09T03:01:10.538" v="5525" actId="12"/>
        <pc:sldMkLst>
          <pc:docMk/>
          <pc:sldMk cId="0" sldId="274"/>
        </pc:sldMkLst>
        <pc:spChg chg="mod">
          <ac:chgData name="Leaf Huang" userId="2b19acc49884122e" providerId="LiveId" clId="{E4255C13-9AD3-46D9-8E57-E8D5D80841FE}" dt="2020-02-07T21:44:58.471" v="1911" actId="255"/>
          <ac:spMkLst>
            <pc:docMk/>
            <pc:sldMk cId="0" sldId="274"/>
            <ac:spMk id="12290" creationId="{53A6096A-1768-4F24-B1A4-E424627F0457}"/>
          </ac:spMkLst>
        </pc:spChg>
        <pc:spChg chg="mod">
          <ac:chgData name="Leaf Huang" userId="2b19acc49884122e" providerId="LiveId" clId="{E4255C13-9AD3-46D9-8E57-E8D5D80841FE}" dt="2020-02-09T03:01:10.538" v="5525" actId="12"/>
          <ac:spMkLst>
            <pc:docMk/>
            <pc:sldMk cId="0" sldId="274"/>
            <ac:spMk id="12291" creationId="{42A857FA-3501-4A51-924B-09E737F233F9}"/>
          </ac:spMkLst>
        </pc:spChg>
      </pc:sldChg>
      <pc:sldChg chg="delSp modSp add modAnim">
        <pc:chgData name="Leaf Huang" userId="2b19acc49884122e" providerId="LiveId" clId="{E4255C13-9AD3-46D9-8E57-E8D5D80841FE}" dt="2020-02-07T21:59:49.390" v="2224"/>
        <pc:sldMkLst>
          <pc:docMk/>
          <pc:sldMk cId="3071498971" sldId="275"/>
        </pc:sldMkLst>
        <pc:spChg chg="del">
          <ac:chgData name="Leaf Huang" userId="2b19acc49884122e" providerId="LiveId" clId="{E4255C13-9AD3-46D9-8E57-E8D5D80841FE}" dt="2020-02-07T21:53:46.637" v="2000" actId="478"/>
          <ac:spMkLst>
            <pc:docMk/>
            <pc:sldMk cId="3071498971" sldId="275"/>
            <ac:spMk id="2" creationId="{0EFBF0A2-079C-4FF9-8178-A9524281170E}"/>
          </ac:spMkLst>
        </pc:spChg>
        <pc:spChg chg="mod">
          <ac:chgData name="Leaf Huang" userId="2b19acc49884122e" providerId="LiveId" clId="{E4255C13-9AD3-46D9-8E57-E8D5D80841FE}" dt="2020-02-07T21:59:49.390" v="2224"/>
          <ac:spMkLst>
            <pc:docMk/>
            <pc:sldMk cId="3071498971" sldId="275"/>
            <ac:spMk id="3" creationId="{FA5609FD-BA28-4091-9580-7EF39C224B96}"/>
          </ac:spMkLst>
        </pc:spChg>
      </pc:sldChg>
      <pc:sldChg chg="modSp add modAnim">
        <pc:chgData name="Leaf Huang" userId="2b19acc49884122e" providerId="LiveId" clId="{E4255C13-9AD3-46D9-8E57-E8D5D80841FE}" dt="2020-02-09T00:57:57.942" v="3264" actId="27636"/>
        <pc:sldMkLst>
          <pc:docMk/>
          <pc:sldMk cId="866362888" sldId="276"/>
        </pc:sldMkLst>
        <pc:spChg chg="mod">
          <ac:chgData name="Leaf Huang" userId="2b19acc49884122e" providerId="LiveId" clId="{E4255C13-9AD3-46D9-8E57-E8D5D80841FE}" dt="2020-02-07T22:02:12.871" v="2232" actId="1076"/>
          <ac:spMkLst>
            <pc:docMk/>
            <pc:sldMk cId="866362888" sldId="276"/>
            <ac:spMk id="2" creationId="{24EA5D39-5290-4ACA-B0C2-D6CC6D028DF0}"/>
          </ac:spMkLst>
        </pc:spChg>
        <pc:spChg chg="mod">
          <ac:chgData name="Leaf Huang" userId="2b19acc49884122e" providerId="LiveId" clId="{E4255C13-9AD3-46D9-8E57-E8D5D80841FE}" dt="2020-02-09T00:57:57.942" v="3264" actId="27636"/>
          <ac:spMkLst>
            <pc:docMk/>
            <pc:sldMk cId="866362888" sldId="276"/>
            <ac:spMk id="3" creationId="{945ED9B1-077B-4E12-BEA8-A88A9E046704}"/>
          </ac:spMkLst>
        </pc:spChg>
      </pc:sldChg>
      <pc:sldChg chg="modSp add modAnim">
        <pc:chgData name="Leaf Huang" userId="2b19acc49884122e" providerId="LiveId" clId="{E4255C13-9AD3-46D9-8E57-E8D5D80841FE}" dt="2020-02-09T03:16:03.628" v="5755"/>
        <pc:sldMkLst>
          <pc:docMk/>
          <pc:sldMk cId="1085687690" sldId="277"/>
        </pc:sldMkLst>
        <pc:spChg chg="mod">
          <ac:chgData name="Leaf Huang" userId="2b19acc49884122e" providerId="LiveId" clId="{E4255C13-9AD3-46D9-8E57-E8D5D80841FE}" dt="2020-02-07T22:06:46.069" v="2429" actId="1076"/>
          <ac:spMkLst>
            <pc:docMk/>
            <pc:sldMk cId="1085687690" sldId="277"/>
            <ac:spMk id="2" creationId="{8EE3F59B-43A2-4A09-8E06-30223E8F4AC1}"/>
          </ac:spMkLst>
        </pc:spChg>
        <pc:spChg chg="mod">
          <ac:chgData name="Leaf Huang" userId="2b19acc49884122e" providerId="LiveId" clId="{E4255C13-9AD3-46D9-8E57-E8D5D80841FE}" dt="2020-02-09T03:16:03.628" v="5755"/>
          <ac:spMkLst>
            <pc:docMk/>
            <pc:sldMk cId="1085687690" sldId="277"/>
            <ac:spMk id="3" creationId="{AAF9244F-D959-4897-94B7-E027AE5C1EEF}"/>
          </ac:spMkLst>
        </pc:spChg>
      </pc:sldChg>
      <pc:sldChg chg="addSp delSp modSp add delAnim modAnim">
        <pc:chgData name="Leaf Huang" userId="2b19acc49884122e" providerId="LiveId" clId="{E4255C13-9AD3-46D9-8E57-E8D5D80841FE}" dt="2020-02-09T03:28:52.180" v="6117"/>
        <pc:sldMkLst>
          <pc:docMk/>
          <pc:sldMk cId="1319492271" sldId="278"/>
        </pc:sldMkLst>
        <pc:spChg chg="add mod">
          <ac:chgData name="Leaf Huang" userId="2b19acc49884122e" providerId="LiveId" clId="{E4255C13-9AD3-46D9-8E57-E8D5D80841FE}" dt="2020-02-09T02:04:57.943" v="4434"/>
          <ac:spMkLst>
            <pc:docMk/>
            <pc:sldMk cId="1319492271" sldId="278"/>
            <ac:spMk id="2" creationId="{91DE1BA7-7CCC-4693-BD38-8208ED2EB4F6}"/>
          </ac:spMkLst>
        </pc:spChg>
        <pc:spChg chg="add del mod">
          <ac:chgData name="Leaf Huang" userId="2b19acc49884122e" providerId="LiveId" clId="{E4255C13-9AD3-46D9-8E57-E8D5D80841FE}" dt="2020-02-09T03:17:54.494" v="5767" actId="478"/>
          <ac:spMkLst>
            <pc:docMk/>
            <pc:sldMk cId="1319492271" sldId="278"/>
            <ac:spMk id="3" creationId="{53FC3FB9-7447-4513-83F2-5BF923C4878C}"/>
          </ac:spMkLst>
        </pc:spChg>
        <pc:spChg chg="add mod">
          <ac:chgData name="Leaf Huang" userId="2b19acc49884122e" providerId="LiveId" clId="{E4255C13-9AD3-46D9-8E57-E8D5D80841FE}" dt="2020-02-09T03:28:45.331" v="6115" actId="1076"/>
          <ac:spMkLst>
            <pc:docMk/>
            <pc:sldMk cId="1319492271" sldId="278"/>
            <ac:spMk id="4" creationId="{AC47E1B4-9890-403E-8D60-CFB5760FA1B8}"/>
          </ac:spMkLst>
        </pc:spChg>
        <pc:picChg chg="add mod">
          <ac:chgData name="Leaf Huang" userId="2b19acc49884122e" providerId="LiveId" clId="{E4255C13-9AD3-46D9-8E57-E8D5D80841FE}" dt="2020-02-07T22:35:12.054" v="2782" actId="1076"/>
          <ac:picMkLst>
            <pc:docMk/>
            <pc:sldMk cId="1319492271" sldId="278"/>
            <ac:picMk id="1026" creationId="{25889D8B-4021-46FA-9D9F-7CEC44152BE3}"/>
          </ac:picMkLst>
        </pc:picChg>
      </pc:sldChg>
      <pc:sldChg chg="delSp modSp add modAnim">
        <pc:chgData name="Leaf Huang" userId="2b19acc49884122e" providerId="LiveId" clId="{E4255C13-9AD3-46D9-8E57-E8D5D80841FE}" dt="2020-02-09T02:41:26.623" v="5305"/>
        <pc:sldMkLst>
          <pc:docMk/>
          <pc:sldMk cId="751421806" sldId="279"/>
        </pc:sldMkLst>
        <pc:spChg chg="del mod">
          <ac:chgData name="Leaf Huang" userId="2b19acc49884122e" providerId="LiveId" clId="{E4255C13-9AD3-46D9-8E57-E8D5D80841FE}" dt="2020-02-08T00:11:26.846" v="2985" actId="478"/>
          <ac:spMkLst>
            <pc:docMk/>
            <pc:sldMk cId="751421806" sldId="279"/>
            <ac:spMk id="2" creationId="{2EC8C10C-9FBC-4C28-BFCE-94B2069BE706}"/>
          </ac:spMkLst>
        </pc:spChg>
        <pc:spChg chg="mod">
          <ac:chgData name="Leaf Huang" userId="2b19acc49884122e" providerId="LiveId" clId="{E4255C13-9AD3-46D9-8E57-E8D5D80841FE}" dt="2020-02-09T02:41:26.623" v="5305"/>
          <ac:spMkLst>
            <pc:docMk/>
            <pc:sldMk cId="751421806" sldId="279"/>
            <ac:spMk id="3" creationId="{D3CBCCDC-2725-41E0-9829-CCDD2604DEA7}"/>
          </ac:spMkLst>
        </pc:spChg>
      </pc:sldChg>
      <pc:sldChg chg="modSp add modAnim">
        <pc:chgData name="Leaf Huang" userId="2b19acc49884122e" providerId="LiveId" clId="{E4255C13-9AD3-46D9-8E57-E8D5D80841FE}" dt="2020-02-09T01:20:12.703" v="3512"/>
        <pc:sldMkLst>
          <pc:docMk/>
          <pc:sldMk cId="296825137" sldId="280"/>
        </pc:sldMkLst>
        <pc:spChg chg="mod">
          <ac:chgData name="Leaf Huang" userId="2b19acc49884122e" providerId="LiveId" clId="{E4255C13-9AD3-46D9-8E57-E8D5D80841FE}" dt="2020-02-09T00:49:15.893" v="3045" actId="1076"/>
          <ac:spMkLst>
            <pc:docMk/>
            <pc:sldMk cId="296825137" sldId="280"/>
            <ac:spMk id="2" creationId="{FF9BD8D3-EEDA-4D15-9857-33F7F660E303}"/>
          </ac:spMkLst>
        </pc:spChg>
        <pc:spChg chg="mod">
          <ac:chgData name="Leaf Huang" userId="2b19acc49884122e" providerId="LiveId" clId="{E4255C13-9AD3-46D9-8E57-E8D5D80841FE}" dt="2020-02-09T01:20:12.703" v="3512"/>
          <ac:spMkLst>
            <pc:docMk/>
            <pc:sldMk cId="296825137" sldId="280"/>
            <ac:spMk id="3" creationId="{74E59F02-78A6-4CFE-87E5-7356ABFC86FD}"/>
          </ac:spMkLst>
        </pc:spChg>
      </pc:sldChg>
      <pc:sldChg chg="addSp delSp modSp add modAnim">
        <pc:chgData name="Leaf Huang" userId="2b19acc49884122e" providerId="LiveId" clId="{E4255C13-9AD3-46D9-8E57-E8D5D80841FE}" dt="2020-02-09T01:10:38.363" v="3506"/>
        <pc:sldMkLst>
          <pc:docMk/>
          <pc:sldMk cId="84366907" sldId="281"/>
        </pc:sldMkLst>
        <pc:spChg chg="del">
          <ac:chgData name="Leaf Huang" userId="2b19acc49884122e" providerId="LiveId" clId="{E4255C13-9AD3-46D9-8E57-E8D5D80841FE}" dt="2020-02-09T00:59:24.318" v="3266"/>
          <ac:spMkLst>
            <pc:docMk/>
            <pc:sldMk cId="84366907" sldId="281"/>
            <ac:spMk id="2" creationId="{A9E6F796-F922-4713-8C51-D1B3C2196C47}"/>
          </ac:spMkLst>
        </pc:spChg>
        <pc:spChg chg="add del mod">
          <ac:chgData name="Leaf Huang" userId="2b19acc49884122e" providerId="LiveId" clId="{E4255C13-9AD3-46D9-8E57-E8D5D80841FE}" dt="2020-02-09T01:00:40.016" v="3294" actId="478"/>
          <ac:spMkLst>
            <pc:docMk/>
            <pc:sldMk cId="84366907" sldId="281"/>
            <ac:spMk id="3" creationId="{23ABD3AB-529F-4721-8AF7-F2493CF5B28E}"/>
          </ac:spMkLst>
        </pc:spChg>
        <pc:spChg chg="add mod">
          <ac:chgData name="Leaf Huang" userId="2b19acc49884122e" providerId="LiveId" clId="{E4255C13-9AD3-46D9-8E57-E8D5D80841FE}" dt="2020-02-09T01:07:45.377" v="3449"/>
          <ac:spMkLst>
            <pc:docMk/>
            <pc:sldMk cId="84366907" sldId="281"/>
            <ac:spMk id="4" creationId="{C5468C6B-2A2D-4A35-8632-1CB987D2D84F}"/>
          </ac:spMkLst>
        </pc:spChg>
      </pc:sldChg>
      <pc:sldChg chg="modSp add modAnim">
        <pc:chgData name="Leaf Huang" userId="2b19acc49884122e" providerId="LiveId" clId="{E4255C13-9AD3-46D9-8E57-E8D5D80841FE}" dt="2020-02-09T03:37:46.935" v="6183"/>
        <pc:sldMkLst>
          <pc:docMk/>
          <pc:sldMk cId="246413084" sldId="282"/>
        </pc:sldMkLst>
        <pc:spChg chg="mod">
          <ac:chgData name="Leaf Huang" userId="2b19acc49884122e" providerId="LiveId" clId="{E4255C13-9AD3-46D9-8E57-E8D5D80841FE}" dt="2020-02-09T01:31:56.700" v="3539" actId="1076"/>
          <ac:spMkLst>
            <pc:docMk/>
            <pc:sldMk cId="246413084" sldId="282"/>
            <ac:spMk id="2" creationId="{A99DE4D7-73A0-4412-A221-54EBD74DCA18}"/>
          </ac:spMkLst>
        </pc:spChg>
        <pc:spChg chg="mod">
          <ac:chgData name="Leaf Huang" userId="2b19acc49884122e" providerId="LiveId" clId="{E4255C13-9AD3-46D9-8E57-E8D5D80841FE}" dt="2020-02-09T03:37:46.935" v="6183"/>
          <ac:spMkLst>
            <pc:docMk/>
            <pc:sldMk cId="246413084" sldId="282"/>
            <ac:spMk id="3" creationId="{4181348B-9650-41A7-9BD8-79A2B0804407}"/>
          </ac:spMkLst>
        </pc:spChg>
      </pc:sldChg>
      <pc:sldChg chg="delSp modSp add modAnim">
        <pc:chgData name="Leaf Huang" userId="2b19acc49884122e" providerId="LiveId" clId="{E4255C13-9AD3-46D9-8E57-E8D5D80841FE}" dt="2020-02-09T03:40:12.834" v="6203"/>
        <pc:sldMkLst>
          <pc:docMk/>
          <pc:sldMk cId="490698125" sldId="283"/>
        </pc:sldMkLst>
        <pc:spChg chg="del">
          <ac:chgData name="Leaf Huang" userId="2b19acc49884122e" providerId="LiveId" clId="{E4255C13-9AD3-46D9-8E57-E8D5D80841FE}" dt="2020-02-09T01:57:00.715" v="4282" actId="478"/>
          <ac:spMkLst>
            <pc:docMk/>
            <pc:sldMk cId="490698125" sldId="283"/>
            <ac:spMk id="2" creationId="{79527463-A05A-4695-A8C2-1D84ED02EF0A}"/>
          </ac:spMkLst>
        </pc:spChg>
        <pc:spChg chg="mod">
          <ac:chgData name="Leaf Huang" userId="2b19acc49884122e" providerId="LiveId" clId="{E4255C13-9AD3-46D9-8E57-E8D5D80841FE}" dt="2020-02-09T03:38:45.217" v="6190" actId="20577"/>
          <ac:spMkLst>
            <pc:docMk/>
            <pc:sldMk cId="490698125" sldId="283"/>
            <ac:spMk id="3" creationId="{5306F85F-8C70-44E8-97F9-894F00208743}"/>
          </ac:spMkLst>
        </pc:spChg>
      </pc:sldChg>
      <pc:sldChg chg="modSp add modAnim">
        <pc:chgData name="Leaf Huang" userId="2b19acc49884122e" providerId="LiveId" clId="{E4255C13-9AD3-46D9-8E57-E8D5D80841FE}" dt="2020-02-09T03:22:24.257" v="5933" actId="27636"/>
        <pc:sldMkLst>
          <pc:docMk/>
          <pc:sldMk cId="161495125" sldId="284"/>
        </pc:sldMkLst>
        <pc:spChg chg="mod">
          <ac:chgData name="Leaf Huang" userId="2b19acc49884122e" providerId="LiveId" clId="{E4255C13-9AD3-46D9-8E57-E8D5D80841FE}" dt="2020-02-09T02:06:13.810" v="4462" actId="1076"/>
          <ac:spMkLst>
            <pc:docMk/>
            <pc:sldMk cId="161495125" sldId="284"/>
            <ac:spMk id="2" creationId="{CAEB3F32-E337-45CF-AE32-D749EF26DC64}"/>
          </ac:spMkLst>
        </pc:spChg>
        <pc:spChg chg="mod">
          <ac:chgData name="Leaf Huang" userId="2b19acc49884122e" providerId="LiveId" clId="{E4255C13-9AD3-46D9-8E57-E8D5D80841FE}" dt="2020-02-09T03:22:24.257" v="5933" actId="27636"/>
          <ac:spMkLst>
            <pc:docMk/>
            <pc:sldMk cId="161495125" sldId="284"/>
            <ac:spMk id="3" creationId="{7FA6995C-98B8-45A5-A9E4-EDED51B6D1B5}"/>
          </ac:spMkLst>
        </pc:spChg>
      </pc:sldChg>
      <pc:sldChg chg="delSp modSp add modAnim">
        <pc:chgData name="Leaf Huang" userId="2b19acc49884122e" providerId="LiveId" clId="{E4255C13-9AD3-46D9-8E57-E8D5D80841FE}" dt="2020-02-09T03:33:05.804" v="6143"/>
        <pc:sldMkLst>
          <pc:docMk/>
          <pc:sldMk cId="1280907799" sldId="285"/>
        </pc:sldMkLst>
        <pc:spChg chg="del">
          <ac:chgData name="Leaf Huang" userId="2b19acc49884122e" providerId="LiveId" clId="{E4255C13-9AD3-46D9-8E57-E8D5D80841FE}" dt="2020-02-09T02:18:07.261" v="4826" actId="478"/>
          <ac:spMkLst>
            <pc:docMk/>
            <pc:sldMk cId="1280907799" sldId="285"/>
            <ac:spMk id="2" creationId="{F6538BC7-9258-4922-882D-4585B040B0A5}"/>
          </ac:spMkLst>
        </pc:spChg>
        <pc:spChg chg="mod">
          <ac:chgData name="Leaf Huang" userId="2b19acc49884122e" providerId="LiveId" clId="{E4255C13-9AD3-46D9-8E57-E8D5D80841FE}" dt="2020-02-09T03:33:05.804" v="6143"/>
          <ac:spMkLst>
            <pc:docMk/>
            <pc:sldMk cId="1280907799" sldId="285"/>
            <ac:spMk id="3" creationId="{D4FB4733-E9EC-49DF-BBB9-412B66CB163B}"/>
          </ac:spMkLst>
        </pc:spChg>
      </pc:sldChg>
      <pc:sldChg chg="delSp modSp add modAnim">
        <pc:chgData name="Leaf Huang" userId="2b19acc49884122e" providerId="LiveId" clId="{E4255C13-9AD3-46D9-8E57-E8D5D80841FE}" dt="2020-02-09T03:05:32.676" v="5565" actId="20577"/>
        <pc:sldMkLst>
          <pc:docMk/>
          <pc:sldMk cId="1639932081" sldId="286"/>
        </pc:sldMkLst>
        <pc:spChg chg="del">
          <ac:chgData name="Leaf Huang" userId="2b19acc49884122e" providerId="LiveId" clId="{E4255C13-9AD3-46D9-8E57-E8D5D80841FE}" dt="2020-02-09T02:48:21.696" v="5331" actId="478"/>
          <ac:spMkLst>
            <pc:docMk/>
            <pc:sldMk cId="1639932081" sldId="286"/>
            <ac:spMk id="2" creationId="{02D9F7C2-A040-4CD7-85D9-3BAA310647CC}"/>
          </ac:spMkLst>
        </pc:spChg>
        <pc:spChg chg="mod">
          <ac:chgData name="Leaf Huang" userId="2b19acc49884122e" providerId="LiveId" clId="{E4255C13-9AD3-46D9-8E57-E8D5D80841FE}" dt="2020-02-09T03:05:32.676" v="5565" actId="20577"/>
          <ac:spMkLst>
            <pc:docMk/>
            <pc:sldMk cId="1639932081" sldId="286"/>
            <ac:spMk id="3" creationId="{3CCEEB90-6B75-43D4-B71C-8A729F02AC33}"/>
          </ac:spMkLst>
        </pc:spChg>
      </pc:sldChg>
      <pc:sldChg chg="modSp add modAnim">
        <pc:chgData name="Leaf Huang" userId="2b19acc49884122e" providerId="LiveId" clId="{E4255C13-9AD3-46D9-8E57-E8D5D80841FE}" dt="2020-02-09T03:05:02.632" v="5546"/>
        <pc:sldMkLst>
          <pc:docMk/>
          <pc:sldMk cId="2236327862" sldId="287"/>
        </pc:sldMkLst>
        <pc:spChg chg="mod">
          <ac:chgData name="Leaf Huang" userId="2b19acc49884122e" providerId="LiveId" clId="{E4255C13-9AD3-46D9-8E57-E8D5D80841FE}" dt="2020-02-09T02:57:31.822" v="5511" actId="1076"/>
          <ac:spMkLst>
            <pc:docMk/>
            <pc:sldMk cId="2236327862" sldId="287"/>
            <ac:spMk id="2" creationId="{2ABE4866-8E0D-499A-BF51-29E5E93ADFD0}"/>
          </ac:spMkLst>
        </pc:spChg>
        <pc:spChg chg="mod">
          <ac:chgData name="Leaf Huang" userId="2b19acc49884122e" providerId="LiveId" clId="{E4255C13-9AD3-46D9-8E57-E8D5D80841FE}" dt="2020-02-09T03:05:02.632" v="5546"/>
          <ac:spMkLst>
            <pc:docMk/>
            <pc:sldMk cId="2236327862" sldId="287"/>
            <ac:spMk id="3" creationId="{91E427D4-7DBB-4607-92D2-567036AB482C}"/>
          </ac:spMkLst>
        </pc:spChg>
      </pc:sldChg>
      <pc:sldChg chg="modSp add modAnim">
        <pc:chgData name="Leaf Huang" userId="2b19acc49884122e" providerId="LiveId" clId="{E4255C13-9AD3-46D9-8E57-E8D5D80841FE}" dt="2020-02-09T03:27:14.670" v="6077"/>
        <pc:sldMkLst>
          <pc:docMk/>
          <pc:sldMk cId="3196136019" sldId="288"/>
        </pc:sldMkLst>
        <pc:spChg chg="mod">
          <ac:chgData name="Leaf Huang" userId="2b19acc49884122e" providerId="LiveId" clId="{E4255C13-9AD3-46D9-8E57-E8D5D80841FE}" dt="2020-02-09T03:16:57.915" v="5763" actId="1076"/>
          <ac:spMkLst>
            <pc:docMk/>
            <pc:sldMk cId="3196136019" sldId="288"/>
            <ac:spMk id="2" creationId="{7712BDC6-A21D-442A-9891-47E87514236B}"/>
          </ac:spMkLst>
        </pc:spChg>
        <pc:spChg chg="mod">
          <ac:chgData name="Leaf Huang" userId="2b19acc49884122e" providerId="LiveId" clId="{E4255C13-9AD3-46D9-8E57-E8D5D80841FE}" dt="2020-02-09T03:27:14.670" v="6077"/>
          <ac:spMkLst>
            <pc:docMk/>
            <pc:sldMk cId="3196136019" sldId="288"/>
            <ac:spMk id="3" creationId="{643255A7-7F27-4B78-A7B0-A8758163D705}"/>
          </ac:spMkLst>
        </pc:spChg>
      </pc:sldChg>
      <pc:sldChg chg="delSp modSp add modAnim">
        <pc:chgData name="Leaf Huang" userId="2b19acc49884122e" providerId="LiveId" clId="{E4255C13-9AD3-46D9-8E57-E8D5D80841FE}" dt="2020-02-09T03:24:26.112" v="5984"/>
        <pc:sldMkLst>
          <pc:docMk/>
          <pc:sldMk cId="806192122" sldId="289"/>
        </pc:sldMkLst>
        <pc:spChg chg="del">
          <ac:chgData name="Leaf Huang" userId="2b19acc49884122e" providerId="LiveId" clId="{E4255C13-9AD3-46D9-8E57-E8D5D80841FE}" dt="2020-02-09T03:23:35.210" v="5952" actId="478"/>
          <ac:spMkLst>
            <pc:docMk/>
            <pc:sldMk cId="806192122" sldId="289"/>
            <ac:spMk id="2" creationId="{599EDA2E-E770-4B5D-9FBF-0E86B808F833}"/>
          </ac:spMkLst>
        </pc:spChg>
        <pc:spChg chg="mod">
          <ac:chgData name="Leaf Huang" userId="2b19acc49884122e" providerId="LiveId" clId="{E4255C13-9AD3-46D9-8E57-E8D5D80841FE}" dt="2020-02-09T03:24:26.112" v="5984"/>
          <ac:spMkLst>
            <pc:docMk/>
            <pc:sldMk cId="806192122" sldId="289"/>
            <ac:spMk id="3" creationId="{D4FE75A4-6167-47E3-A18A-901C81942BC8}"/>
          </ac:spMkLst>
        </pc:spChg>
      </pc:sldChg>
      <pc:sldChg chg="delSp modSp add modAnim">
        <pc:chgData name="Leaf Huang" userId="2b19acc49884122e" providerId="LiveId" clId="{E4255C13-9AD3-46D9-8E57-E8D5D80841FE}" dt="2020-02-09T03:40:31.283" v="6207"/>
        <pc:sldMkLst>
          <pc:docMk/>
          <pc:sldMk cId="775755566" sldId="290"/>
        </pc:sldMkLst>
        <pc:spChg chg="del">
          <ac:chgData name="Leaf Huang" userId="2b19acc49884122e" providerId="LiveId" clId="{E4255C13-9AD3-46D9-8E57-E8D5D80841FE}" dt="2020-02-09T03:39:30.715" v="6194" actId="478"/>
          <ac:spMkLst>
            <pc:docMk/>
            <pc:sldMk cId="775755566" sldId="290"/>
            <ac:spMk id="2" creationId="{04D5007A-8D1D-455D-82A7-970602E0C410}"/>
          </ac:spMkLst>
        </pc:spChg>
        <pc:spChg chg="mod">
          <ac:chgData name="Leaf Huang" userId="2b19acc49884122e" providerId="LiveId" clId="{E4255C13-9AD3-46D9-8E57-E8D5D80841FE}" dt="2020-02-09T03:39:36.788" v="6195" actId="14100"/>
          <ac:spMkLst>
            <pc:docMk/>
            <pc:sldMk cId="775755566" sldId="290"/>
            <ac:spMk id="3" creationId="{34A8BB6E-0DAF-4BF5-B498-2357711172D7}"/>
          </ac:spMkLst>
        </pc:spChg>
      </pc:sldChg>
      <pc:sldChg chg="modSp add modAnim">
        <pc:chgData name="Leaf Huang" userId="2b19acc49884122e" providerId="LiveId" clId="{E4255C13-9AD3-46D9-8E57-E8D5D80841FE}" dt="2020-02-09T13:09:28.044" v="6568"/>
        <pc:sldMkLst>
          <pc:docMk/>
          <pc:sldMk cId="3031910739" sldId="291"/>
        </pc:sldMkLst>
        <pc:spChg chg="mod">
          <ac:chgData name="Leaf Huang" userId="2b19acc49884122e" providerId="LiveId" clId="{E4255C13-9AD3-46D9-8E57-E8D5D80841FE}" dt="2020-02-09T13:04:29.842" v="6312" actId="1076"/>
          <ac:spMkLst>
            <pc:docMk/>
            <pc:sldMk cId="3031910739" sldId="291"/>
            <ac:spMk id="2" creationId="{3F72F9A9-953E-4B8B-B178-A5185ADACA9B}"/>
          </ac:spMkLst>
        </pc:spChg>
        <pc:spChg chg="mod">
          <ac:chgData name="Leaf Huang" userId="2b19acc49884122e" providerId="LiveId" clId="{E4255C13-9AD3-46D9-8E57-E8D5D80841FE}" dt="2020-02-09T13:09:23.285" v="6566" actId="1076"/>
          <ac:spMkLst>
            <pc:docMk/>
            <pc:sldMk cId="3031910739" sldId="291"/>
            <ac:spMk id="3" creationId="{5FD00134-2E2E-4A57-A0BE-6925E3BF8B5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F39E-B511-4F0D-9E5D-42CD8C3E3BA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122A-A168-4845-91AC-D3C727197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051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F39E-B511-4F0D-9E5D-42CD8C3E3BA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122A-A168-4845-91AC-D3C727197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651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F39E-B511-4F0D-9E5D-42CD8C3E3BA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122A-A168-4845-91AC-D3C727197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877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F39E-B511-4F0D-9E5D-42CD8C3E3BA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122A-A168-4845-91AC-D3C727197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329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F39E-B511-4F0D-9E5D-42CD8C3E3BA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122A-A168-4845-91AC-D3C727197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5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F39E-B511-4F0D-9E5D-42CD8C3E3BA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122A-A168-4845-91AC-D3C727197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44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F39E-B511-4F0D-9E5D-42CD8C3E3BA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122A-A168-4845-91AC-D3C727197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82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F39E-B511-4F0D-9E5D-42CD8C3E3BA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122A-A168-4845-91AC-D3C727197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38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F39E-B511-4F0D-9E5D-42CD8C3E3BA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122A-A168-4845-91AC-D3C727197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288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F39E-B511-4F0D-9E5D-42CD8C3E3BA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122A-A168-4845-91AC-D3C727197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409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FF39E-B511-4F0D-9E5D-42CD8C3E3BA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0122A-A168-4845-91AC-D3C727197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066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FF39E-B511-4F0D-9E5D-42CD8C3E3BA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0122A-A168-4845-91AC-D3C727197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510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927B4-99BF-449A-9205-5FC3675D83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35738"/>
            <a:ext cx="7772400" cy="2387600"/>
          </a:xfrm>
        </p:spPr>
        <p:txBody>
          <a:bodyPr/>
          <a:lstStyle/>
          <a:p>
            <a:r>
              <a:rPr lang="zh-CN" altLang="en-US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瘟疫就止住了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31E21D-5749-47A9-89F4-7C8EC2594B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黄力夫弟兄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北卡华人福音基督教会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24335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60BE4-D8F7-4EB9-9BEE-1C4819C5C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37530"/>
            <a:ext cx="7886700" cy="583943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我甚为难！我愿落在耶和华的手里，因为他有丰盛的怜悯。我不愿落在人的手里。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撒下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24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14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排除了第二个选择。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上帝就替他选了第三个。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国中要有三日的瘟疫。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七年的饥荒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，死的人更多。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80758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DA455-10B8-4008-AC62-E0663636C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923626"/>
          </a:xfrm>
        </p:spPr>
        <p:txBody>
          <a:bodyPr/>
          <a:lstStyle/>
          <a:p>
            <a:pPr algn="ctr"/>
            <a:r>
              <a:rPr lang="zh-CN" altLang="en-US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瘟疫来了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E76F4-14C6-4F85-A661-E43CB30C9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5549"/>
            <a:ext cx="7886700" cy="5121414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於是，耶和华降瘟疫与以色列人，自早晨到所定的时候；从但直到别是巴，民间死了七万人。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一天就死了七万人！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好可怕的瘟疫！比非典，武汉肺炎还厉害。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75494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9DECE-AF29-4B5A-8648-00C835A07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96658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审判中的恩典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793C8-199C-4489-9693-E64E63996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49412"/>
            <a:ext cx="7886700" cy="5553906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天使向耶路撒冷伸手要灭城的时候，耶和华後悔，就不降这灾了，吩咐灭民的天使说：「够了！住手吧！」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神差遣使者去灭耶路撒冷，刚要灭的时候，耶和华看见後悔，就不降这灾了，吩咐灭城的天使说：「够了，住手吧！」那时，耶和华的使者站在耶布斯人阿珥楠的禾场那里。</a:t>
            </a:r>
            <a:r>
              <a:rPr lang="zh-CN" altLang="en-US" sz="3600" dirty="0"/>
              <a:t> </a:t>
            </a:r>
            <a:r>
              <a:rPr lang="en-US" altLang="zh-CN" sz="3600" dirty="0"/>
              <a:t>	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代上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21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15</a:t>
            </a: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耶和华看见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，看见什么？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62770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28305-6418-4F19-B9A0-8E4AF036B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1239"/>
            <a:ext cx="7886700" cy="101567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阿珥楠与亚劳拿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0C12C-B0C8-4181-8AD3-CE95B0CD8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96698"/>
            <a:ext cx="7886700" cy="556006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那时耶和华的使者在耶布斯人亚劳拿的禾场那里。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撒下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24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16</a:t>
            </a: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撒下的记载与代上的记载有出入。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怎么回事？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阿珥楠与亚劳拿是两兄弟。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兄弟相爱的故事。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耶和华看见这一对相爱的兄弟，就后悔了。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够了！住手吧！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9359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BCCDC-2725-41E0-9829-CCDD2604D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90525"/>
            <a:ext cx="7886700" cy="578643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亚伯拉罕说：「求主不要动怒，我再说这一次，假若在那里见有十个呢？」他说：「为这十个的缘故，我也不毁灭那城。」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创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18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32</a:t>
            </a: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只要有少数的义人，耶和华就不毁灭所多玛。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只要有几个神所喜悦的人，神的审判就会停止。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咒诅下的祝福。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51421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1629498-6B81-4675-A0E4-81AB0E2FB6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>
                <a:ea typeface="宋体" panose="02010600030101010101" pitchFamily="2" charset="-122"/>
              </a:rPr>
              <a:t>幸福家庭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81EF271-F7C3-4854-B2DD-E1EEEA2ABF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</p:spPr>
        <p:txBody>
          <a:bodyPr>
            <a:normAutofit/>
          </a:bodyPr>
          <a:lstStyle/>
          <a:p>
            <a:r>
              <a:rPr lang="en-US" altLang="en-US" sz="3600" b="1" dirty="0" err="1">
                <a:latin typeface="SimSun" panose="02010600030101010101" pitchFamily="2" charset="-122"/>
                <a:ea typeface="SimSun" panose="02010600030101010101" pitchFamily="2" charset="-122"/>
              </a:rPr>
              <a:t>凡敬畏耶和华，遵行他道的人便为有福</a:t>
            </a:r>
            <a:r>
              <a:rPr lang="en-US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 。</a:t>
            </a:r>
            <a:r>
              <a:rPr lang="en-US" altLang="en-US" sz="3600" b="1" dirty="0" err="1">
                <a:latin typeface="SimSun" panose="02010600030101010101" pitchFamily="2" charset="-122"/>
                <a:ea typeface="SimSun" panose="02010600030101010101" pitchFamily="2" charset="-122"/>
              </a:rPr>
              <a:t>你要吃劳碌得来的。你要享福，事情顺利。你妻子在你的内室，好像多结果子的葡萄树。你儿女围绕你的桌子，好像橄榄栽子</a:t>
            </a:r>
            <a:r>
              <a:rPr lang="en-US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。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lang="en-US" altLang="en-US" sz="3600" b="1" dirty="0" err="1">
                <a:latin typeface="SimSun" panose="02010600030101010101" pitchFamily="2" charset="-122"/>
                <a:ea typeface="SimSun" panose="02010600030101010101" pitchFamily="2" charset="-122"/>
              </a:rPr>
              <a:t>诗篇</a:t>
            </a:r>
            <a:r>
              <a:rPr lang="en-US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128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1-3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E4866-8E0D-499A-BF51-29E5E93AD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3188"/>
            <a:ext cx="7886700" cy="973137"/>
          </a:xfrm>
        </p:spPr>
        <p:txBody>
          <a:bodyPr/>
          <a:lstStyle/>
          <a:p>
            <a:pPr algn="ctr"/>
            <a:r>
              <a:rPr lang="zh-CN" altLang="en-US" b="1" dirty="0">
                <a:ea typeface="宋体" panose="02010600030101010101" pitchFamily="2" charset="-122"/>
              </a:rPr>
              <a:t>对男人和女人的咒诅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427D4-7DBB-4607-92D2-567036AB4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23950"/>
            <a:ext cx="7886700" cy="5053013"/>
          </a:xfrm>
        </p:spPr>
        <p:txBody>
          <a:bodyPr>
            <a:normAutofit/>
          </a:bodyPr>
          <a:lstStyle/>
          <a:p>
            <a:r>
              <a:rPr lang="en-US" altLang="en-US" sz="3600" b="1" dirty="0" err="1">
                <a:latin typeface="SimSun" panose="02010600030101010101" pitchFamily="2" charset="-122"/>
                <a:ea typeface="SimSun" panose="02010600030101010101" pitchFamily="2" charset="-122"/>
              </a:rPr>
              <a:t>你要吃劳碌得来的。你必汗流满面才得糊口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创 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3:19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你要吃劳碌得来的。你要享福，事情顺利。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诗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128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许多人</a:t>
            </a:r>
            <a:r>
              <a:rPr lang="en-US" altLang="en-US" sz="3600" b="1" dirty="0" err="1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汗流满面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，也不</a:t>
            </a:r>
            <a:r>
              <a:rPr lang="en-US" altLang="en-US" sz="3600" b="1" dirty="0" err="1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得糊口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这个男人是蒙福的。</a:t>
            </a:r>
            <a:endParaRPr lang="en-US" alt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36327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EEB90-6B75-43D4-B71C-8A729F02A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95275"/>
            <a:ext cx="7886700" cy="5881688"/>
          </a:xfrm>
        </p:spPr>
        <p:txBody>
          <a:bodyPr>
            <a:normAutofit/>
          </a:bodyPr>
          <a:lstStyle/>
          <a:p>
            <a:pPr marL="800100" indent="-5715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我必多多加增你怀胎的苦楚，你生产儿女必多受苦楚。 创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3:16 </a:t>
            </a:r>
          </a:p>
          <a:p>
            <a:pPr marL="800100" indent="-5715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怀胎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有苦楚，生产更苦。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800100" indent="-571500">
              <a:spcBef>
                <a:spcPts val="600"/>
              </a:spcBef>
              <a:spcAft>
                <a:spcPts val="600"/>
              </a:spcAft>
            </a:pPr>
            <a:r>
              <a:rPr lang="en-US" altLang="en-US" sz="3600" b="1" dirty="0" err="1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你妻子在你的内室，好像多结果子的葡萄树。你儿女围绕你的桌子，好像橄榄栽子</a:t>
            </a:r>
            <a:r>
              <a:rPr lang="en-US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。	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诗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128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</a:t>
            </a:r>
            <a:endParaRPr lang="en-US" altLang="en-US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800100" indent="-571500">
              <a:spcBef>
                <a:spcPts val="600"/>
              </a:spcBef>
              <a:spcAft>
                <a:spcPts val="600"/>
              </a:spcAft>
            </a:pP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这女人是蒙福的。</a:t>
            </a:r>
            <a:endParaRPr lang="en-US" altLang="en-US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800100" indent="-571500">
              <a:spcBef>
                <a:spcPts val="600"/>
              </a:spcBef>
              <a:spcAft>
                <a:spcPts val="600"/>
              </a:spcAft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39932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53A6096A-1768-4F24-B1A4-E424627F04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>
                <a:ea typeface="宋体" panose="02010600030101010101" pitchFamily="2" charset="-122"/>
              </a:rPr>
              <a:t>得福的密诀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2A857FA-3501-4A51-924B-09E737F233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724400"/>
          </a:xfrm>
        </p:spPr>
        <p:txBody>
          <a:bodyPr>
            <a:normAutofit/>
          </a:bodyPr>
          <a:lstStyle/>
          <a:p>
            <a:pPr marL="800100" indent="-571500">
              <a:spcBef>
                <a:spcPts val="600"/>
              </a:spcBef>
              <a:spcAft>
                <a:spcPts val="600"/>
              </a:spcAft>
            </a:pPr>
            <a:r>
              <a:rPr lang="en-US" altLang="en-US" sz="3600" b="1" dirty="0" err="1">
                <a:latin typeface="SimSun" panose="02010600030101010101" pitchFamily="2" charset="-122"/>
                <a:ea typeface="SimSun" panose="02010600030101010101" pitchFamily="2" charset="-122"/>
              </a:rPr>
              <a:t>凡敬畏耶和华，遵行他道的人便为有福</a:t>
            </a:r>
            <a:r>
              <a:rPr lang="en-US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</a:p>
          <a:p>
            <a:pPr marL="800100" indent="-571500">
              <a:spcBef>
                <a:spcPts val="600"/>
              </a:spcBef>
              <a:spcAft>
                <a:spcPts val="600"/>
              </a:spcAft>
            </a:pP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在咒诅之下蒙福。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CAB01-3EA6-4653-87DF-131F50139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8281"/>
            <a:ext cx="7886700" cy="991132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大卫用钱买禾场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3D4E2-2382-4628-B4DC-65BF3E17B9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70340"/>
            <a:ext cx="7886700" cy="532070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当日，迦得来见大卫，对他说：「你上去，在耶布斯人亚劳拿的禾场上为耶和华筑一座坛。」 大卫就照著迦得奉耶和华名所说的话上去了。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亚劳拿对大卫说：「我主我王，你喜悦用什麽，就拿去献祭。看哪，这里有牛可以作燔祭，有打粮的器具和套牛的轭可以当柴烧。 王啊，这一切，我亚劳拿都奉给你」；又对王说：「愿耶和华你的神悦纳你。」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43785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47D5AB6-F8D4-4E75-8D77-7E540E5912AD}"/>
              </a:ext>
            </a:extLst>
          </p:cNvPr>
          <p:cNvSpPr txBox="1"/>
          <p:nvPr/>
        </p:nvSpPr>
        <p:spPr>
          <a:xfrm>
            <a:off x="472542" y="300709"/>
            <a:ext cx="820505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大卫数点百姓以後，就心中自责，祷告耶和华说：「我行这事大有罪了。耶和华啊，求你除掉仆人的罪孽，因我所行的甚是愚昧。」 大卫早晨起来，耶和华的话临到先知迦得，就是大卫的先见，说：「你去告诉大卫，说耶和华如此说：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我有三样灾，随你选择一样，我好降与你。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』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」 於是迦得来见大卫，对他说：「你愿意国中有七年的饥荒呢？是在你敌人面前逃跑，被追赶三个月呢？是在你国中有三日的瘟疫呢？现在你要揣摩思想，我好回覆那差我来的。」 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13561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609FD-BA28-4091-9580-7EF39C224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25256"/>
            <a:ext cx="7886700" cy="5851707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王对亚劳拿说：「不然。我必要按著价值向你买；我不肯用白得之物作燔祭献给耶和华我的神。」大卫就用五十舍客勒银子买了那禾场与牛。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於是大卫为那块地平了六百舍客勒金子给阿珥楠。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代上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21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25</a:t>
            </a: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献祭是要付代价的，尤其是犯罪以后的赎罪祭。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大卫的行为正直，蒙神悦纳。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没有用罪去补偿另一个罪的后果。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7149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A5D39-5290-4ACA-B0C2-D6CC6D028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5102"/>
            <a:ext cx="7886700" cy="984995"/>
          </a:xfrm>
        </p:spPr>
        <p:txBody>
          <a:bodyPr/>
          <a:lstStyle/>
          <a:p>
            <a:pPr algn="ctr"/>
            <a:r>
              <a:rPr lang="zh-CN" altLang="en-US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瘟疫就止住了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ED9B1-077B-4E12-BEA8-A88A9E046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8067"/>
            <a:ext cx="7886700" cy="4918896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大卫在那里为耶和华筑了一座坛，献燔祭和平安祭。如此，耶和华垂听国民所求的，瘟疫在以色列人中就止住了。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大卫诚心悔改，付上代价，神就饶恕了。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66362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468C6B-2A2D-4A35-8632-1CB987D2D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85750"/>
            <a:ext cx="7886700" cy="5891213"/>
          </a:xfrm>
        </p:spPr>
        <p:txBody>
          <a:bodyPr/>
          <a:lstStyle/>
          <a:p>
            <a:pPr lvl="0"/>
            <a:r>
              <a:rPr lang="zh-CN" altLang="en-US" sz="33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所罗门就在耶路撒冷、耶和华向他父大卫显现的摩利亚山上，就是耶布斯人阿珥楠的禾场上、大卫所指定的地方预备好了，开工建造耶和华的殿。</a:t>
            </a:r>
            <a:r>
              <a:rPr lang="en-US" altLang="zh-CN" sz="33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	</a:t>
            </a:r>
            <a:r>
              <a:rPr lang="zh-CN" altLang="en-US" sz="33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代下 </a:t>
            </a:r>
            <a:r>
              <a:rPr lang="en-US" altLang="zh-CN" sz="33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</a:t>
            </a:r>
            <a:r>
              <a:rPr lang="zh-CN" altLang="en-US" sz="33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3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</a:p>
          <a:p>
            <a:pPr lvl="0"/>
            <a:r>
              <a:rPr lang="zh-CN" altLang="en-US" sz="33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这禾场就是后来所罗门建圣殿的地方。</a:t>
            </a:r>
            <a:endParaRPr lang="en-US" altLang="zh-CN" sz="33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3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注意。这禾场也是摩利亚山上，是亚伯拉罕献以撒的地方。</a:t>
            </a:r>
            <a:endParaRPr lang="en-US" altLang="zh-CN" sz="33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3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的确是个分别为圣的地方。</a:t>
            </a:r>
            <a:endParaRPr lang="en-US" sz="33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66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BD8D3-EEDA-4D15-9857-33F7F660E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5090"/>
            <a:ext cx="7886700" cy="1058862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历代志与撒母耳记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59F02-78A6-4CFE-87E5-7356ABFC8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90638"/>
            <a:ext cx="7886700" cy="4886325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+mj-cs"/>
              </a:rPr>
              <a:t>撒母耳记上下，与列王纪上下，是连贯的，是从人的眼光和立场看历史。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  <a:cs typeface="+mj-cs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历代志上下是以斯拉写的，是从神的角度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看历史。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记载有出入，是可以理解的。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6825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DE4D7-73A0-4412-A221-54EBD74DC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9852"/>
            <a:ext cx="7886700" cy="1020762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历代志的记载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1348B-9650-41A7-9BD8-79A2B0804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43013"/>
            <a:ext cx="7886700" cy="5414962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代上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21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章记载了这个故事。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代上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22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章就记载大卫为建圣殿做的预备工作。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大卫说：「这就是耶和华 神的殿，为以色列人献燔祭的坛。」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代上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22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原来神看这个瘟疫的事，是建殿前的洁净工作。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6413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6F85F-8C70-44E8-97F9-894F00208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09563"/>
            <a:ext cx="7886700" cy="5867400"/>
          </a:xfrm>
        </p:spPr>
        <p:txBody>
          <a:bodyPr>
            <a:normAutofit/>
          </a:bodyPr>
          <a:lstStyle/>
          <a:p>
            <a:pPr lvl="0"/>
            <a:r>
              <a:rPr lang="zh-CN" altLang="en-US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很可能大卫是付了</a:t>
            </a:r>
            <a:r>
              <a:rPr lang="zh-CN" altLang="en-US" sz="33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六百舍客勒的金子，但阿珥楠与亚劳拿只收了五十舍客勒的银子。</a:t>
            </a:r>
            <a:endParaRPr lang="en-US" altLang="zh-CN" sz="33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其余的奉献给了建圣殿的基金。</a:t>
            </a:r>
            <a:endParaRPr lang="en-US" sz="33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当时阿珥楠与亚劳拿两兄弟都在禾场上。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和大卫说话的大概是亚劳拿，如同在撒母耳记下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24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章的记载。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但从神的角度看，父亲不在了，一家之主是哥哥阿珥楠。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069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8BB6E-0DAF-4BF5-B498-235771117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33388"/>
            <a:ext cx="7886700" cy="5743575"/>
          </a:xfrm>
        </p:spPr>
        <p:txBody>
          <a:bodyPr/>
          <a:lstStyle/>
          <a:p>
            <a:pPr lvl="0"/>
            <a:r>
              <a:rPr lang="zh-CN" altLang="en-US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最后的决定是阿珥楠拍板的。</a:t>
            </a:r>
            <a:endParaRPr lang="en-US" altLang="zh-CN" sz="33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所以代上</a:t>
            </a:r>
            <a:r>
              <a:rPr lang="en-US" altLang="zh-CN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21</a:t>
            </a:r>
            <a:r>
              <a:rPr lang="zh-CN" altLang="en-US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章记载的是阿珥楠。</a:t>
            </a:r>
            <a:endParaRPr lang="en-US" altLang="zh-CN" sz="33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3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兄弟同心，神看为美好。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75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3F59B-43A2-4A09-8E06-30223E8F4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2828"/>
            <a:ext cx="7886700" cy="948173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武汉肺炎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9244F-D959-4897-94B7-E027AE5C1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4204"/>
            <a:ext cx="7886700" cy="4912759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也是一场瘟疫，比非典还有传染力。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我们民族的罪。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是华夏民族的悲剧。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已经蔓延到世界各地，包括美国。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至今还看不见结尾。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85687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2F9A9-953E-4B8B-B178-A5185ADAC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5088"/>
            <a:ext cx="7886700" cy="973137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上帝的恩典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00134-2E2E-4A57-A0BE-6925E3BF8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57287"/>
            <a:ext cx="7886700" cy="4919663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</a:t>
            </a:r>
            <a:r>
              <a:rPr lang="zh-CN" altLang="en-US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大天团会师武汉：北协和</a:t>
            </a:r>
            <a:r>
              <a:rPr lang="en-US" altLang="zh-CN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r>
              <a:rPr lang="zh-CN" altLang="en-US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南湘雅</a:t>
            </a:r>
            <a:r>
              <a:rPr lang="en-US" altLang="zh-CN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r>
              <a:rPr lang="zh-CN" altLang="en-US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东齐鲁</a:t>
            </a:r>
            <a:r>
              <a:rPr lang="en-US" altLang="zh-CN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r>
              <a:rPr lang="zh-CN" altLang="en-US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西华西。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中国最老牌的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4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大医院，都派医疗队支援武汉。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这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4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个医院和医学院，都是宣教士办的。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上帝的恩典齐聚武汉。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武汉加油！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31910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2BDC6-A21D-442A-9891-47E875142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9377"/>
            <a:ext cx="7886700" cy="1006474"/>
          </a:xfrm>
        </p:spPr>
        <p:txBody>
          <a:bodyPr/>
          <a:lstStyle/>
          <a:p>
            <a:pPr algn="ctr"/>
            <a:r>
              <a:rPr lang="zh-CN" altLang="en-US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李文亮医生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255A7-7F27-4B78-A7B0-A8758163D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85851"/>
            <a:ext cx="7886700" cy="5091112"/>
          </a:xfrm>
        </p:spPr>
        <p:txBody>
          <a:bodyPr/>
          <a:lstStyle/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武汉中心医院的眼科医生。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吹哨人，却被训诫。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他是个基督徒，大概还没有受洗。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被病人传染了武汉肺炎，上周四被主接回天家。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许多人为他打抱不平。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136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7CCB2D0-80FD-41A6-9BFF-CF2BDF2CA919}"/>
              </a:ext>
            </a:extLst>
          </p:cNvPr>
          <p:cNvSpPr txBox="1"/>
          <p:nvPr/>
        </p:nvSpPr>
        <p:spPr>
          <a:xfrm>
            <a:off x="435721" y="251613"/>
            <a:ext cx="827869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卫对迦得说：「我甚为难！我愿落在耶和华的手里，因为他有丰盛的怜悯。我不愿落在人的手里。」於是，耶和华降瘟疫与以色列人，自早晨到所定的时候；从但直到别是巴，民间死了七万人。天使向耶路撒冷伸手要灭城的时候，耶和华後悔，就不降这灾了，吩咐灭民的天使说：「够了！住手吧！」那时耶和华的使者在耶布斯人亚劳拿的禾场那里。大卫看见灭民的天使，就祷告耶和华说：「我犯了罪，行了恶；但这群羊做了什麽呢？愿你的手攻击我和我的父家。」 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539793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25889D8B-4021-46FA-9D9F-7CEC44152BE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59" t="19502" r="8663" b="5850"/>
          <a:stretch/>
        </p:blipFill>
        <p:spPr bwMode="auto">
          <a:xfrm>
            <a:off x="967343" y="184107"/>
            <a:ext cx="7209313" cy="5152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DE1BA7-7CCC-4693-BD38-8208ED2EB4F6}"/>
              </a:ext>
            </a:extLst>
          </p:cNvPr>
          <p:cNvSpPr txBox="1"/>
          <p:nvPr/>
        </p:nvSpPr>
        <p:spPr>
          <a:xfrm>
            <a:off x="1607873" y="5388210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等我病好了，我就会上一线。</a:t>
            </a:r>
            <a:endParaRPr lang="en-US" sz="36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47E1B4-9890-403E-8D60-CFB5760FA1B8}"/>
              </a:ext>
            </a:extLst>
          </p:cNvPr>
          <p:cNvSpPr txBox="1"/>
          <p:nvPr/>
        </p:nvSpPr>
        <p:spPr>
          <a:xfrm>
            <a:off x="2366963" y="6027562"/>
            <a:ext cx="4486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多么高贵的灵魂。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1949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B3F32-E337-45CF-AE32-D749EF26D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8901"/>
            <a:ext cx="7886700" cy="1030287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这场瘟疫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6995C-98B8-45A5-A9E4-EDED51B6D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71574"/>
            <a:ext cx="7886700" cy="5491163"/>
          </a:xfrm>
        </p:spPr>
        <p:txBody>
          <a:bodyPr>
            <a:normAutofit/>
          </a:bodyPr>
          <a:lstStyle/>
          <a:p>
            <a:pPr defTabSz="457200">
              <a:lnSpc>
                <a:spcPct val="100000"/>
              </a:lnSpc>
              <a:spcBef>
                <a:spcPts val="0"/>
              </a:spcBef>
            </a:pP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李弟兄是今天的阿珥楠与亚劳拿。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defTabSz="457200">
              <a:lnSpc>
                <a:spcPct val="100000"/>
              </a:lnSpc>
              <a:spcBef>
                <a:spcPts val="0"/>
              </a:spcBef>
            </a:pP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黑暗中的一只小蜡烛。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defTabSz="457200">
              <a:lnSpc>
                <a:spcPct val="100000"/>
              </a:lnSpc>
              <a:spcBef>
                <a:spcPts val="0"/>
              </a:spcBef>
            </a:pP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是神在审判中的恩典。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defTabSz="457200">
              <a:lnSpc>
                <a:spcPct val="100000"/>
              </a:lnSpc>
              <a:spcBef>
                <a:spcPts val="0"/>
              </a:spcBef>
            </a:pP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神当初看见阿珥楠与亚劳拿，就命令灭民的天使，说：够了！住手吧！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defTabSz="457200">
              <a:lnSpc>
                <a:spcPct val="100000"/>
              </a:lnSpc>
              <a:spcBef>
                <a:spcPts val="0"/>
              </a:spcBef>
            </a:pP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我深信神今天也会说：够了！住手吧！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defTabSz="457200">
              <a:lnSpc>
                <a:spcPct val="100000"/>
              </a:lnSpc>
              <a:spcBef>
                <a:spcPts val="0"/>
              </a:spcBef>
            </a:pP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这场瘟疫，肯定会停止。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defTabSz="457200">
              <a:lnSpc>
                <a:spcPct val="100000"/>
              </a:lnSpc>
              <a:spcBef>
                <a:spcPts val="0"/>
              </a:spcBef>
            </a:pPr>
            <a:endParaRPr lang="en-US" sz="36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95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E75A4-6167-47E3-A18A-901C81942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28613"/>
            <a:ext cx="7886700" cy="5848350"/>
          </a:xfrm>
        </p:spPr>
        <p:txBody>
          <a:bodyPr>
            <a:normAutofit/>
          </a:bodyPr>
          <a:lstStyle/>
          <a:p>
            <a:pPr lvl="0" defTabSz="457200">
              <a:lnSpc>
                <a:spcPct val="100000"/>
              </a:lnSpc>
              <a:spcBef>
                <a:spcPts val="0"/>
              </a:spcBef>
            </a:pP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除了李弟兄，还有北京的陶勇医生，也是位弟兄。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 defTabSz="457200">
              <a:lnSpc>
                <a:spcPct val="100000"/>
              </a:lnSpc>
              <a:spcBef>
                <a:spcPts val="0"/>
              </a:spcBef>
            </a:pP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都是眼科医生。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都是阿珥楠与亚劳拿。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神都看见了。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06192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B4733-E9EC-49DF-BBB9-412B66CB1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76250"/>
            <a:ext cx="7886700" cy="570071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瘟疫最后完全停止，是在大卫献祭，深度悔改之后。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我们民族的领导人不认识神。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只有华夏民族的基督徒，代替献祭，深度悔改，瘟疫才会完全停止。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焉知这场瘟疫不是神在华夏民族中做的洁净工作？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神要在我们中间，建立祂的圣殿。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我们盼望这一天早日到来。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8090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1A808E6-B7A2-4530-A8F8-A262862974E1}"/>
              </a:ext>
            </a:extLst>
          </p:cNvPr>
          <p:cNvSpPr txBox="1"/>
          <p:nvPr/>
        </p:nvSpPr>
        <p:spPr>
          <a:xfrm>
            <a:off x="270024" y="196381"/>
            <a:ext cx="8542583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当日，迦得来见大卫，对他说：「你上去，在耶布斯人亚劳拿的禾场上为耶和华筑一座坛。」 大卫就照著迦得奉耶和华名所说的话上去了。 亚劳拿观看，见王和他臣仆前来，就迎接出去，脸伏於地，向王下拜， 说：「我主我王为何来到仆人这里呢？」大卫说：「我要买你这禾场，为耶和华筑一座坛，使民间的瘟疫止住。」 亚劳拿对大卫说：「我主我王，你喜悦用什麽，就拿去献祭。看哪，这里有牛可以作燔祭，有打粮的器具和套牛的轭可以当柴烧。王啊，这一切，我亚劳拿都奉给你」；又对王说：「愿耶和华你的神悦纳你。」 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12839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EA48892-37F9-4512-B4D6-FA33E58A5DFE}"/>
              </a:ext>
            </a:extLst>
          </p:cNvPr>
          <p:cNvSpPr txBox="1"/>
          <p:nvPr/>
        </p:nvSpPr>
        <p:spPr>
          <a:xfrm>
            <a:off x="546185" y="319119"/>
            <a:ext cx="81191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王对亚劳拿说：「不然。我必要按著价值向你买；我不肯用白得之物作燔祭献给耶和华我的神。」大卫就用五十舍客勒银子买了那禾场与牛。大卫在那里为耶和华筑了一座坛，献燔祭和平安祭。如此，耶和华垂听国民所求的，瘟疫在以色列人中就止住了。 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							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撒下 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24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10-25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E43737-D066-490E-B038-2596952CF68A}"/>
              </a:ext>
            </a:extLst>
          </p:cNvPr>
          <p:cNvSpPr txBox="1"/>
          <p:nvPr/>
        </p:nvSpPr>
        <p:spPr>
          <a:xfrm>
            <a:off x="614363" y="4333875"/>
            <a:ext cx="7786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历代志上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21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章，也记载了这件事。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1765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C3FDD-89E4-4CCB-8E9B-0C201609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2144"/>
            <a:ext cx="7886700" cy="978858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灾难的来源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FCAAC-693C-4307-9B44-28360DD80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27383"/>
            <a:ext cx="7886700" cy="4949580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亚当犯罪之后，受神的惩罚。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地必为你的缘故受咒诅；你必终身劳苦才能从地里得吃的。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创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17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天灾人祸，从此不离人类。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这是在大范围之内，神的咒诅。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不会改变，直到新天新地来临。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另外，神为了我们犯了特定的罪，也给我们特定的惩罚。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19674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1245B-CCFE-41C3-9516-BA99DC9BF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4418"/>
            <a:ext cx="7886700" cy="978858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大卫干罪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8821C-F15C-4FCC-AD43-9E89D2262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21246"/>
            <a:ext cx="7886700" cy="5339114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大卫就吩咐跟随他的元帅约押说：「你去走遍以色列众支派，从但直到别是巴，数点百姓，我好知道他们的数目。」 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撒下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24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为什么要知道民的数目？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好知道国力的强盛。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是骄傲的表现。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以色列拿刀的勇士有八十万；犹大有五十万。 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撒下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24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9</a:t>
            </a: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06676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B6924-9984-40AC-9061-EAD26A498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94572"/>
            <a:ext cx="7886700" cy="5882391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以色列人拿刀的有一百一十万；犹大人拿刀的有四十七万。代上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21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全地没有另一国，比他强。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大卫踌躇自满。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因为他们不是靠自己的刀剑得地土，也不是靠自己的膀臂得胜，乃是靠你的右手、你的膀臂，和你脸上的亮光，因为你喜悦他们。 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诗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44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</a:t>
            </a: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大卫忘了这个重要的环节。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41100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23083-8807-4F1B-A08A-58569733A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1239"/>
            <a:ext cx="7886700" cy="960447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耶和华要降灾惩罚大卫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3D0E9-213F-48D0-996C-BCF7EC344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39656"/>
            <a:ext cx="7886700" cy="4937307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先知迦得来见大卫。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我有三样灾，随你选择一样，我好降与你。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你愿意国中有七年的饥荒呢？是在你敌人面前逃跑，被追赶三个月呢？是在你国中有三日的瘟疫呢？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真不好选。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76388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538</TotalTime>
  <Words>3273</Words>
  <Application>Microsoft Office PowerPoint</Application>
  <PresentationFormat>On-screen Show (4:3)</PresentationFormat>
  <Paragraphs>139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宋体</vt:lpstr>
      <vt:lpstr>宋体</vt:lpstr>
      <vt:lpstr>Arial</vt:lpstr>
      <vt:lpstr>Calibri</vt:lpstr>
      <vt:lpstr>Calibri Light</vt:lpstr>
      <vt:lpstr>Office Theme</vt:lpstr>
      <vt:lpstr>瘟疫就止住了</vt:lpstr>
      <vt:lpstr>PowerPoint Presentation</vt:lpstr>
      <vt:lpstr>PowerPoint Presentation</vt:lpstr>
      <vt:lpstr>PowerPoint Presentation</vt:lpstr>
      <vt:lpstr>PowerPoint Presentation</vt:lpstr>
      <vt:lpstr>灾难的来源</vt:lpstr>
      <vt:lpstr>大卫干罪</vt:lpstr>
      <vt:lpstr>PowerPoint Presentation</vt:lpstr>
      <vt:lpstr>耶和华要降灾惩罚大卫</vt:lpstr>
      <vt:lpstr>PowerPoint Presentation</vt:lpstr>
      <vt:lpstr>瘟疫来了</vt:lpstr>
      <vt:lpstr>审判中的恩典</vt:lpstr>
      <vt:lpstr>阿珥楠与亚劳拿</vt:lpstr>
      <vt:lpstr>PowerPoint Presentation</vt:lpstr>
      <vt:lpstr>幸福家庭</vt:lpstr>
      <vt:lpstr>对男人和女人的咒诅</vt:lpstr>
      <vt:lpstr>PowerPoint Presentation</vt:lpstr>
      <vt:lpstr>得福的密诀</vt:lpstr>
      <vt:lpstr>大卫用钱买禾场</vt:lpstr>
      <vt:lpstr>PowerPoint Presentation</vt:lpstr>
      <vt:lpstr>瘟疫就止住了</vt:lpstr>
      <vt:lpstr>PowerPoint Presentation</vt:lpstr>
      <vt:lpstr>历代志与撒母耳记</vt:lpstr>
      <vt:lpstr>历代志的记载</vt:lpstr>
      <vt:lpstr>PowerPoint Presentation</vt:lpstr>
      <vt:lpstr>PowerPoint Presentation</vt:lpstr>
      <vt:lpstr>武汉肺炎</vt:lpstr>
      <vt:lpstr>上帝的恩典</vt:lpstr>
      <vt:lpstr>李文亮医生</vt:lpstr>
      <vt:lpstr>PowerPoint Presentation</vt:lpstr>
      <vt:lpstr>这场瘟疫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Leaf Huang</dc:creator>
  <cp:lastModifiedBy>Leaf Huang</cp:lastModifiedBy>
  <cp:revision>2</cp:revision>
  <dcterms:created xsi:type="dcterms:W3CDTF">2020-01-28T16:32:03Z</dcterms:created>
  <dcterms:modified xsi:type="dcterms:W3CDTF">2020-02-09T13:09:32Z</dcterms:modified>
</cp:coreProperties>
</file>