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6" r:id="rId12"/>
    <p:sldId id="264" r:id="rId13"/>
    <p:sldId id="269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3" r:id="rId26"/>
    <p:sldId id="278" r:id="rId27"/>
    <p:sldId id="281" r:id="rId28"/>
    <p:sldId id="282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392B74-3C6D-4259-8393-D6AB2045524E}" v="1292" dt="2020-01-18T18:21:14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23" autoAdjust="0"/>
    <p:restoredTop sz="94660"/>
  </p:normalViewPr>
  <p:slideViewPr>
    <p:cSldViewPr snapToGrid="0">
      <p:cViewPr varScale="1">
        <p:scale>
          <a:sx n="67" d="100"/>
          <a:sy n="67" d="100"/>
        </p:scale>
        <p:origin x="98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84392B74-3C6D-4259-8393-D6AB2045524E}"/>
    <pc:docChg chg="undo custSel addSld modSld sldOrd">
      <pc:chgData name="Leaf Huang" userId="2b19acc49884122e" providerId="LiveId" clId="{84392B74-3C6D-4259-8393-D6AB2045524E}" dt="2020-01-18T18:21:32.621" v="2996"/>
      <pc:docMkLst>
        <pc:docMk/>
      </pc:docMkLst>
      <pc:sldChg chg="modSp">
        <pc:chgData name="Leaf Huang" userId="2b19acc49884122e" providerId="LiveId" clId="{84392B74-3C6D-4259-8393-D6AB2045524E}" dt="2020-01-17T19:45:08.388" v="195" actId="20577"/>
        <pc:sldMkLst>
          <pc:docMk/>
          <pc:sldMk cId="109848205" sldId="263"/>
        </pc:sldMkLst>
        <pc:spChg chg="mod">
          <ac:chgData name="Leaf Huang" userId="2b19acc49884122e" providerId="LiveId" clId="{84392B74-3C6D-4259-8393-D6AB2045524E}" dt="2020-01-17T19:45:08.388" v="195" actId="20577"/>
          <ac:spMkLst>
            <pc:docMk/>
            <pc:sldMk cId="109848205" sldId="263"/>
            <ac:spMk id="2" creationId="{CDF3F4DC-4098-46B9-9BFE-75573D4AB50B}"/>
          </ac:spMkLst>
        </pc:spChg>
      </pc:sldChg>
      <pc:sldChg chg="addSp modSp add ord">
        <pc:chgData name="Leaf Huang" userId="2b19acc49884122e" providerId="LiveId" clId="{84392B74-3C6D-4259-8393-D6AB2045524E}" dt="2020-01-17T19:47:49.133" v="201"/>
        <pc:sldMkLst>
          <pc:docMk/>
          <pc:sldMk cId="45374552" sldId="264"/>
        </pc:sldMkLst>
        <pc:picChg chg="add mod">
          <ac:chgData name="Leaf Huang" userId="2b19acc49884122e" providerId="LiveId" clId="{84392B74-3C6D-4259-8393-D6AB2045524E}" dt="2020-01-09T03:49:36.110" v="4" actId="1076"/>
          <ac:picMkLst>
            <pc:docMk/>
            <pc:sldMk cId="45374552" sldId="264"/>
            <ac:picMk id="1026" creationId="{A258D9FB-066A-4D44-B0EB-49A7237FB29C}"/>
          </ac:picMkLst>
        </pc:picChg>
      </pc:sldChg>
      <pc:sldChg chg="addSp delSp modSp add modAnim">
        <pc:chgData name="Leaf Huang" userId="2b19acc49884122e" providerId="LiveId" clId="{84392B74-3C6D-4259-8393-D6AB2045524E}" dt="2020-01-18T02:25:45.478" v="2458" actId="20577"/>
        <pc:sldMkLst>
          <pc:docMk/>
          <pc:sldMk cId="4001100401" sldId="265"/>
        </pc:sldMkLst>
        <pc:spChg chg="add mod">
          <ac:chgData name="Leaf Huang" userId="2b19acc49884122e" providerId="LiveId" clId="{84392B74-3C6D-4259-8393-D6AB2045524E}" dt="2020-01-17T19:57:18.831" v="256" actId="1076"/>
          <ac:spMkLst>
            <pc:docMk/>
            <pc:sldMk cId="4001100401" sldId="265"/>
            <ac:spMk id="2" creationId="{4168B18E-0706-439E-9982-2C9E7A31509C}"/>
          </ac:spMkLst>
        </pc:spChg>
        <pc:spChg chg="add mod">
          <ac:chgData name="Leaf Huang" userId="2b19acc49884122e" providerId="LiveId" clId="{84392B74-3C6D-4259-8393-D6AB2045524E}" dt="2020-01-18T02:25:45.478" v="2458" actId="20577"/>
          <ac:spMkLst>
            <pc:docMk/>
            <pc:sldMk cId="4001100401" sldId="265"/>
            <ac:spMk id="3" creationId="{4AB5F62E-CEA2-4184-BEE3-C9B31B06E9BA}"/>
          </ac:spMkLst>
        </pc:spChg>
        <pc:picChg chg="add del mod">
          <ac:chgData name="Leaf Huang" userId="2b19acc49884122e" providerId="LiveId" clId="{84392B74-3C6D-4259-8393-D6AB2045524E}" dt="2020-01-17T19:49:21.492" v="208" actId="478"/>
          <ac:picMkLst>
            <pc:docMk/>
            <pc:sldMk cId="4001100401" sldId="265"/>
            <ac:picMk id="2050" creationId="{D92A97C4-83F3-469E-967D-9C4270361756}"/>
          </ac:picMkLst>
        </pc:picChg>
      </pc:sldChg>
      <pc:sldChg chg="modSp add modAnim">
        <pc:chgData name="Leaf Huang" userId="2b19acc49884122e" providerId="LiveId" clId="{84392B74-3C6D-4259-8393-D6AB2045524E}" dt="2020-01-17T19:53:16.255" v="218"/>
        <pc:sldMkLst>
          <pc:docMk/>
          <pc:sldMk cId="152344766" sldId="266"/>
        </pc:sldMkLst>
        <pc:spChg chg="mod">
          <ac:chgData name="Leaf Huang" userId="2b19acc49884122e" providerId="LiveId" clId="{84392B74-3C6D-4259-8393-D6AB2045524E}" dt="2020-01-09T03:53:31.432" v="38" actId="1076"/>
          <ac:spMkLst>
            <pc:docMk/>
            <pc:sldMk cId="152344766" sldId="266"/>
            <ac:spMk id="2" creationId="{4496F2EF-647C-4365-BC4E-369E213948A7}"/>
          </ac:spMkLst>
        </pc:spChg>
        <pc:spChg chg="mod">
          <ac:chgData name="Leaf Huang" userId="2b19acc49884122e" providerId="LiveId" clId="{84392B74-3C6D-4259-8393-D6AB2045524E}" dt="2020-01-17T19:52:16.057" v="216" actId="20577"/>
          <ac:spMkLst>
            <pc:docMk/>
            <pc:sldMk cId="152344766" sldId="266"/>
            <ac:spMk id="3" creationId="{2B4784AF-E15E-4F9F-8CBA-5AA02BEC28A9}"/>
          </ac:spMkLst>
        </pc:spChg>
      </pc:sldChg>
      <pc:sldChg chg="addSp modSp add">
        <pc:chgData name="Leaf Huang" userId="2b19acc49884122e" providerId="LiveId" clId="{84392B74-3C6D-4259-8393-D6AB2045524E}" dt="2020-01-17T19:45:55.511" v="197" actId="20577"/>
        <pc:sldMkLst>
          <pc:docMk/>
          <pc:sldMk cId="1735083331" sldId="267"/>
        </pc:sldMkLst>
        <pc:spChg chg="add mod">
          <ac:chgData name="Leaf Huang" userId="2b19acc49884122e" providerId="LiveId" clId="{84392B74-3C6D-4259-8393-D6AB2045524E}" dt="2020-01-17T19:45:55.511" v="197" actId="20577"/>
          <ac:spMkLst>
            <pc:docMk/>
            <pc:sldMk cId="1735083331" sldId="267"/>
            <ac:spMk id="2" creationId="{4A95EF3B-5A38-4CE5-AD8C-2D700AA6D9A1}"/>
          </ac:spMkLst>
        </pc:spChg>
      </pc:sldChg>
      <pc:sldChg chg="addSp modSp add">
        <pc:chgData name="Leaf Huang" userId="2b19acc49884122e" providerId="LiveId" clId="{84392B74-3C6D-4259-8393-D6AB2045524E}" dt="2020-01-17T19:46:31.235" v="199" actId="20577"/>
        <pc:sldMkLst>
          <pc:docMk/>
          <pc:sldMk cId="596151662" sldId="268"/>
        </pc:sldMkLst>
        <pc:spChg chg="add mod">
          <ac:chgData name="Leaf Huang" userId="2b19acc49884122e" providerId="LiveId" clId="{84392B74-3C6D-4259-8393-D6AB2045524E}" dt="2020-01-17T19:46:31.235" v="199" actId="20577"/>
          <ac:spMkLst>
            <pc:docMk/>
            <pc:sldMk cId="596151662" sldId="268"/>
            <ac:spMk id="2" creationId="{2C31F7D4-5D6B-4658-BF92-FEA79FE89550}"/>
          </ac:spMkLst>
        </pc:spChg>
      </pc:sldChg>
      <pc:sldChg chg="delSp modSp add modAnim">
        <pc:chgData name="Leaf Huang" userId="2b19acc49884122e" providerId="LiveId" clId="{84392B74-3C6D-4259-8393-D6AB2045524E}" dt="2020-01-17T19:53:31.676" v="222"/>
        <pc:sldMkLst>
          <pc:docMk/>
          <pc:sldMk cId="2335846711" sldId="269"/>
        </pc:sldMkLst>
        <pc:spChg chg="del">
          <ac:chgData name="Leaf Huang" userId="2b19acc49884122e" providerId="LiveId" clId="{84392B74-3C6D-4259-8393-D6AB2045524E}" dt="2020-01-17T19:42:11.026" v="188" actId="478"/>
          <ac:spMkLst>
            <pc:docMk/>
            <pc:sldMk cId="2335846711" sldId="269"/>
            <ac:spMk id="2" creationId="{9A3F50B8-0D75-42E0-9E91-1A770DBF4E16}"/>
          </ac:spMkLst>
        </pc:spChg>
        <pc:spChg chg="mod">
          <ac:chgData name="Leaf Huang" userId="2b19acc49884122e" providerId="LiveId" clId="{84392B74-3C6D-4259-8393-D6AB2045524E}" dt="2020-01-17T19:51:01.544" v="212" actId="14100"/>
          <ac:spMkLst>
            <pc:docMk/>
            <pc:sldMk cId="2335846711" sldId="269"/>
            <ac:spMk id="3" creationId="{C798277D-6A6A-42C5-AC5D-9D0906960953}"/>
          </ac:spMkLst>
        </pc:spChg>
      </pc:sldChg>
      <pc:sldChg chg="modSp add modAnim">
        <pc:chgData name="Leaf Huang" userId="2b19acc49884122e" providerId="LiveId" clId="{84392B74-3C6D-4259-8393-D6AB2045524E}" dt="2020-01-17T22:20:39.929" v="827"/>
        <pc:sldMkLst>
          <pc:docMk/>
          <pc:sldMk cId="1523739185" sldId="270"/>
        </pc:sldMkLst>
        <pc:spChg chg="mod">
          <ac:chgData name="Leaf Huang" userId="2b19acc49884122e" providerId="LiveId" clId="{84392B74-3C6D-4259-8393-D6AB2045524E}" dt="2020-01-17T22:04:54.417" v="663" actId="20577"/>
          <ac:spMkLst>
            <pc:docMk/>
            <pc:sldMk cId="1523739185" sldId="270"/>
            <ac:spMk id="2" creationId="{71F77FE3-C15C-4B51-87BB-1B355D25A368}"/>
          </ac:spMkLst>
        </pc:spChg>
        <pc:spChg chg="mod">
          <ac:chgData name="Leaf Huang" userId="2b19acc49884122e" providerId="LiveId" clId="{84392B74-3C6D-4259-8393-D6AB2045524E}" dt="2020-01-17T21:55:02.072" v="466" actId="20577"/>
          <ac:spMkLst>
            <pc:docMk/>
            <pc:sldMk cId="1523739185" sldId="270"/>
            <ac:spMk id="3" creationId="{9A6CC237-AA5E-42B3-B13F-C77DADEC61BC}"/>
          </ac:spMkLst>
        </pc:spChg>
      </pc:sldChg>
      <pc:sldChg chg="delSp modSp add modAnim">
        <pc:chgData name="Leaf Huang" userId="2b19acc49884122e" providerId="LiveId" clId="{84392B74-3C6D-4259-8393-D6AB2045524E}" dt="2020-01-17T22:20:56.398" v="831"/>
        <pc:sldMkLst>
          <pc:docMk/>
          <pc:sldMk cId="3471125335" sldId="271"/>
        </pc:sldMkLst>
        <pc:spChg chg="del mod">
          <ac:chgData name="Leaf Huang" userId="2b19acc49884122e" providerId="LiveId" clId="{84392B74-3C6D-4259-8393-D6AB2045524E}" dt="2020-01-17T21:55:28.044" v="469" actId="478"/>
          <ac:spMkLst>
            <pc:docMk/>
            <pc:sldMk cId="3471125335" sldId="271"/>
            <ac:spMk id="2" creationId="{DC19F468-7667-4457-B9C6-D892451BC12A}"/>
          </ac:spMkLst>
        </pc:spChg>
        <pc:spChg chg="mod">
          <ac:chgData name="Leaf Huang" userId="2b19acc49884122e" providerId="LiveId" clId="{84392B74-3C6D-4259-8393-D6AB2045524E}" dt="2020-01-17T22:04:28.684" v="662" actId="20577"/>
          <ac:spMkLst>
            <pc:docMk/>
            <pc:sldMk cId="3471125335" sldId="271"/>
            <ac:spMk id="3" creationId="{0C15036C-80E6-403A-BE14-91E9D653ED63}"/>
          </ac:spMkLst>
        </pc:spChg>
      </pc:sldChg>
      <pc:sldChg chg="modSp add modAnim">
        <pc:chgData name="Leaf Huang" userId="2b19acc49884122e" providerId="LiveId" clId="{84392B74-3C6D-4259-8393-D6AB2045524E}" dt="2020-01-17T22:21:03.923" v="833"/>
        <pc:sldMkLst>
          <pc:docMk/>
          <pc:sldMk cId="1035962036" sldId="272"/>
        </pc:sldMkLst>
        <pc:spChg chg="mod">
          <ac:chgData name="Leaf Huang" userId="2b19acc49884122e" providerId="LiveId" clId="{84392B74-3C6D-4259-8393-D6AB2045524E}" dt="2020-01-17T22:06:02.744" v="692" actId="1076"/>
          <ac:spMkLst>
            <pc:docMk/>
            <pc:sldMk cId="1035962036" sldId="272"/>
            <ac:spMk id="2" creationId="{FACAE7F0-FAD5-495E-B186-F76D570C94C4}"/>
          </ac:spMkLst>
        </pc:spChg>
        <pc:spChg chg="mod">
          <ac:chgData name="Leaf Huang" userId="2b19acc49884122e" providerId="LiveId" clId="{84392B74-3C6D-4259-8393-D6AB2045524E}" dt="2020-01-17T22:11:59.803" v="754" actId="14100"/>
          <ac:spMkLst>
            <pc:docMk/>
            <pc:sldMk cId="1035962036" sldId="272"/>
            <ac:spMk id="3" creationId="{495DBBFC-C526-4FF5-83CB-18C652774E94}"/>
          </ac:spMkLst>
        </pc:spChg>
      </pc:sldChg>
      <pc:sldChg chg="delSp modSp add modAnim">
        <pc:chgData name="Leaf Huang" userId="2b19acc49884122e" providerId="LiveId" clId="{84392B74-3C6D-4259-8393-D6AB2045524E}" dt="2020-01-17T22:22:06.384" v="855" actId="20577"/>
        <pc:sldMkLst>
          <pc:docMk/>
          <pc:sldMk cId="2961959220" sldId="273"/>
        </pc:sldMkLst>
        <pc:spChg chg="del">
          <ac:chgData name="Leaf Huang" userId="2b19acc49884122e" providerId="LiveId" clId="{84392B74-3C6D-4259-8393-D6AB2045524E}" dt="2020-01-17T22:13:03.313" v="763" actId="478"/>
          <ac:spMkLst>
            <pc:docMk/>
            <pc:sldMk cId="2961959220" sldId="273"/>
            <ac:spMk id="2" creationId="{27F6E4F7-7ED7-4F79-BCB1-C2F56A4BF42A}"/>
          </ac:spMkLst>
        </pc:spChg>
        <pc:spChg chg="mod">
          <ac:chgData name="Leaf Huang" userId="2b19acc49884122e" providerId="LiveId" clId="{84392B74-3C6D-4259-8393-D6AB2045524E}" dt="2020-01-17T22:22:06.384" v="855" actId="20577"/>
          <ac:spMkLst>
            <pc:docMk/>
            <pc:sldMk cId="2961959220" sldId="273"/>
            <ac:spMk id="3" creationId="{FC9E68F6-E990-4C59-A7A6-E352BE4B7DCE}"/>
          </ac:spMkLst>
        </pc:spChg>
      </pc:sldChg>
      <pc:sldChg chg="modSp add modAnim">
        <pc:chgData name="Leaf Huang" userId="2b19acc49884122e" providerId="LiveId" clId="{84392B74-3C6D-4259-8393-D6AB2045524E}" dt="2020-01-17T22:37:07.828" v="1016" actId="20577"/>
        <pc:sldMkLst>
          <pc:docMk/>
          <pc:sldMk cId="2664323611" sldId="274"/>
        </pc:sldMkLst>
        <pc:spChg chg="mod">
          <ac:chgData name="Leaf Huang" userId="2b19acc49884122e" providerId="LiveId" clId="{84392B74-3C6D-4259-8393-D6AB2045524E}" dt="2020-01-17T22:29:58.478" v="976"/>
          <ac:spMkLst>
            <pc:docMk/>
            <pc:sldMk cId="2664323611" sldId="274"/>
            <ac:spMk id="2" creationId="{82779858-7491-438A-8B69-900B39F4EC89}"/>
          </ac:spMkLst>
        </pc:spChg>
        <pc:spChg chg="mod">
          <ac:chgData name="Leaf Huang" userId="2b19acc49884122e" providerId="LiveId" clId="{84392B74-3C6D-4259-8393-D6AB2045524E}" dt="2020-01-17T22:37:07.828" v="1016" actId="20577"/>
          <ac:spMkLst>
            <pc:docMk/>
            <pc:sldMk cId="2664323611" sldId="274"/>
            <ac:spMk id="3" creationId="{A58CD83E-9529-40D4-B6E8-CDC5A899BF1A}"/>
          </ac:spMkLst>
        </pc:spChg>
      </pc:sldChg>
      <pc:sldChg chg="delSp modSp add modAnim">
        <pc:chgData name="Leaf Huang" userId="2b19acc49884122e" providerId="LiveId" clId="{84392B74-3C6D-4259-8393-D6AB2045524E}" dt="2020-01-17T22:37:36.218" v="1020"/>
        <pc:sldMkLst>
          <pc:docMk/>
          <pc:sldMk cId="568690686" sldId="275"/>
        </pc:sldMkLst>
        <pc:spChg chg="del mod">
          <ac:chgData name="Leaf Huang" userId="2b19acc49884122e" providerId="LiveId" clId="{84392B74-3C6D-4259-8393-D6AB2045524E}" dt="2020-01-17T22:31:10.389" v="983" actId="478"/>
          <ac:spMkLst>
            <pc:docMk/>
            <pc:sldMk cId="568690686" sldId="275"/>
            <ac:spMk id="2" creationId="{B674D4DA-ACCA-46B0-BAED-BFED4106D107}"/>
          </ac:spMkLst>
        </pc:spChg>
        <pc:spChg chg="mod">
          <ac:chgData name="Leaf Huang" userId="2b19acc49884122e" providerId="LiveId" clId="{84392B74-3C6D-4259-8393-D6AB2045524E}" dt="2020-01-17T22:34:07.386" v="991"/>
          <ac:spMkLst>
            <pc:docMk/>
            <pc:sldMk cId="568690686" sldId="275"/>
            <ac:spMk id="3" creationId="{6E9B8B87-A17F-49EC-8FCD-1063BBF56977}"/>
          </ac:spMkLst>
        </pc:spChg>
      </pc:sldChg>
      <pc:sldChg chg="delSp modSp add modAnim">
        <pc:chgData name="Leaf Huang" userId="2b19acc49884122e" providerId="LiveId" clId="{84392B74-3C6D-4259-8393-D6AB2045524E}" dt="2020-01-17T22:43:07.235" v="1056" actId="20577"/>
        <pc:sldMkLst>
          <pc:docMk/>
          <pc:sldMk cId="3277732855" sldId="276"/>
        </pc:sldMkLst>
        <pc:spChg chg="del">
          <ac:chgData name="Leaf Huang" userId="2b19acc49884122e" providerId="LiveId" clId="{84392B74-3C6D-4259-8393-D6AB2045524E}" dt="2020-01-17T22:35:00.858" v="997" actId="478"/>
          <ac:spMkLst>
            <pc:docMk/>
            <pc:sldMk cId="3277732855" sldId="276"/>
            <ac:spMk id="2" creationId="{4E983372-7E38-456D-BB84-B1016C290BE9}"/>
          </ac:spMkLst>
        </pc:spChg>
        <pc:spChg chg="mod">
          <ac:chgData name="Leaf Huang" userId="2b19acc49884122e" providerId="LiveId" clId="{84392B74-3C6D-4259-8393-D6AB2045524E}" dt="2020-01-17T22:43:07.235" v="1056" actId="20577"/>
          <ac:spMkLst>
            <pc:docMk/>
            <pc:sldMk cId="3277732855" sldId="276"/>
            <ac:spMk id="3" creationId="{4117227E-C8BA-452E-929B-F0B9DA7A01AF}"/>
          </ac:spMkLst>
        </pc:spChg>
      </pc:sldChg>
      <pc:sldChg chg="addSp delSp modSp add modAnim">
        <pc:chgData name="Leaf Huang" userId="2b19acc49884122e" providerId="LiveId" clId="{84392B74-3C6D-4259-8393-D6AB2045524E}" dt="2020-01-17T23:02:58.031" v="1093"/>
        <pc:sldMkLst>
          <pc:docMk/>
          <pc:sldMk cId="299576110" sldId="277"/>
        </pc:sldMkLst>
        <pc:spChg chg="mod">
          <ac:chgData name="Leaf Huang" userId="2b19acc49884122e" providerId="LiveId" clId="{84392B74-3C6D-4259-8393-D6AB2045524E}" dt="2020-01-17T22:40:19.705" v="1046" actId="1076"/>
          <ac:spMkLst>
            <pc:docMk/>
            <pc:sldMk cId="299576110" sldId="277"/>
            <ac:spMk id="2" creationId="{BF5CD428-D8B4-471E-9761-9C0C05A4631D}"/>
          </ac:spMkLst>
        </pc:spChg>
        <pc:spChg chg="mod">
          <ac:chgData name="Leaf Huang" userId="2b19acc49884122e" providerId="LiveId" clId="{84392B74-3C6D-4259-8393-D6AB2045524E}" dt="2020-01-17T22:47:55.689" v="1088" actId="20577"/>
          <ac:spMkLst>
            <pc:docMk/>
            <pc:sldMk cId="299576110" sldId="277"/>
            <ac:spMk id="3" creationId="{369105DC-1A36-4E3D-8C0A-2CF6E6216DEC}"/>
          </ac:spMkLst>
        </pc:spChg>
        <pc:picChg chg="add del mod">
          <ac:chgData name="Leaf Huang" userId="2b19acc49884122e" providerId="LiveId" clId="{84392B74-3C6D-4259-8393-D6AB2045524E}" dt="2020-01-17T23:02:58.031" v="1093"/>
          <ac:picMkLst>
            <pc:docMk/>
            <pc:sldMk cId="299576110" sldId="277"/>
            <ac:picMk id="4" creationId="{2163C6F8-05E6-474E-876C-4D9C357877FE}"/>
          </ac:picMkLst>
        </pc:picChg>
      </pc:sldChg>
      <pc:sldChg chg="modSp add modAnim">
        <pc:chgData name="Leaf Huang" userId="2b19acc49884122e" providerId="LiveId" clId="{84392B74-3C6D-4259-8393-D6AB2045524E}" dt="2020-01-17T23:28:26.108" v="1796"/>
        <pc:sldMkLst>
          <pc:docMk/>
          <pc:sldMk cId="3873718170" sldId="278"/>
        </pc:sldMkLst>
        <pc:spChg chg="mod">
          <ac:chgData name="Leaf Huang" userId="2b19acc49884122e" providerId="LiveId" clId="{84392B74-3C6D-4259-8393-D6AB2045524E}" dt="2020-01-17T23:16:44.198" v="1246" actId="1076"/>
          <ac:spMkLst>
            <pc:docMk/>
            <pc:sldMk cId="3873718170" sldId="278"/>
            <ac:spMk id="2" creationId="{3245CB91-BC35-4E2A-A7F5-6A56CCB24E6C}"/>
          </ac:spMkLst>
        </pc:spChg>
        <pc:spChg chg="mod">
          <ac:chgData name="Leaf Huang" userId="2b19acc49884122e" providerId="LiveId" clId="{84392B74-3C6D-4259-8393-D6AB2045524E}" dt="2020-01-17T23:28:21.779" v="1794" actId="1076"/>
          <ac:spMkLst>
            <pc:docMk/>
            <pc:sldMk cId="3873718170" sldId="278"/>
            <ac:spMk id="3" creationId="{535A9865-1551-4E4D-8341-5692BA9DE272}"/>
          </ac:spMkLst>
        </pc:spChg>
      </pc:sldChg>
      <pc:sldChg chg="addSp modSp add modAnim">
        <pc:chgData name="Leaf Huang" userId="2b19acc49884122e" providerId="LiveId" clId="{84392B74-3C6D-4259-8393-D6AB2045524E}" dt="2020-01-17T23:09:56.180" v="1190"/>
        <pc:sldMkLst>
          <pc:docMk/>
          <pc:sldMk cId="1536269065" sldId="279"/>
        </pc:sldMkLst>
        <pc:spChg chg="add mod">
          <ac:chgData name="Leaf Huang" userId="2b19acc49884122e" providerId="LiveId" clId="{84392B74-3C6D-4259-8393-D6AB2045524E}" dt="2020-01-17T23:09:45.201" v="1188" actId="1076"/>
          <ac:spMkLst>
            <pc:docMk/>
            <pc:sldMk cId="1536269065" sldId="279"/>
            <ac:spMk id="3" creationId="{E96A9838-CDA0-47D4-848B-2F4638A06595}"/>
          </ac:spMkLst>
        </pc:spChg>
        <pc:picChg chg="add mod">
          <ac:chgData name="Leaf Huang" userId="2b19acc49884122e" providerId="LiveId" clId="{84392B74-3C6D-4259-8393-D6AB2045524E}" dt="2020-01-17T23:04:48.237" v="1100" actId="1076"/>
          <ac:picMkLst>
            <pc:docMk/>
            <pc:sldMk cId="1536269065" sldId="279"/>
            <ac:picMk id="2" creationId="{F817C47A-9B0B-4320-AEA2-A969C07F8A0B}"/>
          </ac:picMkLst>
        </pc:picChg>
      </pc:sldChg>
      <pc:sldChg chg="modSp add ord modAnim">
        <pc:chgData name="Leaf Huang" userId="2b19acc49884122e" providerId="LiveId" clId="{84392B74-3C6D-4259-8393-D6AB2045524E}" dt="2020-01-18T02:32:30.023" v="2686"/>
        <pc:sldMkLst>
          <pc:docMk/>
          <pc:sldMk cId="1651851481" sldId="280"/>
        </pc:sldMkLst>
        <pc:spChg chg="mod">
          <ac:chgData name="Leaf Huang" userId="2b19acc49884122e" providerId="LiveId" clId="{84392B74-3C6D-4259-8393-D6AB2045524E}" dt="2020-01-17T23:31:57.774" v="1843" actId="1076"/>
          <ac:spMkLst>
            <pc:docMk/>
            <pc:sldMk cId="1651851481" sldId="280"/>
            <ac:spMk id="2" creationId="{C66C08AD-ADDD-4D2F-87E0-8BB04E07A874}"/>
          </ac:spMkLst>
        </pc:spChg>
        <pc:spChg chg="mod">
          <ac:chgData name="Leaf Huang" userId="2b19acc49884122e" providerId="LiveId" clId="{84392B74-3C6D-4259-8393-D6AB2045524E}" dt="2020-01-18T02:03:33.834" v="2032" actId="20577"/>
          <ac:spMkLst>
            <pc:docMk/>
            <pc:sldMk cId="1651851481" sldId="280"/>
            <ac:spMk id="3" creationId="{68BA85F3-5715-4418-AE7B-E515188225ED}"/>
          </ac:spMkLst>
        </pc:spChg>
      </pc:sldChg>
      <pc:sldChg chg="modSp add ord modAnim">
        <pc:chgData name="Leaf Huang" userId="2b19acc49884122e" providerId="LiveId" clId="{84392B74-3C6D-4259-8393-D6AB2045524E}" dt="2020-01-18T02:21:52.617" v="2379"/>
        <pc:sldMkLst>
          <pc:docMk/>
          <pc:sldMk cId="2780297284" sldId="281"/>
        </pc:sldMkLst>
        <pc:spChg chg="mod">
          <ac:chgData name="Leaf Huang" userId="2b19acc49884122e" providerId="LiveId" clId="{84392B74-3C6D-4259-8393-D6AB2045524E}" dt="2020-01-17T23:36:31.132" v="1926" actId="1076"/>
          <ac:spMkLst>
            <pc:docMk/>
            <pc:sldMk cId="2780297284" sldId="281"/>
            <ac:spMk id="2" creationId="{54B05D1A-3204-4480-B90A-FE603A03DECC}"/>
          </ac:spMkLst>
        </pc:spChg>
        <pc:spChg chg="mod">
          <ac:chgData name="Leaf Huang" userId="2b19acc49884122e" providerId="LiveId" clId="{84392B74-3C6D-4259-8393-D6AB2045524E}" dt="2020-01-18T02:18:42.460" v="2291" actId="1076"/>
          <ac:spMkLst>
            <pc:docMk/>
            <pc:sldMk cId="2780297284" sldId="281"/>
            <ac:spMk id="3" creationId="{00715BF7-64AC-47A3-B152-A134DEB80FA5}"/>
          </ac:spMkLst>
        </pc:spChg>
      </pc:sldChg>
      <pc:sldChg chg="delSp modSp add ord modAnim">
        <pc:chgData name="Leaf Huang" userId="2b19acc49884122e" providerId="LiveId" clId="{84392B74-3C6D-4259-8393-D6AB2045524E}" dt="2020-01-18T02:21:52.617" v="2379"/>
        <pc:sldMkLst>
          <pc:docMk/>
          <pc:sldMk cId="1916302643" sldId="282"/>
        </pc:sldMkLst>
        <pc:spChg chg="del">
          <ac:chgData name="Leaf Huang" userId="2b19acc49884122e" providerId="LiveId" clId="{84392B74-3C6D-4259-8393-D6AB2045524E}" dt="2020-01-18T02:17:17.129" v="2209" actId="478"/>
          <ac:spMkLst>
            <pc:docMk/>
            <pc:sldMk cId="1916302643" sldId="282"/>
            <ac:spMk id="2" creationId="{43FB83B5-568F-467D-B411-CABF3D5D45CC}"/>
          </ac:spMkLst>
        </pc:spChg>
        <pc:spChg chg="mod">
          <ac:chgData name="Leaf Huang" userId="2b19acc49884122e" providerId="LiveId" clId="{84392B74-3C6D-4259-8393-D6AB2045524E}" dt="2020-01-18T02:20:03.219" v="2369"/>
          <ac:spMkLst>
            <pc:docMk/>
            <pc:sldMk cId="1916302643" sldId="282"/>
            <ac:spMk id="3" creationId="{0DAB1BFF-FAC3-4FF2-8D76-895867109D83}"/>
          </ac:spMkLst>
        </pc:spChg>
      </pc:sldChg>
      <pc:sldChg chg="addSp delSp modSp add ord modAnim">
        <pc:chgData name="Leaf Huang" userId="2b19acc49884122e" providerId="LiveId" clId="{84392B74-3C6D-4259-8393-D6AB2045524E}" dt="2020-01-18T02:32:30.023" v="2686"/>
        <pc:sldMkLst>
          <pc:docMk/>
          <pc:sldMk cId="1436091909" sldId="283"/>
        </pc:sldMkLst>
        <pc:spChg chg="del mod">
          <ac:chgData name="Leaf Huang" userId="2b19acc49884122e" providerId="LiveId" clId="{84392B74-3C6D-4259-8393-D6AB2045524E}" dt="2020-01-18T01:54:20.249" v="1952" actId="478"/>
          <ac:spMkLst>
            <pc:docMk/>
            <pc:sldMk cId="1436091909" sldId="283"/>
            <ac:spMk id="2" creationId="{AC4A5B45-9760-439B-98BB-E51E05D94AD6}"/>
          </ac:spMkLst>
        </pc:spChg>
        <pc:spChg chg="add del mod">
          <ac:chgData name="Leaf Huang" userId="2b19acc49884122e" providerId="LiveId" clId="{84392B74-3C6D-4259-8393-D6AB2045524E}" dt="2020-01-18T02:10:40.178" v="2127"/>
          <ac:spMkLst>
            <pc:docMk/>
            <pc:sldMk cId="1436091909" sldId="283"/>
            <ac:spMk id="3" creationId="{B260E3A9-C12B-46A1-B275-FDA2BE648B5E}"/>
          </ac:spMkLst>
        </pc:spChg>
        <pc:spChg chg="add del mod">
          <ac:chgData name="Leaf Huang" userId="2b19acc49884122e" providerId="LiveId" clId="{84392B74-3C6D-4259-8393-D6AB2045524E}" dt="2020-01-18T01:54:14.977" v="1950" actId="478"/>
          <ac:spMkLst>
            <pc:docMk/>
            <pc:sldMk cId="1436091909" sldId="283"/>
            <ac:spMk id="5" creationId="{F6185983-FF85-4EB3-8174-F9472FDA99FF}"/>
          </ac:spMkLst>
        </pc:spChg>
      </pc:sldChg>
      <pc:sldChg chg="modSp add modAnim">
        <pc:chgData name="Leaf Huang" userId="2b19acc49884122e" providerId="LiveId" clId="{84392B74-3C6D-4259-8393-D6AB2045524E}" dt="2020-01-18T02:30:23.114" v="2684"/>
        <pc:sldMkLst>
          <pc:docMk/>
          <pc:sldMk cId="326302755" sldId="284"/>
        </pc:sldMkLst>
        <pc:spChg chg="mod">
          <ac:chgData name="Leaf Huang" userId="2b19acc49884122e" providerId="LiveId" clId="{84392B74-3C6D-4259-8393-D6AB2045524E}" dt="2020-01-18T02:23:17.803" v="2420" actId="1076"/>
          <ac:spMkLst>
            <pc:docMk/>
            <pc:sldMk cId="326302755" sldId="284"/>
            <ac:spMk id="2" creationId="{1B880957-5CB5-4199-AA8C-9DA42CD540CF}"/>
          </ac:spMkLst>
        </pc:spChg>
        <pc:spChg chg="mod">
          <ac:chgData name="Leaf Huang" userId="2b19acc49884122e" providerId="LiveId" clId="{84392B74-3C6D-4259-8393-D6AB2045524E}" dt="2020-01-18T02:29:54.201" v="2682"/>
          <ac:spMkLst>
            <pc:docMk/>
            <pc:sldMk cId="326302755" sldId="284"/>
            <ac:spMk id="3" creationId="{B0AD670E-446C-47B6-B9C7-F132A1EF112F}"/>
          </ac:spMkLst>
        </pc:spChg>
      </pc:sldChg>
      <pc:sldChg chg="modSp add modAnim">
        <pc:chgData name="Leaf Huang" userId="2b19acc49884122e" providerId="LiveId" clId="{84392B74-3C6D-4259-8393-D6AB2045524E}" dt="2020-01-18T18:21:32.621" v="2996"/>
        <pc:sldMkLst>
          <pc:docMk/>
          <pc:sldMk cId="1276255062" sldId="285"/>
        </pc:sldMkLst>
        <pc:spChg chg="mod">
          <ac:chgData name="Leaf Huang" userId="2b19acc49884122e" providerId="LiveId" clId="{84392B74-3C6D-4259-8393-D6AB2045524E}" dt="2020-01-18T18:10:42.452" v="2714" actId="1076"/>
          <ac:spMkLst>
            <pc:docMk/>
            <pc:sldMk cId="1276255062" sldId="285"/>
            <ac:spMk id="2" creationId="{8DDD6CAE-99D2-42C5-9369-74AA6D4E49E6}"/>
          </ac:spMkLst>
        </pc:spChg>
        <pc:spChg chg="mod">
          <ac:chgData name="Leaf Huang" userId="2b19acc49884122e" providerId="LiveId" clId="{84392B74-3C6D-4259-8393-D6AB2045524E}" dt="2020-01-18T18:21:14.474" v="2994"/>
          <ac:spMkLst>
            <pc:docMk/>
            <pc:sldMk cId="1276255062" sldId="285"/>
            <ac:spMk id="3" creationId="{2D78EAC8-256E-4300-A18F-857D342BAE5B}"/>
          </ac:spMkLst>
        </pc:spChg>
      </pc:sldChg>
    </pc:docChg>
  </pc:docChgLst>
  <pc:docChgLst>
    <pc:chgData name="Leaf Huang" userId="2b19acc49884122e" providerId="LiveId" clId="{35C238EF-C03C-4FB0-A46D-AAD111F2AE38}"/>
    <pc:docChg chg="addSld modSld">
      <pc:chgData name="Leaf Huang" userId="2b19acc49884122e" providerId="LiveId" clId="{35C238EF-C03C-4FB0-A46D-AAD111F2AE38}" dt="2019-11-06T22:30:33.694" v="165" actId="113"/>
      <pc:docMkLst>
        <pc:docMk/>
      </pc:docMkLst>
      <pc:sldChg chg="modSp">
        <pc:chgData name="Leaf Huang" userId="2b19acc49884122e" providerId="LiveId" clId="{35C238EF-C03C-4FB0-A46D-AAD111F2AE38}" dt="2019-11-06T22:10:33.468" v="48" actId="20577"/>
        <pc:sldMkLst>
          <pc:docMk/>
          <pc:sldMk cId="3298249417" sldId="258"/>
        </pc:sldMkLst>
        <pc:spChg chg="mod">
          <ac:chgData name="Leaf Huang" userId="2b19acc49884122e" providerId="LiveId" clId="{35C238EF-C03C-4FB0-A46D-AAD111F2AE38}" dt="2019-11-06T22:10:33.468" v="48" actId="20577"/>
          <ac:spMkLst>
            <pc:docMk/>
            <pc:sldMk cId="3298249417" sldId="258"/>
            <ac:spMk id="2" creationId="{9582C53F-2BEA-4CF4-8FB5-FDE8C31DCC62}"/>
          </ac:spMkLst>
        </pc:spChg>
      </pc:sldChg>
      <pc:sldChg chg="addSp modSp add">
        <pc:chgData name="Leaf Huang" userId="2b19acc49884122e" providerId="LiveId" clId="{35C238EF-C03C-4FB0-A46D-AAD111F2AE38}" dt="2019-11-06T22:22:08.890" v="75"/>
        <pc:sldMkLst>
          <pc:docMk/>
          <pc:sldMk cId="3423914306" sldId="259"/>
        </pc:sldMkLst>
        <pc:spChg chg="add mod">
          <ac:chgData name="Leaf Huang" userId="2b19acc49884122e" providerId="LiveId" clId="{35C238EF-C03C-4FB0-A46D-AAD111F2AE38}" dt="2019-11-06T22:22:08.890" v="75"/>
          <ac:spMkLst>
            <pc:docMk/>
            <pc:sldMk cId="3423914306" sldId="259"/>
            <ac:spMk id="2" creationId="{D0D0650F-8FE0-47E1-9030-50F5A954C948}"/>
          </ac:spMkLst>
        </pc:spChg>
      </pc:sldChg>
      <pc:sldChg chg="addSp modSp add">
        <pc:chgData name="Leaf Huang" userId="2b19acc49884122e" providerId="LiveId" clId="{35C238EF-C03C-4FB0-A46D-AAD111F2AE38}" dt="2019-11-06T22:23:01.441" v="89" actId="20577"/>
        <pc:sldMkLst>
          <pc:docMk/>
          <pc:sldMk cId="2608062130" sldId="260"/>
        </pc:sldMkLst>
        <pc:spChg chg="add mod">
          <ac:chgData name="Leaf Huang" userId="2b19acc49884122e" providerId="LiveId" clId="{35C238EF-C03C-4FB0-A46D-AAD111F2AE38}" dt="2019-11-06T22:23:01.441" v="89" actId="20577"/>
          <ac:spMkLst>
            <pc:docMk/>
            <pc:sldMk cId="2608062130" sldId="260"/>
            <ac:spMk id="2" creationId="{F869C5E2-C472-49A6-B920-EEAB88C54859}"/>
          </ac:spMkLst>
        </pc:spChg>
      </pc:sldChg>
      <pc:sldChg chg="addSp modSp add">
        <pc:chgData name="Leaf Huang" userId="2b19acc49884122e" providerId="LiveId" clId="{35C238EF-C03C-4FB0-A46D-AAD111F2AE38}" dt="2019-11-06T22:25:43.843" v="107"/>
        <pc:sldMkLst>
          <pc:docMk/>
          <pc:sldMk cId="2584775613" sldId="261"/>
        </pc:sldMkLst>
        <pc:spChg chg="add mod">
          <ac:chgData name="Leaf Huang" userId="2b19acc49884122e" providerId="LiveId" clId="{35C238EF-C03C-4FB0-A46D-AAD111F2AE38}" dt="2019-11-06T22:25:43.843" v="107"/>
          <ac:spMkLst>
            <pc:docMk/>
            <pc:sldMk cId="2584775613" sldId="261"/>
            <ac:spMk id="2" creationId="{DA1DBEF4-4C99-410F-B2C1-9F754D3EA5E8}"/>
          </ac:spMkLst>
        </pc:spChg>
      </pc:sldChg>
      <pc:sldChg chg="addSp modSp add">
        <pc:chgData name="Leaf Huang" userId="2b19acc49884122e" providerId="LiveId" clId="{35C238EF-C03C-4FB0-A46D-AAD111F2AE38}" dt="2019-11-06T22:26:49.074" v="132" actId="20577"/>
        <pc:sldMkLst>
          <pc:docMk/>
          <pc:sldMk cId="2886047761" sldId="262"/>
        </pc:sldMkLst>
        <pc:spChg chg="add mod">
          <ac:chgData name="Leaf Huang" userId="2b19acc49884122e" providerId="LiveId" clId="{35C238EF-C03C-4FB0-A46D-AAD111F2AE38}" dt="2019-11-06T22:26:49.074" v="132" actId="20577"/>
          <ac:spMkLst>
            <pc:docMk/>
            <pc:sldMk cId="2886047761" sldId="262"/>
            <ac:spMk id="2" creationId="{FFE62C0C-77B3-4F28-879E-D3894E3B1CF4}"/>
          </ac:spMkLst>
        </pc:spChg>
      </pc:sldChg>
      <pc:sldChg chg="addSp modSp add">
        <pc:chgData name="Leaf Huang" userId="2b19acc49884122e" providerId="LiveId" clId="{35C238EF-C03C-4FB0-A46D-AAD111F2AE38}" dt="2019-11-06T22:30:33.694" v="165" actId="113"/>
        <pc:sldMkLst>
          <pc:docMk/>
          <pc:sldMk cId="109848205" sldId="263"/>
        </pc:sldMkLst>
        <pc:spChg chg="add mod">
          <ac:chgData name="Leaf Huang" userId="2b19acc49884122e" providerId="LiveId" clId="{35C238EF-C03C-4FB0-A46D-AAD111F2AE38}" dt="2019-11-06T22:30:33.694" v="165" actId="113"/>
          <ac:spMkLst>
            <pc:docMk/>
            <pc:sldMk cId="109848205" sldId="263"/>
            <ac:spMk id="2" creationId="{CDF3F4DC-4098-46B9-9BFE-75573D4AB5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0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2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1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5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51A3-6B94-4155-84C6-7A69B3D9C823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2912-B1EC-4EF7-B1F1-FC64C7859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8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GvWsLdZ0EM?feature=oembed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16226-ED1D-4AF4-BEAD-731DE07FD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08476"/>
            <a:ext cx="7772400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大卫与歌利亚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79CE1-673D-4BC6-9BFC-17A35D477B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921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31F7D4-5D6B-4658-BF92-FEA79FE89550}"/>
              </a:ext>
            </a:extLst>
          </p:cNvPr>
          <p:cNvSpPr txBox="1"/>
          <p:nvPr/>
        </p:nvSpPr>
        <p:spPr>
          <a:xfrm>
            <a:off x="374352" y="208655"/>
            <a:ext cx="85118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用手从囊中掏出一块石子来，用机弦甩去，打中非利士人的额，石子进入额内，他就仆倒，面伏於地。这样，大卫用机弦甩石，胜了那非利士人，打死他；大卫手中却没有刀。大卫跑去，站在非利士人身旁，将他的刀从鞘中拔出来，杀死他，割了他的头。非利士众人看见他们讨战的勇士死了，就都逃跑。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40-51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5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F2EF-647C-4365-BC4E-369E2139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13"/>
            <a:ext cx="7886700" cy="10921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巨人歌利亚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84AF-E15E-4F9F-8CBA-5AA02BEC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788"/>
            <a:ext cx="7886700" cy="4829175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身高六肘零一虎口，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超過九呎（約二百七十四公分）。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头戴铜盔，身穿铠甲，甲重五千舍客勒；腿上有铜护膝，两肩之中背负铜戟；枪杆粗如织布的机轴，铁枪头重六百舍客勒。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体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重估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计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400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磅，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盔甲重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150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磅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所以共重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550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磅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銅戟重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磅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歌利亚大叫">
            <a:extLst>
              <a:ext uri="{FF2B5EF4-FFF2-40B4-BE49-F238E27FC236}">
                <a16:creationId xmlns:a16="http://schemas.microsoft.com/office/drawing/2014/main" id="{A258D9FB-066A-4D44-B0EB-49A7237FB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1" y="281857"/>
            <a:ext cx="6357936" cy="558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74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8277D-6A6A-42C5-AC5D-9D090696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0708"/>
            <a:ext cx="7886700" cy="6247377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这样的巨人来骂阵挑战。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歌利亚对著以色列的军队站立，呼叫说：你们出来摆列队伍做什麽呢？我不是非利士人吗？你们不是扫罗的仆人吗？可以从你们中间拣选一人，使他下到我这里来。他若能与我战斗，将我杀死，我们就作你们的仆人；我若胜了他，将他杀死，你们就作我们的仆人，服事我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扫罗和以色列众人听见非利士人的这些话，就惊惶，极其害怕。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8B18E-0706-439E-9982-2C9E7A31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101"/>
            <a:ext cx="7886700" cy="97272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没有人敢出阵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5F62E-CEA2-4184-BEE3-C9B31B06E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4204"/>
            <a:ext cx="7886700" cy="4912759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若有能杀他的，王必赏赐他大财，将自己的女儿给他为妻，并在以色列人中免他父家纳粮当差。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重赏之下，也没有勇夫。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已经骂了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40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天了，怎么办？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0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77FE3-C15C-4B51-87BB-1B355D25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417"/>
            <a:ext cx="7886700" cy="97272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CC237-AA5E-42B3-B13F-C77DADEC6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5792"/>
            <a:ext cx="7886700" cy="5382073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大卫到了扫罗那里，就侍立在扫罗面前。扫罗甚喜爱他，他就作了扫罗拿兵器的人。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从神那里来的恶魔临到扫罗身上的时候，大卫就拿琴，用手而弹，扫罗便舒畅爽快，恶魔离了他。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大卫伺候扫罗。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大卫有时离开扫罗，回伯利恒放他父亲的羊。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17:15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37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5036C-80E6-403A-BE14-91E9D653E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7530"/>
            <a:ext cx="7886700" cy="631488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一日，耶西对他儿子大卫说：你拿一伊法烘了的穗子和十个饼，速速地送到营里去，交给你哥哥们。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17:17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哥哥们在扫罗的军中打仗，大卫奉父命去看望哥哥们。刚好听见歌利亚骂阵。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大卫问站在旁边的人说：有人杀这非利士人，除掉以色列人的耻辱，怎样待他呢？这未受割礼的非利士人是谁呢？竟敢向永生神的军队骂阵吗？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17:26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112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AE7F0-FAD5-495E-B186-F76D570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7453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大卫请战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DBBFC-C526-4FF5-83CB-18C652774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3960"/>
            <a:ext cx="7886700" cy="503226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大卫对扫罗说：人都不必因那非利士人胆怯。你的仆人要去与那非利士人战斗。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17:32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扫罗对大卫说：你不能去与那非利士人战斗；因为你年纪太轻，他自幼就作战士。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17:32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扫罗不许。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59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E68F6-E990-4C59-A7A6-E352BE4B7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2983"/>
            <a:ext cx="7886700" cy="5863980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仆人曾打死狮子和熊，这未受割礼的非利士人向永生神的军队骂阵，也必像狮子和熊一般。大卫又说：耶和华救我脱离狮子和熊的爪，也必救我脱离这非利士人的手。扫罗对大卫说：你可以去吧！耶和华必与你同在。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17:36-37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扫罗勉强同意。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扫罗就把自己的战衣给大卫穿上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…,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因为素来没有穿惯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…,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於是摘脱了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38-39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195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9858-7491-438A-8B69-900B39F4E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280"/>
            <a:ext cx="7886700" cy="104022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大卫迎战歌利亚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CD83E-9529-40D4-B6E8-CDC5A899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8507"/>
            <a:ext cx="8233052" cy="556620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他手中拿杖，又在溪中挑选了五块光滑石子，放在袋里，就是牧人带的囊里；手中拿著甩石的机弦，就去迎那非利士人。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17:40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非利士人观看，见了大卫，就藐视他；因为他年轻，面色光红，容貌俊美。非利士人对大卫说：「你拿杖到我这里来，我岂是狗呢？」非利士人就指著自己的神咒诅大卫。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17:42-43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打狗棒？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432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9560D0-56E9-4D67-A45D-3180261CD0FD}"/>
              </a:ext>
            </a:extLst>
          </p:cNvPr>
          <p:cNvSpPr txBox="1"/>
          <p:nvPr/>
        </p:nvSpPr>
        <p:spPr>
          <a:xfrm>
            <a:off x="356135" y="279133"/>
            <a:ext cx="84028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从非利士营中出来一个讨战的人，名叫歌利亚，是迦特人，身高六肘零一虎口； 头戴铜盔，身穿铠甲，甲重五千舍客勒； 腿上有铜护膝，两肩之中背负铜戟； 枪杆粗如织布的机轴，铁枪头重六百舍客勒。有一个拿盾牌的人在他前面走。 歌利亚对著以色列的军队站立，呼叫说：「你们出来摆列队伍做什麽呢？我不是非利士人吗？你们不是扫罗的仆人吗？可以从你们中间拣选一人，使他下到我这里来。 </a:t>
            </a:r>
          </a:p>
        </p:txBody>
      </p:sp>
    </p:spTree>
    <p:extLst>
      <p:ext uri="{BB962C8B-B14F-4D97-AF65-F5344CB8AC3E}">
        <p14:creationId xmlns:p14="http://schemas.microsoft.com/office/powerpoint/2010/main" val="2059445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B8B87-A17F-49EC-8FCD-1063BBF5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1613"/>
            <a:ext cx="7886700" cy="59253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非利士人又对大卫说：「来吧！我将你的肉给空中的飞鸟、田野的走兽吃。」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大卫对非利士人说：「你来攻击我，是靠著刀枪和铜戟；我来攻击你，是靠著万军之耶和华的名，就是你所怒骂带领以色列军队的神。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今日耶和华必将你交在我手里。我必杀你，斩你的头，又将非利士军兵的尸首给空中的飞鸟、地上的野兽吃，使普天下的人都知道以色列中有神；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869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227E-C8BA-452E-929B-F0B9DA7A0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929"/>
            <a:ext cx="7886700" cy="595603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又使这众人知道耶和华使人得胜，不是用刀用枪，因为争战的胜败全在乎耶和华。他必将你们交在我们手里。」 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非利士人起身，迎著大卫前来。大卫急忙迎著非利士人，往战场跑去。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17:44-48 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73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D428-D8B4-471E-9761-9C0C05A4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8499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大卫杀死歌利亚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105DC-1A36-4E3D-8C0A-2CF6E6216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4994"/>
            <a:ext cx="7886700" cy="549558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大卫用手从囊中掏出一块石子来，用机弦甩去，打中非利士人的额，石子进入额内，他就仆倒，面伏於地。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17:49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大卫跑去，站在非利士人身旁，将他的刀从鞘中拔出来，杀死他，割了他的头。非利士众人看见他们讨战的勇士死了，就都逃跑。 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17:51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以色列人追赶非利士人回来，就夺了他们的营盘。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17:53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57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3" title="￥ﾽﾱ￧ﾉﾇMV￣ﾀﾐ￥ﾤﾧ￨ﾡﾛ￦ﾉﾓ￦ﾕﾗ￦ﾭﾌ￥ﾈﾩ￤ﾺﾞ David vs Goliath￣ﾀﾑ">
            <a:hlinkClick r:id="" action="ppaction://media"/>
            <a:extLst>
              <a:ext uri="{FF2B5EF4-FFF2-40B4-BE49-F238E27FC236}">
                <a16:creationId xmlns:a16="http://schemas.microsoft.com/office/drawing/2014/main" id="{F817C47A-9B0B-4320-AEA2-A969C07F8A0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963" y="79780"/>
            <a:ext cx="8968074" cy="50445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6A9838-CDA0-47D4-848B-2F4638A06595}"/>
              </a:ext>
            </a:extLst>
          </p:cNvPr>
          <p:cNvSpPr txBox="1"/>
          <p:nvPr/>
        </p:nvSpPr>
        <p:spPr>
          <a:xfrm>
            <a:off x="435722" y="5443441"/>
            <a:ext cx="8475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这段视频中，有哪些与圣经的描叙不符？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62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C08AD-ADDD-4D2F-87E0-8BB04E07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7885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大卫凡事不忘耶和华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A85F3-5715-4418-AE7B-E51518822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9192"/>
            <a:ext cx="7886700" cy="5276371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这未受割礼的非利士人是谁呢？竟敢向永生神的军队骂阵吗？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</a:p>
          <a:p>
            <a:pPr>
              <a:lnSpc>
                <a:spcPts val="3500"/>
              </a:lnSpc>
            </a:pP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耶和华救我脱离狮子和熊的爪，也必救我脱离这非利士人的手。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37</a:t>
            </a:r>
          </a:p>
          <a:p>
            <a:pPr>
              <a:lnSpc>
                <a:spcPts val="3500"/>
              </a:lnSpc>
            </a:pP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你来攻击我，是靠著刀枪和铜戟；我来攻击你，是靠著万军之耶和华的名，就是你所怒骂带领以色列军队的神。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45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18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E3A9-C12B-46A1-B275-FDA2BE64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6862"/>
            <a:ext cx="7886700" cy="572293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今日耶和华必将你交在我手里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 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使普天下的人都知道以色列中有神。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46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又使这众人知道耶和华使人得胜，不是用刀用枪，因为争战的胜败全在乎耶和华。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47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耶律哥城倒塌。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万军之耶和华说：不是倚靠势力，不是倚靠才能，乃是倚靠我的灵方能成事。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亚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60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CB91-BC35-4E2A-A7F5-6A56CCB2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280"/>
            <a:ext cx="7886700" cy="97272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上帝差遣大卫行这神迹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A9865-1551-4E4D-8341-5692BA9D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0096"/>
            <a:ext cx="7886700" cy="511818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上帝藉耶西差遣大卫带饼给哥哥们。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刚好就碰上歌利亚骂阵。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这不是偶然，是神的安排。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大卫可以跟他哥哥们一样，躲在阵后。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神赐给大卫无比的勇气迎战歌利亚。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这是大卫事奉神的开始。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上帝也给我们机会，我们错过了吗？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Cary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植堂的挑战。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371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05D1A-3204-4480-B90A-FE603A03D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2143"/>
            <a:ext cx="7886700" cy="99726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大卫遇见拦阻没有退缩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15BF7-64AC-47A3-B152-A134DEB80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8059"/>
            <a:ext cx="7886700" cy="540275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大卫的长兄以利押听见大卫与他们所说的话，就向他发怒，说：「你下来做什麽呢？在旷野的那几只羊，你交托了谁呢？我知道你的骄傲和你心里的恶意，你下来特为要看争战！」 大卫说：「我做了什麽呢？我来岂没有缘故吗？」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28-29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大卫已经知道他为什么要来。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来自兄长的拦阻。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029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B1BFF-FAC3-4FF2-8D76-895867109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47663"/>
            <a:ext cx="7886700" cy="58293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扫罗对大卫说：「你不能去与那非利士人战斗；因为你年纪太轻，他自幼就作战士。」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33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来自王的拦阻。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都没有退缩。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一旦知道是神的旨意，勇往直前。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630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0957-5CB5-4199-AA8C-9DA42CD5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4"/>
            <a:ext cx="7886700" cy="9588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大卫事奉的目的明确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D670E-446C-47B6-B9C7-F132A1EF1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498633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若有能杀他的，王必赏赐他大财，将自己的女儿给他为妻，并在以色列人中免他父家纳粮当差。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大卫勇敢，不是为了金银美女，乃是回应从神而来的呼召。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我们会不会把自己的私欲，包装成属灵的呼召？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82C53F-2BEA-4CF4-8FB5-FDE8C31DCC62}"/>
              </a:ext>
            </a:extLst>
          </p:cNvPr>
          <p:cNvSpPr txBox="1"/>
          <p:nvPr/>
        </p:nvSpPr>
        <p:spPr>
          <a:xfrm>
            <a:off x="346509" y="240632"/>
            <a:ext cx="8412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他若能与我战斗，将我杀死，我们就作你们的仆人；我若胜了他，将他杀死，你们就作我们的仆人，服事我们。」 那非利士人又说：「我今日向以色列人的军队骂阵。你们叫一个人出来，与我战斗。」 扫罗和以色列众人听见非利士人的这些话，就惊惶，极其害怕。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那非利士人早晚都出来站著，如此四十日。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4-11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49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D6CAE-99D2-42C5-9369-74AA6D4E4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350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大卫预表基督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8EAC8-256E-4300-A18F-857D342B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卫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用甩石的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机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弦和小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圆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石殺死歌利亞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17:40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稣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用被人看來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无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用的武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器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—-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柔和卑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贱的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—-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击败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撒但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卫战胜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歌利亞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后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王把自己的女兒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赏给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卫为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妻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基督战胜魔鬼后，父神把教会赐给他为他的新妇。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625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D0650F-8FE0-47E1-9030-50F5A954C948}"/>
              </a:ext>
            </a:extLst>
          </p:cNvPr>
          <p:cNvSpPr txBox="1"/>
          <p:nvPr/>
        </p:nvSpPr>
        <p:spPr>
          <a:xfrm>
            <a:off x="510139" y="259882"/>
            <a:ext cx="82103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与他们说话的时候，那讨战的，就是属迦特的非利士人歌利亚，从非利士队中出来，说从前所说的话；大卫都听见了。 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以色列众人看见那人，就逃跑，极其害怕。 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以色列人彼此说：「这上来的人你看见了吗？他上来是要向以色列人骂阵。若有能杀他的，王必赏赐他大财，将自己的女儿给他为妻，并在以色列人中免他父家纳粮当差。」 </a:t>
            </a:r>
          </a:p>
        </p:txBody>
      </p:sp>
    </p:spTree>
    <p:extLst>
      <p:ext uri="{BB962C8B-B14F-4D97-AF65-F5344CB8AC3E}">
        <p14:creationId xmlns:p14="http://schemas.microsoft.com/office/powerpoint/2010/main" val="342391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69C5E2-C472-49A6-B920-EEAB88C54859}"/>
              </a:ext>
            </a:extLst>
          </p:cNvPr>
          <p:cNvSpPr txBox="1"/>
          <p:nvPr/>
        </p:nvSpPr>
        <p:spPr>
          <a:xfrm>
            <a:off x="433137" y="211756"/>
            <a:ext cx="83066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大卫问站在旁边的人说：「有人杀这非利士人，除掉以色列人的耻辱，怎样待他呢？这未受割礼的非利士人是谁呢？竟敢向永生神的军队骂阵吗？」 百姓照先前的话回答他说：「有人能杀这非利士人，必如此如此待他。」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23-27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6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1DBEF4-4C99-410F-B2C1-9F754D3EA5E8}"/>
              </a:ext>
            </a:extLst>
          </p:cNvPr>
          <p:cNvSpPr txBox="1"/>
          <p:nvPr/>
        </p:nvSpPr>
        <p:spPr>
          <a:xfrm>
            <a:off x="413886" y="154004"/>
            <a:ext cx="83932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大卫对扫罗说：「人都不必因那非利士人胆怯。你的仆人要去与那非利士人战斗。」 扫罗对大卫说：「你不能去与那非利士人战斗；因为你年纪太轻，他自幼就作战士。」 大卫对扫罗说：「你仆人为父亲放羊，有时来了狮子，有时来了熊，从群中衔一只羊羔去。 我就追赶他，击打他，将羊羔从他口中救出来。他起来要害我，我就揪著他的胡子，将他打死。 </a:t>
            </a:r>
          </a:p>
        </p:txBody>
      </p:sp>
    </p:spTree>
    <p:extLst>
      <p:ext uri="{BB962C8B-B14F-4D97-AF65-F5344CB8AC3E}">
        <p14:creationId xmlns:p14="http://schemas.microsoft.com/office/powerpoint/2010/main" val="258477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E62C0C-77B3-4F28-879E-D3894E3B1CF4}"/>
              </a:ext>
            </a:extLst>
          </p:cNvPr>
          <p:cNvSpPr txBox="1"/>
          <p:nvPr/>
        </p:nvSpPr>
        <p:spPr>
          <a:xfrm>
            <a:off x="365760" y="144379"/>
            <a:ext cx="84413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你仆人曾打死狮子和熊，这未受割礼的非利士人向永生神的军队骂阵，也必像狮子和熊一般。」 大卫又说：「耶和华救我脱离狮子和熊的爪，也必救我脱离这非利士人的手。」扫罗对大卫说：「你可以去吧！耶和华必与你同在。」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32-37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4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F3F4DC-4098-46B9-9BFE-75573D4AB50B}"/>
              </a:ext>
            </a:extLst>
          </p:cNvPr>
          <p:cNvSpPr txBox="1"/>
          <p:nvPr/>
        </p:nvSpPr>
        <p:spPr>
          <a:xfrm>
            <a:off x="365760" y="163629"/>
            <a:ext cx="85087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手中拿杖，又在溪中挑选了五块光滑石子，放在袋里，就是牧人带的囊里；手中拿著甩石的机弦，就去迎那非利士人。非利士人也渐渐地迎著大卫来，拿盾牌的走在前头。非利士人观看，见了大卫，就藐视他；因为他年轻，面色光红，容貌俊美。非利士人对大卫说：「你拿杖到我这里来，我岂是狗呢？」非利士人就指著自己的神咒诅大卫。非利士人又对大卫说：「来吧！我将你的肉给空中的飞鸟、田野的走兽吃。」 </a:t>
            </a:r>
          </a:p>
        </p:txBody>
      </p:sp>
    </p:spTree>
    <p:extLst>
      <p:ext uri="{BB962C8B-B14F-4D97-AF65-F5344CB8AC3E}">
        <p14:creationId xmlns:p14="http://schemas.microsoft.com/office/powerpoint/2010/main" val="10984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95EF3B-5A38-4CE5-AD8C-2D700AA6D9A1}"/>
              </a:ext>
            </a:extLst>
          </p:cNvPr>
          <p:cNvSpPr txBox="1"/>
          <p:nvPr/>
        </p:nvSpPr>
        <p:spPr>
          <a:xfrm>
            <a:off x="282298" y="202518"/>
            <a:ext cx="858554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对非利士人说：「你来攻击我，是靠著刀枪和铜戟；我来攻击你，是靠著万军之耶和华的名，就是你所怒骂带领以色列军队的神。今日耶和华必将你交在我手里。我必杀你，斩你的头，又将非利士军兵的尸首给空中的飞鸟、地上的野兽吃，使普天下的人都知道以色列中有神；又使这众人知道耶和华使人得胜，不是用刀用枪，因为争战的胜败全在乎耶和华。他必将你们交在我们手里。」 非利士人起身，迎著大卫前来。大卫急忙迎著非利士人，往战场跑去。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8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3730</Words>
  <Application>Microsoft Office PowerPoint</Application>
  <PresentationFormat>On-screen Show (4:3)</PresentationFormat>
  <Paragraphs>86</Paragraphs>
  <Slides>30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SimSun</vt:lpstr>
      <vt:lpstr>Arial</vt:lpstr>
      <vt:lpstr>Calibri</vt:lpstr>
      <vt:lpstr>Calibri Light</vt:lpstr>
      <vt:lpstr>Office Theme</vt:lpstr>
      <vt:lpstr>大卫与歌利亚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巨人歌利亚</vt:lpstr>
      <vt:lpstr>PowerPoint Presentation</vt:lpstr>
      <vt:lpstr>PowerPoint Presentation</vt:lpstr>
      <vt:lpstr>没有人敢出阵</vt:lpstr>
      <vt:lpstr>大卫</vt:lpstr>
      <vt:lpstr>PowerPoint Presentation</vt:lpstr>
      <vt:lpstr>大卫请战</vt:lpstr>
      <vt:lpstr>PowerPoint Presentation</vt:lpstr>
      <vt:lpstr>大卫迎战歌利亚</vt:lpstr>
      <vt:lpstr>PowerPoint Presentation</vt:lpstr>
      <vt:lpstr>PowerPoint Presentation</vt:lpstr>
      <vt:lpstr>大卫杀死歌利亚</vt:lpstr>
      <vt:lpstr>PowerPoint Presentation</vt:lpstr>
      <vt:lpstr>大卫凡事不忘耶和华</vt:lpstr>
      <vt:lpstr>PowerPoint Presentation</vt:lpstr>
      <vt:lpstr>上帝差遣大卫行这神迹</vt:lpstr>
      <vt:lpstr>大卫遇见拦阻没有退缩</vt:lpstr>
      <vt:lpstr>PowerPoint Presentation</vt:lpstr>
      <vt:lpstr>大卫事奉的目的明确</vt:lpstr>
      <vt:lpstr>大卫预表基督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大卫与歌利亚</dc:title>
  <dc:creator>Leaf Huang</dc:creator>
  <cp:lastModifiedBy>Leaf Huang</cp:lastModifiedBy>
  <cp:revision>1</cp:revision>
  <dcterms:created xsi:type="dcterms:W3CDTF">2019-11-06T22:00:25Z</dcterms:created>
  <dcterms:modified xsi:type="dcterms:W3CDTF">2020-01-18T18:21:43Z</dcterms:modified>
</cp:coreProperties>
</file>