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215E6CA-9882-488E-A185-09D006255E07}">
          <p14:sldIdLst>
            <p14:sldId id="259"/>
            <p14:sldId id="261"/>
            <p14:sldId id="260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95C94-518D-4DA7-B2AE-802169099F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4FD000-C21D-4AF9-8F22-0873F2FC99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8130A-7325-43CF-ACEE-CE9FBFDD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6C63-6E93-4034-997A-3DB2CE053E95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F34AD-3119-4FFF-8ADB-143CF641D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F3CF8-84DD-4556-8BB5-A2215555B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EA3B0-D7AD-490C-A284-7BF7D27C8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473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8A8FB-FE3D-41D0-875C-86F0E446C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9A5DC2-815F-461D-8216-CC8D62A773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890CA-CF0B-405F-A918-33347721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6C63-6E93-4034-997A-3DB2CE053E95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B352B-203D-4528-B86F-567425C25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DE262-0003-4511-8ACD-A6E08CECA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EA3B0-D7AD-490C-A284-7BF7D27C8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13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2A0DB-E758-4789-BA90-E4B49B2B57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DE3494-E6EF-4ABE-835D-7A422DE646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DF4D4-9F04-41DA-8416-E62233E7C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6C63-6E93-4034-997A-3DB2CE053E95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B7FBC8-E945-4DC4-981F-EA531DEA6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C4938-83D4-4355-A62E-100F91C2C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EA3B0-D7AD-490C-A284-7BF7D27C8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44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623C6-537B-41BD-B700-A659FBC1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F28FE-E5E3-4B3E-99BC-FD66844A59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FBEAE-2393-4340-8666-41F2C27D6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6C63-6E93-4034-997A-3DB2CE053E95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878C2B-4B91-483F-B63C-CCA493D37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6EF6A-FB8B-462A-BADC-254813DD8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EA3B0-D7AD-490C-A284-7BF7D27C8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293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EE705-CF9C-42AD-ACED-6FF927088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260C26-D3C6-4869-961B-830C83505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5EC52-3496-45B9-90F0-C65118C10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6C63-6E93-4034-997A-3DB2CE053E95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6926E-14A6-4928-9E9D-9537867BA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EA93FB-9E5C-48C7-B375-0728DC36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EA3B0-D7AD-490C-A284-7BF7D27C8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784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E5D0C-E759-4880-A607-50767C37A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05B7C-03AA-4133-BF6D-053D10297C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0C9EA8-1C9A-4B34-A103-7D3E84B81F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193F49-C1C9-410B-A31E-E1DDB7306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6C63-6E93-4034-997A-3DB2CE053E95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DCD514-D8FA-4E1D-AD1E-0BDAEF851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FBDE3D-7CC2-4304-8A99-B7084A627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EA3B0-D7AD-490C-A284-7BF7D27C8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34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20DF8-ADC7-4E53-8ED5-37BCA641E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CB0BFB-A23A-4392-89A9-EF451815A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F77C8B-DA8F-4430-A49C-D8B689F613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78033E-90AC-4F2C-A6A5-28CF2B6401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6165BF-12D7-48C8-992D-F4CEB20B17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1E5556-A630-4BB4-9D7B-DEE5A8272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6C63-6E93-4034-997A-3DB2CE053E95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80CE63-AF82-4DF1-AC5D-6BDAD6635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F5B5B0-29CD-44E3-85CF-9A47B5A57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EA3B0-D7AD-490C-A284-7BF7D27C8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478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11E15-D197-4787-A8C5-AC4B6DC40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A77664-0967-4F87-81A4-81B34F64B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6C63-6E93-4034-997A-3DB2CE053E95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0096C6-151C-49FA-989E-F08FCF07D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7ADE3B-7311-443D-B969-C29F55364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EA3B0-D7AD-490C-A284-7BF7D27C8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949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73FC0E-C533-4CCB-923A-C2D8F21FC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6C63-6E93-4034-997A-3DB2CE053E95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831B51-D1D8-4653-B095-95FFED1C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7F396-EA9B-46F4-95D7-8074ACF81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EA3B0-D7AD-490C-A284-7BF7D27C8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652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63A65-EA8D-4C00-96FF-8494918C5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94BD4-BF07-405D-968A-3CB49565D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C55EF-E00B-49B0-8FF6-4F2A2D7763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9D53E9-F5CA-4064-88BA-312371320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6C63-6E93-4034-997A-3DB2CE053E95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500F4E-C96E-43A8-888C-1CAB5A8B9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3614A5-9311-47FE-91F4-18FBF2674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EA3B0-D7AD-490C-A284-7BF7D27C8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785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4B1E2-C8CB-4A6A-862C-FC9268849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FBB404-23CC-448B-B52C-F323B4A9BA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696B2D-A020-4544-850A-EBEA59C71E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373D73-CA00-4574-84A9-27F30C98B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6C63-6E93-4034-997A-3DB2CE053E95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0DB5D6-E4E8-4A79-9A7B-B32B17882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43CFA0-8CBE-4D57-BA73-545829D1F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EA3B0-D7AD-490C-A284-7BF7D27C8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09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9F5C74-8B33-4DA0-A5AA-F2BE30885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20AD12-E04F-444A-98A2-BD6FEB0B7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84D44-119E-46A4-8402-ECC149C52C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A6C63-6E93-4034-997A-3DB2CE053E95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5F061E-F2A4-48D8-BAC6-69ABA51EA6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5B163-C276-4579-B0A5-7863FFD859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EA3B0-D7AD-490C-A284-7BF7D27C8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788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197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2A0A93-31C0-4B7C-A86B-AD4645EB3241}"/>
              </a:ext>
            </a:extLst>
          </p:cNvPr>
          <p:cNvSpPr txBox="1">
            <a:spLocks/>
          </p:cNvSpPr>
          <p:nvPr/>
        </p:nvSpPr>
        <p:spPr>
          <a:xfrm>
            <a:off x="838200" y="2473694"/>
            <a:ext cx="10515600" cy="8300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40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二</a:t>
            </a:r>
            <a:r>
              <a:rPr lang="en-US" altLang="zh-CN" sz="40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. </a:t>
            </a:r>
            <a:r>
              <a:rPr lang="zh-CN" altLang="en-US" sz="40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慷慨的喜乐（</a:t>
            </a:r>
            <a:r>
              <a:rPr lang="en-US" altLang="zh-CN" sz="40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14-19</a:t>
            </a:r>
            <a:r>
              <a:rPr lang="zh-CN" altLang="en-US" sz="40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节）</a:t>
            </a:r>
            <a:endParaRPr lang="en-US" sz="4000" b="1" dirty="0">
              <a:solidFill>
                <a:srgbClr val="00B05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85386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185F4-A713-48DB-8724-2B98EBB1C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446" y="151597"/>
            <a:ext cx="11912367" cy="67064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10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我靠主大大的喜乐，因为你们思念我的心如今又发生；你们向来就思念我，只是没得机会。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11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我并不是因缺乏说这话；我无论在什么景况都可以知足，这是我已经学会了。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12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我知道怎样处卑贱，也知道怎样处丰富；或饱足，或饥饿；或有余，或缺乏，随事随在，我都得了秘诀。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13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我靠着那加给我力量的，凡事都能做。</a:t>
            </a:r>
            <a:r>
              <a:rPr lang="en-US" sz="30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14</a:t>
            </a:r>
            <a:r>
              <a:rPr lang="zh-CN" altLang="en-US" sz="30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然而，你们和我同受患难原是美事。</a:t>
            </a:r>
            <a:r>
              <a:rPr lang="en-US" sz="30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15</a:t>
            </a:r>
            <a:r>
              <a:rPr lang="zh-CN" altLang="en-US" sz="30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腓立比人哪，你们也知道我初传福音离了马其顿的时候，论到授受的事，除了你们以外，并没有别的教会供给我。</a:t>
            </a:r>
            <a:r>
              <a:rPr lang="en-US" sz="30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16</a:t>
            </a:r>
            <a:r>
              <a:rPr lang="zh-CN" altLang="en-US" sz="30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就是我在帖撒罗尼迦，你们也一次两次的打发人供给我的需用。</a:t>
            </a:r>
            <a:r>
              <a:rPr lang="en-US" sz="30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</a:t>
            </a:r>
            <a:r>
              <a:rPr lang="zh-CN" altLang="en-US" sz="30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我并不求什么馈送，所求的就是你们的果子渐渐增多，归在你们的帐上。</a:t>
            </a:r>
            <a:r>
              <a:rPr lang="en-US" sz="30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18</a:t>
            </a:r>
            <a:r>
              <a:rPr lang="zh-CN" altLang="en-US" sz="30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但我样样都有，并且有余。我已经充足，因我从以巴弗提受了你们的馈送，当作极美的香气，为神所收纳、所喜悦的祭物。</a:t>
            </a:r>
            <a:r>
              <a:rPr lang="en-US" sz="30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19</a:t>
            </a:r>
            <a:r>
              <a:rPr lang="zh-CN" altLang="en-US" sz="30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我的神必照祂荣耀的丰富，在基督耶稣里，使你们一切所需用的都充足。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20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愿荣耀归给我们的父神，直到永永远远。阿们！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21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请问在基督耶稣里的各位圣徒安。在我这里的众弟兄都问你们安。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众圣徒都问你们安。在该撒家里的人特特的问你们安。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23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愿主耶稣基督的恩常在你们心里！</a:t>
            </a:r>
            <a:r>
              <a:rPr lang="zh-CN" altLang="en-US" sz="3000" b="1" dirty="0">
                <a:latin typeface="SimSun" panose="02010600030101010101" pitchFamily="2" charset="-122"/>
                <a:ea typeface="SimSun" panose="02010600030101010101" pitchFamily="2" charset="-122"/>
              </a:rPr>
              <a:t>（腓四：</a:t>
            </a:r>
            <a:r>
              <a:rPr lang="en-US" sz="3000" b="1" dirty="0">
                <a:latin typeface="SimSun" panose="02010600030101010101" pitchFamily="2" charset="-122"/>
                <a:ea typeface="SimSun" panose="02010600030101010101" pitchFamily="2" charset="-122"/>
              </a:rPr>
              <a:t>10-23</a:t>
            </a:r>
            <a:r>
              <a:rPr lang="zh-CN" altLang="en-US" sz="30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sz="3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86081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F0493-EA1F-4F5B-AF62-2D9BE5416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725" y="100668"/>
            <a:ext cx="10872132" cy="66105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腓立比信徒以慷慨参与保罗的事工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「施比受更为有福」并非一句口号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慷慨的喜乐：因为顺服神而得平安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凡有世上财物的，看见弟兄穷乏，却塞住怜悯的心，爱神的心怎能存在他里面呢？小子们哪，我们相爱，不要只在言语和舌头上，总要在行为和诚实上。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（约一三：</a:t>
            </a:r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17-18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2801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F0493-EA1F-4F5B-AF62-2D9BE5416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725" y="167780"/>
            <a:ext cx="10872132" cy="654341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若是弟兄或是姊妹，赤身露体，又缺了日用的饮食；你们中间有人对他们说：</a:t>
            </a:r>
            <a:r>
              <a:rPr lang="en-US" altLang="zh-CN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平平安安地去吧！愿你们穿得暖，吃得饱</a:t>
            </a:r>
            <a:r>
              <a:rPr lang="en-US" altLang="zh-CN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』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，却不给他们身体所需用的，这有什么益处呢？这样，信心若没有行为就是死的。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（雅二：</a:t>
            </a:r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15-17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能解决多大的问题在于神，是否慷慨在于己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53561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F0493-EA1F-4F5B-AF62-2D9BE5416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724" y="100668"/>
            <a:ext cx="11459361" cy="66105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慷慨的喜乐：因为积财宝在天而满足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神看待基督徒的奉献如同极美的香气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弟兄们，我把神赐给马其顿众教会的恩告诉你们，就是他们在患难中受大试炼的时候，仍有满足的喜乐，在极穷之间还格外显出他们乐捐的厚恩。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（林后八：</a:t>
            </a:r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1-2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慷慨让我们在福音上结出更多的果子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“做在我这弟兄中一个最小的身上”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71279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F0493-EA1F-4F5B-AF62-2D9BE5416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724" y="100668"/>
            <a:ext cx="11459361" cy="66105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慷慨的喜乐：因为经历神而蒙祝福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万军之耶和华说：</a:t>
            </a:r>
            <a:r>
              <a:rPr lang="en-US" altLang="zh-CN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你们要将当纳的十分之一全然送入仓库，使我家有粮，以此试试我，是否为你们敞开天上的窗户，倾福与你们，甚至无处可容。</a:t>
            </a:r>
            <a:r>
              <a:rPr lang="en-US" altLang="zh-CN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』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（玛三：</a:t>
            </a:r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10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慷慨会让我们建立正确的理财观念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学习不被钱财所捆绑实乃无价之宝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但愿我们成为一个慷慨助人的教会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3230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2A0A93-31C0-4B7C-A86B-AD4645EB3241}"/>
              </a:ext>
            </a:extLst>
          </p:cNvPr>
          <p:cNvSpPr txBox="1">
            <a:spLocks/>
          </p:cNvSpPr>
          <p:nvPr/>
        </p:nvSpPr>
        <p:spPr>
          <a:xfrm>
            <a:off x="838200" y="2473694"/>
            <a:ext cx="10515600" cy="8300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40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三</a:t>
            </a:r>
            <a:r>
              <a:rPr lang="en-US" altLang="zh-CN" sz="40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. </a:t>
            </a:r>
            <a:r>
              <a:rPr lang="zh-CN" altLang="en-US" sz="40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团契的喜乐（</a:t>
            </a:r>
            <a:r>
              <a:rPr lang="en-US" altLang="zh-CN" sz="40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20-23</a:t>
            </a:r>
            <a:r>
              <a:rPr lang="zh-CN" altLang="en-US" sz="40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节）</a:t>
            </a:r>
            <a:endParaRPr lang="en-US" sz="4000" b="1" dirty="0">
              <a:solidFill>
                <a:srgbClr val="00B05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318127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185F4-A713-48DB-8724-2B98EBB1C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446" y="151597"/>
            <a:ext cx="11912367" cy="67064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10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我靠主大大的喜乐，因为你们思念我的心如今又发生；你们向来就思念我，只是没得机会。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11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我并不是因缺乏说这话；我无论在什么景况都可以知足，这是我已经学会了。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12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我知道怎样处卑贱，也知道怎样处丰富；或饱足，或饥饿；或有余，或缺乏，随事随在，我都得了秘诀。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13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我靠着那加给我力量的，凡事都能做。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14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然而，你们和我同受患难原是美事。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15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腓立比人哪，你们也知道我初传福音离了马其顿的时候，论到授受的事，除了你们以外，并没有别的教会供给我。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16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就是我在帖撒罗尼迦，你们也一次两次的打发人供给我的需用。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我并不求什么馈送，所求的就是你们的果子渐渐增多，归在你们的帐上。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18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但我样样都有，并且有余。我已经充足，因我从以巴弗提受了你们的馈送，当作极美的香气，为神所收纳、所喜悦的祭物。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19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我的神必照祂荣耀的丰富，在基督耶稣里，使你们一切所需用的都充足。</a:t>
            </a:r>
            <a:r>
              <a:rPr lang="en-US" sz="30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20</a:t>
            </a:r>
            <a:r>
              <a:rPr lang="zh-CN" altLang="en-US" sz="30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愿荣耀归给我们的父神，直到永永远远。阿们！</a:t>
            </a:r>
            <a:r>
              <a:rPr lang="en-US" sz="30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21</a:t>
            </a:r>
            <a:r>
              <a:rPr lang="zh-CN" altLang="en-US" sz="30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请问在基督耶稣里的各位圣徒安。在我这里的众弟兄都问你们安。</a:t>
            </a:r>
            <a:r>
              <a:rPr lang="en-US" sz="30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  <a:r>
              <a:rPr lang="zh-CN" altLang="en-US" sz="30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众圣徒都问你们安。在该撒家里的人特特的问你们安。</a:t>
            </a:r>
            <a:r>
              <a:rPr lang="en-US" sz="30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23</a:t>
            </a:r>
            <a:r>
              <a:rPr lang="zh-CN" altLang="en-US" sz="30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愿主耶稣基督的恩常在你们心里！</a:t>
            </a:r>
            <a:r>
              <a:rPr lang="zh-CN" altLang="en-US" sz="3000" b="1" dirty="0">
                <a:latin typeface="SimSun" panose="02010600030101010101" pitchFamily="2" charset="-122"/>
                <a:ea typeface="SimSun" panose="02010600030101010101" pitchFamily="2" charset="-122"/>
              </a:rPr>
              <a:t>（腓四：</a:t>
            </a:r>
            <a:r>
              <a:rPr lang="en-US" sz="3000" b="1" dirty="0">
                <a:latin typeface="SimSun" panose="02010600030101010101" pitchFamily="2" charset="-122"/>
                <a:ea typeface="SimSun" panose="02010600030101010101" pitchFamily="2" charset="-122"/>
              </a:rPr>
              <a:t>10-23</a:t>
            </a:r>
            <a:r>
              <a:rPr lang="zh-CN" altLang="en-US" sz="30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sz="3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17966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F0493-EA1F-4F5B-AF62-2D9BE5416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724" y="100668"/>
            <a:ext cx="11459361" cy="66105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与众弟兄的团契使保罗在困境中得喜乐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在任何地方都可寻找团契是我们得福分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你要逃避少年的私欲，同那清心祷告主的人追求公义、信德、仁爱、和平。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（提后二：</a:t>
            </a:r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基督徒理当建立一个全面正确的教会观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15228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F0493-EA1F-4F5B-AF62-2D9BE5416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724" y="100668"/>
            <a:ext cx="11459361" cy="66105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但愿我们在团契中实践喜乐的原则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身份、感恩、关切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使命、放胆、传承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57200" lvl="1" indent="0">
              <a:buNone/>
            </a:pPr>
            <a:endParaRPr lang="en-US" altLang="zh-CN" sz="1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心意合一、心存谦卑、心向基督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美好见证、同工同劳、接受帮助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endParaRPr lang="en-US" altLang="zh-CN" sz="1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脱去虚伪、脱去缠累、披戴基督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持定标杆、毅然决然、深切盼望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靠主站立、一无挂虑、与神同在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200" b="1">
                <a:latin typeface="SimSun" panose="02010600030101010101" pitchFamily="2" charset="-122"/>
                <a:ea typeface="SimSun" panose="02010600030101010101" pitchFamily="2" charset="-122"/>
              </a:rPr>
              <a:t>  知 足 、  慷 慨 、 团 契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681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B626C-B661-4C8E-9C74-F77C432B3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50181"/>
            <a:ext cx="10515600" cy="2445452"/>
          </a:xfrm>
        </p:spPr>
        <p:txBody>
          <a:bodyPr>
            <a:normAutofit/>
          </a:bodyPr>
          <a:lstStyle/>
          <a:p>
            <a:pPr algn="ctr"/>
            <a:r>
              <a:rPr lang="zh-CN" altLang="en-US" sz="4800" b="1" dirty="0">
                <a:latin typeface="SimSun" panose="02010600030101010101" pitchFamily="2" charset="-122"/>
                <a:ea typeface="SimSun" panose="02010600030101010101" pitchFamily="2" charset="-122"/>
              </a:rPr>
              <a:t>喜乐的泉源（八）</a:t>
            </a:r>
            <a:br>
              <a:rPr lang="en-US" altLang="zh-CN" sz="4800" b="1" dirty="0">
                <a:latin typeface="SimSun" panose="02010600030101010101" pitchFamily="2" charset="-122"/>
                <a:ea typeface="SimSun" panose="02010600030101010101" pitchFamily="2" charset="-122"/>
              </a:rPr>
            </a:br>
            <a:br>
              <a:rPr lang="en-US" altLang="zh-CN" sz="1800" b="1" dirty="0"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腓四：</a:t>
            </a:r>
            <a:r>
              <a:rPr lang="en-US" altLang="zh-CN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10-23</a:t>
            </a:r>
            <a:endParaRPr lang="en-US" sz="4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8492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185F4-A713-48DB-8724-2B98EBB1C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446" y="151597"/>
            <a:ext cx="11912367" cy="67064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10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我靠主大大的喜乐，因为你们思念我的心如今又发生；你们向来就思念我，只是没得机会。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11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我并不是因缺乏说这话；我无论在什么景况都可以知足，这是我已经学会了。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12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我知道怎样处卑贱，也知道怎样处丰富；或饱足，或饥饿；或有余，或缺乏，随事随在，我都得了秘诀。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13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我靠着那加给我力量的，凡事都能做。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14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然而，你们和我同受患难原是美事。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15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腓立比人哪，你们也知道我初传福音离了马其顿的时候，论到授受的事，除了你们以外，并没有别的教会供给我。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16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就是我在帖撒罗尼迦，你们也一次两次的打发人供给我的需用。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我并不求什么馈送，所求的就是你们的果子渐渐增多，归在你们的帐上。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18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但我样样都有，并且有余。我已经充足，因我从以巴弗提受了你们的馈送，当作极美的香气，为神所收纳、所喜悦的祭物。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19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我的神必照祂荣耀的丰富，在基督耶稣里，使你们一切所需用的都充足。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20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愿荣耀归给我们的父神，直到永永远远。阿们！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21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请问在基督耶稣里的各位圣徒安。在我这里的众弟兄都问你们安。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众圣徒都问你们安。在该撒家里的人特特的问你们安。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23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愿主耶稣基督的恩常在你们心里！</a:t>
            </a:r>
            <a:r>
              <a:rPr lang="zh-CN" altLang="en-US" sz="3000" b="1" dirty="0">
                <a:latin typeface="SimSun" panose="02010600030101010101" pitchFamily="2" charset="-122"/>
                <a:ea typeface="SimSun" panose="02010600030101010101" pitchFamily="2" charset="-122"/>
              </a:rPr>
              <a:t>（腓四：</a:t>
            </a:r>
            <a:r>
              <a:rPr lang="en-US" sz="3000" b="1" dirty="0">
                <a:latin typeface="SimSun" panose="02010600030101010101" pitchFamily="2" charset="-122"/>
                <a:ea typeface="SimSun" panose="02010600030101010101" pitchFamily="2" charset="-122"/>
              </a:rPr>
              <a:t>10-23</a:t>
            </a:r>
            <a:r>
              <a:rPr lang="zh-CN" altLang="en-US" sz="30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sz="3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56938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2A0A93-31C0-4B7C-A86B-AD4645EB3241}"/>
              </a:ext>
            </a:extLst>
          </p:cNvPr>
          <p:cNvSpPr txBox="1">
            <a:spLocks/>
          </p:cNvSpPr>
          <p:nvPr/>
        </p:nvSpPr>
        <p:spPr>
          <a:xfrm>
            <a:off x="838200" y="2473694"/>
            <a:ext cx="10515600" cy="8300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40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一</a:t>
            </a:r>
            <a:r>
              <a:rPr lang="en-US" altLang="zh-CN" sz="40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. </a:t>
            </a:r>
            <a:r>
              <a:rPr lang="zh-CN" altLang="en-US" sz="40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知足的喜乐（</a:t>
            </a:r>
            <a:r>
              <a:rPr lang="en-US" altLang="zh-CN" sz="40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10-13</a:t>
            </a:r>
            <a:r>
              <a:rPr lang="zh-CN" altLang="en-US" sz="40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节）</a:t>
            </a:r>
            <a:endParaRPr lang="en-US" sz="4000" b="1" dirty="0">
              <a:solidFill>
                <a:srgbClr val="00B05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09172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185F4-A713-48DB-8724-2B98EBB1C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446" y="151597"/>
            <a:ext cx="11912367" cy="67064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10</a:t>
            </a:r>
            <a:r>
              <a:rPr lang="zh-CN" altLang="en-US" sz="30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我靠主大大的喜乐，因为你们思念我的心如今又发生；你们向来就思念我，只是没得机会。</a:t>
            </a:r>
            <a:r>
              <a:rPr lang="en-US" sz="30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11</a:t>
            </a:r>
            <a:r>
              <a:rPr lang="zh-CN" altLang="en-US" sz="30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我并不是因缺乏说这话；我无论在什么景况都可以知足，这是我已经学会了。</a:t>
            </a:r>
            <a:r>
              <a:rPr lang="en-US" sz="30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12</a:t>
            </a:r>
            <a:r>
              <a:rPr lang="zh-CN" altLang="en-US" sz="30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我知道怎样处卑贱，也知道怎样处丰富；或饱足，或饥饿；或有余，或缺乏，随事随在，我都得了秘诀。</a:t>
            </a:r>
            <a:r>
              <a:rPr lang="en-US" sz="30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13</a:t>
            </a:r>
            <a:r>
              <a:rPr lang="zh-CN" altLang="en-US" sz="30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我靠着那加给我力量的，凡事都能做。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14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然而，你们和我同受患难原是美事。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15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腓立比人哪，你们也知道我初传福音离了马其顿的时候，论到授受的事，除了你们以外，并没有别的教会供给我。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16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就是我在帖撒罗尼迦，你们也一次两次的打发人供给我的需用。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我并不求什么馈送，所求的就是你们的果子渐渐增多，归在你们的帐上。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18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但我样样都有，并且有余。我已经充足，因我从以巴弗提受了你们的馈送，当作极美的香气，为神所收纳、所喜悦的祭物。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19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我的神必照祂荣耀的丰富，在基督耶稣里，使你们一切所需用的都充足。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20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愿荣耀归给我们的父神，直到永永远远。阿们！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21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请问在基督耶稣里的各位圣徒安。在我这里的众弟兄都问你们安。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众圣徒都问你们安。在该撒家里的人特特的问你们安。</a:t>
            </a:r>
            <a:r>
              <a:rPr lang="en-US" sz="30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23</a:t>
            </a:r>
            <a:r>
              <a:rPr lang="zh-CN" altLang="en-US" sz="30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愿主耶稣基督的恩常在你们心里！</a:t>
            </a:r>
            <a:r>
              <a:rPr lang="zh-CN" altLang="en-US" sz="3000" b="1" dirty="0">
                <a:latin typeface="SimSun" panose="02010600030101010101" pitchFamily="2" charset="-122"/>
                <a:ea typeface="SimSun" panose="02010600030101010101" pitchFamily="2" charset="-122"/>
              </a:rPr>
              <a:t>（腓四：</a:t>
            </a:r>
            <a:r>
              <a:rPr lang="en-US" sz="3000" b="1" dirty="0">
                <a:latin typeface="SimSun" panose="02010600030101010101" pitchFamily="2" charset="-122"/>
                <a:ea typeface="SimSun" panose="02010600030101010101" pitchFamily="2" charset="-122"/>
              </a:rPr>
              <a:t>10-23</a:t>
            </a:r>
            <a:r>
              <a:rPr lang="zh-CN" altLang="en-US" sz="30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sz="3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2252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F0493-EA1F-4F5B-AF62-2D9BE5416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725" y="100668"/>
            <a:ext cx="11870422" cy="66105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保罗在经济上有着很大的需要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保罗感激腓立比信徒们的爱心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保罗随事随在都因知足而喜乐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然而，敬虔加上知足的心便是大利了。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（提前六：</a:t>
            </a:r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6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97664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F0493-EA1F-4F5B-AF62-2D9BE5416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725" y="100668"/>
            <a:ext cx="10997967" cy="66105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不知足会让人失去理智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牧师探访中发生的故事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不知足会导致人得罪神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抱怨女儿学数学的感悟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我们算什么，你们的怨言不是向我们发的，乃是向耶和华发的。（出十六：</a:t>
            </a:r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8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73710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F0493-EA1F-4F5B-AF62-2D9BE5416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725" y="100668"/>
            <a:ext cx="11870422" cy="66105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知足的心态是学习得来的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学习知足：改变生活态度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保罗把所得奉献当作礼物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当如何对待周遭的人和事？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神已经给了我们什么礼物？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52762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F0493-EA1F-4F5B-AF62-2D9BE5416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725" y="100668"/>
            <a:ext cx="11870422" cy="66105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学习知足：改变生活依靠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靠神的力量去做难成之事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不知足源自于缺乏安全感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神看我们比飞鸟贵重得多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鲁益师：有了神和其它一切东西的人，并不比单单只有神的人拥有更多（</a:t>
            </a:r>
            <a:r>
              <a:rPr lang="en-US" sz="36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He who has God and everything else has no more than he who has God only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16197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1667</TotalTime>
  <Words>2869</Words>
  <Application>Microsoft Office PowerPoint</Application>
  <PresentationFormat>Widescreen</PresentationFormat>
  <Paragraphs>91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SimSun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喜乐的泉源（八）  腓四：10-23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Chen, Tennyson</dc:creator>
  <cp:lastModifiedBy>Chen, Tennyson</cp:lastModifiedBy>
  <cp:revision>48</cp:revision>
  <dcterms:created xsi:type="dcterms:W3CDTF">2019-06-18T17:05:54Z</dcterms:created>
  <dcterms:modified xsi:type="dcterms:W3CDTF">2019-12-27T03:09:09Z</dcterms:modified>
</cp:coreProperties>
</file>