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0"/>
  </p:notesMasterIdLst>
  <p:sldIdLst>
    <p:sldId id="256" r:id="rId4"/>
    <p:sldId id="279" r:id="rId5"/>
    <p:sldId id="278" r:id="rId6"/>
    <p:sldId id="257" r:id="rId7"/>
    <p:sldId id="259" r:id="rId8"/>
    <p:sldId id="261" r:id="rId9"/>
    <p:sldId id="260" r:id="rId10"/>
    <p:sldId id="267" r:id="rId11"/>
    <p:sldId id="262" r:id="rId12"/>
    <p:sldId id="268" r:id="rId13"/>
    <p:sldId id="277" r:id="rId14"/>
    <p:sldId id="263" r:id="rId15"/>
    <p:sldId id="266" r:id="rId16"/>
    <p:sldId id="264" r:id="rId17"/>
    <p:sldId id="265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9CBC85-8BA3-4C04-9D32-082426163E21}" v="839" dt="2019-12-15T01:23:59.1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3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microsoft.com/office/2015/10/relationships/revisionInfo" Target="revisionInfo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f Huang" userId="2b19acc49884122e" providerId="LiveId" clId="{A59CBC85-8BA3-4C04-9D32-082426163E21}"/>
    <pc:docChg chg="custSel addSld delSld modSld sldOrd">
      <pc:chgData name="Leaf Huang" userId="2b19acc49884122e" providerId="LiveId" clId="{A59CBC85-8BA3-4C04-9D32-082426163E21}" dt="2019-12-15T01:24:08.166" v="2039" actId="14100"/>
      <pc:docMkLst>
        <pc:docMk/>
      </pc:docMkLst>
      <pc:sldChg chg="modSp">
        <pc:chgData name="Leaf Huang" userId="2b19acc49884122e" providerId="LiveId" clId="{A59CBC85-8BA3-4C04-9D32-082426163E21}" dt="2019-11-26T03:47:53.543" v="133"/>
        <pc:sldMkLst>
          <pc:docMk/>
          <pc:sldMk cId="3452068504" sldId="256"/>
        </pc:sldMkLst>
        <pc:spChg chg="mod">
          <ac:chgData name="Leaf Huang" userId="2b19acc49884122e" providerId="LiveId" clId="{A59CBC85-8BA3-4C04-9D32-082426163E21}" dt="2019-11-26T03:47:53.543" v="133"/>
          <ac:spMkLst>
            <pc:docMk/>
            <pc:sldMk cId="3452068504" sldId="256"/>
            <ac:spMk id="2" creationId="{DA1BF27A-B244-4B96-89CB-69EF544C5842}"/>
          </ac:spMkLst>
        </pc:spChg>
      </pc:sldChg>
      <pc:sldChg chg="modSp add">
        <pc:chgData name="Leaf Huang" userId="2b19acc49884122e" providerId="LiveId" clId="{A59CBC85-8BA3-4C04-9D32-082426163E21}" dt="2019-12-10T03:07:00.349" v="1089"/>
        <pc:sldMkLst>
          <pc:docMk/>
          <pc:sldMk cId="2361285880" sldId="257"/>
        </pc:sldMkLst>
        <pc:spChg chg="mod">
          <ac:chgData name="Leaf Huang" userId="2b19acc49884122e" providerId="LiveId" clId="{A59CBC85-8BA3-4C04-9D32-082426163E21}" dt="2019-12-02T02:05:44.247" v="140"/>
          <ac:spMkLst>
            <pc:docMk/>
            <pc:sldMk cId="2361285880" sldId="257"/>
            <ac:spMk id="2" creationId="{0D7CE0E6-4A33-4FAD-B831-ACF20508EF4B}"/>
          </ac:spMkLst>
        </pc:spChg>
        <pc:spChg chg="mod">
          <ac:chgData name="Leaf Huang" userId="2b19acc49884122e" providerId="LiveId" clId="{A59CBC85-8BA3-4C04-9D32-082426163E21}" dt="2019-12-10T03:07:00.349" v="1089"/>
          <ac:spMkLst>
            <pc:docMk/>
            <pc:sldMk cId="2361285880" sldId="257"/>
            <ac:spMk id="3" creationId="{42AF861D-924F-4844-AF5C-170265DE5998}"/>
          </ac:spMkLst>
        </pc:spChg>
      </pc:sldChg>
      <pc:sldChg chg="addSp modSp add del">
        <pc:chgData name="Leaf Huang" userId="2b19acc49884122e" providerId="LiveId" clId="{A59CBC85-8BA3-4C04-9D32-082426163E21}" dt="2019-12-11T14:30:29.143" v="1366" actId="47"/>
        <pc:sldMkLst>
          <pc:docMk/>
          <pc:sldMk cId="3049020162" sldId="258"/>
        </pc:sldMkLst>
        <pc:spChg chg="add mod">
          <ac:chgData name="Leaf Huang" userId="2b19acc49884122e" providerId="LiveId" clId="{A59CBC85-8BA3-4C04-9D32-082426163E21}" dt="2019-11-26T03:47:19.563" v="126" actId="113"/>
          <ac:spMkLst>
            <pc:docMk/>
            <pc:sldMk cId="3049020162" sldId="258"/>
            <ac:spMk id="2" creationId="{F5614863-34D9-4F88-974F-07A7E4621237}"/>
          </ac:spMkLst>
        </pc:spChg>
      </pc:sldChg>
      <pc:sldChg chg="modSp add modAnim">
        <pc:chgData name="Leaf Huang" userId="2b19acc49884122e" providerId="LiveId" clId="{A59CBC85-8BA3-4C04-9D32-082426163E21}" dt="2019-12-11T12:45:17.652" v="1091"/>
        <pc:sldMkLst>
          <pc:docMk/>
          <pc:sldMk cId="1237119357" sldId="259"/>
        </pc:sldMkLst>
        <pc:spChg chg="mod">
          <ac:chgData name="Leaf Huang" userId="2b19acc49884122e" providerId="LiveId" clId="{A59CBC85-8BA3-4C04-9D32-082426163E21}" dt="2019-12-02T02:15:43.766" v="314" actId="113"/>
          <ac:spMkLst>
            <pc:docMk/>
            <pc:sldMk cId="1237119357" sldId="259"/>
            <ac:spMk id="2" creationId="{E748A317-AAED-4EE6-9726-0AB2533AF9AB}"/>
          </ac:spMkLst>
        </pc:spChg>
        <pc:spChg chg="mod">
          <ac:chgData name="Leaf Huang" userId="2b19acc49884122e" providerId="LiveId" clId="{A59CBC85-8BA3-4C04-9D32-082426163E21}" dt="2019-12-02T02:19:41.797" v="355"/>
          <ac:spMkLst>
            <pc:docMk/>
            <pc:sldMk cId="1237119357" sldId="259"/>
            <ac:spMk id="3" creationId="{79CCCEA4-2283-4E0B-A149-D3EF85327AC2}"/>
          </ac:spMkLst>
        </pc:spChg>
      </pc:sldChg>
      <pc:sldChg chg="modSp add modAnim">
        <pc:chgData name="Leaf Huang" userId="2b19acc49884122e" providerId="LiveId" clId="{A59CBC85-8BA3-4C04-9D32-082426163E21}" dt="2019-12-11T12:46:07.916" v="1099"/>
        <pc:sldMkLst>
          <pc:docMk/>
          <pc:sldMk cId="4242729443" sldId="260"/>
        </pc:sldMkLst>
        <pc:spChg chg="mod">
          <ac:chgData name="Leaf Huang" userId="2b19acc49884122e" providerId="LiveId" clId="{A59CBC85-8BA3-4C04-9D32-082426163E21}" dt="2019-12-02T02:20:04.176" v="357" actId="1076"/>
          <ac:spMkLst>
            <pc:docMk/>
            <pc:sldMk cId="4242729443" sldId="260"/>
            <ac:spMk id="2" creationId="{6B0AC0C4-9517-4E84-86B0-6E5EBC0991F5}"/>
          </ac:spMkLst>
        </pc:spChg>
        <pc:spChg chg="mod">
          <ac:chgData name="Leaf Huang" userId="2b19acc49884122e" providerId="LiveId" clId="{A59CBC85-8BA3-4C04-9D32-082426163E21}" dt="2019-12-09T04:31:15.223" v="554" actId="27636"/>
          <ac:spMkLst>
            <pc:docMk/>
            <pc:sldMk cId="4242729443" sldId="260"/>
            <ac:spMk id="3" creationId="{11902A42-493D-4634-8E24-C228D27511F2}"/>
          </ac:spMkLst>
        </pc:spChg>
      </pc:sldChg>
      <pc:sldChg chg="delSp modSp add modAnim">
        <pc:chgData name="Leaf Huang" userId="2b19acc49884122e" providerId="LiveId" clId="{A59CBC85-8BA3-4C04-9D32-082426163E21}" dt="2019-12-11T12:53:16.205" v="1173"/>
        <pc:sldMkLst>
          <pc:docMk/>
          <pc:sldMk cId="3947769717" sldId="261"/>
        </pc:sldMkLst>
        <pc:spChg chg="del">
          <ac:chgData name="Leaf Huang" userId="2b19acc49884122e" providerId="LiveId" clId="{A59CBC85-8BA3-4C04-9D32-082426163E21}" dt="2019-12-09T04:25:58.457" v="440" actId="478"/>
          <ac:spMkLst>
            <pc:docMk/>
            <pc:sldMk cId="3947769717" sldId="261"/>
            <ac:spMk id="2" creationId="{1EF5F613-5B6A-4659-8803-19A60D497776}"/>
          </ac:spMkLst>
        </pc:spChg>
        <pc:spChg chg="mod">
          <ac:chgData name="Leaf Huang" userId="2b19acc49884122e" providerId="LiveId" clId="{A59CBC85-8BA3-4C04-9D32-082426163E21}" dt="2019-12-11T12:53:16.205" v="1173"/>
          <ac:spMkLst>
            <pc:docMk/>
            <pc:sldMk cId="3947769717" sldId="261"/>
            <ac:spMk id="3" creationId="{08172FC3-5D12-4E44-A487-9F88D5ED2EB4}"/>
          </ac:spMkLst>
        </pc:spChg>
      </pc:sldChg>
      <pc:sldChg chg="modSp add modAnim">
        <pc:chgData name="Leaf Huang" userId="2b19acc49884122e" providerId="LiveId" clId="{A59CBC85-8BA3-4C04-9D32-082426163E21}" dt="2019-12-15T00:50:54.457" v="1622" actId="14100"/>
        <pc:sldMkLst>
          <pc:docMk/>
          <pc:sldMk cId="1512248679" sldId="262"/>
        </pc:sldMkLst>
        <pc:spChg chg="mod">
          <ac:chgData name="Leaf Huang" userId="2b19acc49884122e" providerId="LiveId" clId="{A59CBC85-8BA3-4C04-9D32-082426163E21}" dt="2019-12-10T02:02:20.167" v="585" actId="1076"/>
          <ac:spMkLst>
            <pc:docMk/>
            <pc:sldMk cId="1512248679" sldId="262"/>
            <ac:spMk id="2" creationId="{1CD9C9D8-9822-486C-97A7-77DFFF19E24E}"/>
          </ac:spMkLst>
        </pc:spChg>
        <pc:spChg chg="mod">
          <ac:chgData name="Leaf Huang" userId="2b19acc49884122e" providerId="LiveId" clId="{A59CBC85-8BA3-4C04-9D32-082426163E21}" dt="2019-12-15T00:50:54.457" v="1622" actId="14100"/>
          <ac:spMkLst>
            <pc:docMk/>
            <pc:sldMk cId="1512248679" sldId="262"/>
            <ac:spMk id="3" creationId="{2742223D-24C3-487C-88CE-887885F5799E}"/>
          </ac:spMkLst>
        </pc:spChg>
      </pc:sldChg>
      <pc:sldChg chg="modSp add modAnim">
        <pc:chgData name="Leaf Huang" userId="2b19acc49884122e" providerId="LiveId" clId="{A59CBC85-8BA3-4C04-9D32-082426163E21}" dt="2019-12-11T14:30:17.445" v="1365"/>
        <pc:sldMkLst>
          <pc:docMk/>
          <pc:sldMk cId="4275604899" sldId="263"/>
        </pc:sldMkLst>
        <pc:spChg chg="mod">
          <ac:chgData name="Leaf Huang" userId="2b19acc49884122e" providerId="LiveId" clId="{A59CBC85-8BA3-4C04-9D32-082426163E21}" dt="2019-12-10T02:30:39.167" v="595" actId="1076"/>
          <ac:spMkLst>
            <pc:docMk/>
            <pc:sldMk cId="4275604899" sldId="263"/>
            <ac:spMk id="2" creationId="{0EF6712A-52B5-436C-A091-2E5189087FB4}"/>
          </ac:spMkLst>
        </pc:spChg>
        <pc:spChg chg="mod">
          <ac:chgData name="Leaf Huang" userId="2b19acc49884122e" providerId="LiveId" clId="{A59CBC85-8BA3-4C04-9D32-082426163E21}" dt="2019-12-11T14:29:36.531" v="1363" actId="20577"/>
          <ac:spMkLst>
            <pc:docMk/>
            <pc:sldMk cId="4275604899" sldId="263"/>
            <ac:spMk id="3" creationId="{63E34F01-094B-48D8-92C5-79BC27259FFA}"/>
          </ac:spMkLst>
        </pc:spChg>
      </pc:sldChg>
      <pc:sldChg chg="modSp add modAnim">
        <pc:chgData name="Leaf Huang" userId="2b19acc49884122e" providerId="LiveId" clId="{A59CBC85-8BA3-4C04-9D32-082426163E21}" dt="2019-12-11T12:47:22.003" v="1103"/>
        <pc:sldMkLst>
          <pc:docMk/>
          <pc:sldMk cId="2065043109" sldId="264"/>
        </pc:sldMkLst>
        <pc:spChg chg="mod">
          <ac:chgData name="Leaf Huang" userId="2b19acc49884122e" providerId="LiveId" clId="{A59CBC85-8BA3-4C04-9D32-082426163E21}" dt="2019-12-10T02:32:39.604" v="607" actId="1076"/>
          <ac:spMkLst>
            <pc:docMk/>
            <pc:sldMk cId="2065043109" sldId="264"/>
            <ac:spMk id="2" creationId="{A0D57678-40C2-428D-B534-55CBD4E747E5}"/>
          </ac:spMkLst>
        </pc:spChg>
        <pc:spChg chg="mod">
          <ac:chgData name="Leaf Huang" userId="2b19acc49884122e" providerId="LiveId" clId="{A59CBC85-8BA3-4C04-9D32-082426163E21}" dt="2019-12-10T02:43:38.238" v="725"/>
          <ac:spMkLst>
            <pc:docMk/>
            <pc:sldMk cId="2065043109" sldId="264"/>
            <ac:spMk id="3" creationId="{C24F3D1E-AAC3-46D6-BDB2-76C57B1B07AF}"/>
          </ac:spMkLst>
        </pc:spChg>
      </pc:sldChg>
      <pc:sldChg chg="addSp delSp modSp add modAnim">
        <pc:chgData name="Leaf Huang" userId="2b19acc49884122e" providerId="LiveId" clId="{A59CBC85-8BA3-4C04-9D32-082426163E21}" dt="2019-12-15T00:58:15.639" v="1624" actId="20577"/>
        <pc:sldMkLst>
          <pc:docMk/>
          <pc:sldMk cId="2285596626" sldId="265"/>
        </pc:sldMkLst>
        <pc:spChg chg="del">
          <ac:chgData name="Leaf Huang" userId="2b19acc49884122e" providerId="LiveId" clId="{A59CBC85-8BA3-4C04-9D32-082426163E21}" dt="2019-12-10T02:43:54.092" v="727" actId="478"/>
          <ac:spMkLst>
            <pc:docMk/>
            <pc:sldMk cId="2285596626" sldId="265"/>
            <ac:spMk id="2" creationId="{58567272-CF41-4D62-97F8-10E06DCF342F}"/>
          </ac:spMkLst>
        </pc:spChg>
        <pc:spChg chg="mod">
          <ac:chgData name="Leaf Huang" userId="2b19acc49884122e" providerId="LiveId" clId="{A59CBC85-8BA3-4C04-9D32-082426163E21}" dt="2019-12-15T00:58:15.639" v="1624" actId="20577"/>
          <ac:spMkLst>
            <pc:docMk/>
            <pc:sldMk cId="2285596626" sldId="265"/>
            <ac:spMk id="3" creationId="{09F53D5A-D225-4A62-BAF5-6E7A5EFADE22}"/>
          </ac:spMkLst>
        </pc:spChg>
        <pc:picChg chg="add mod">
          <ac:chgData name="Leaf Huang" userId="2b19acc49884122e" providerId="LiveId" clId="{A59CBC85-8BA3-4C04-9D32-082426163E21}" dt="2019-12-11T14:48:16.298" v="1541" actId="1076"/>
          <ac:picMkLst>
            <pc:docMk/>
            <pc:sldMk cId="2285596626" sldId="265"/>
            <ac:picMk id="4" creationId="{04AD21FB-2328-422F-9CAC-A2D74CC053CF}"/>
          </ac:picMkLst>
        </pc:picChg>
      </pc:sldChg>
      <pc:sldChg chg="addSp delSp modSp add ord modAnim">
        <pc:chgData name="Leaf Huang" userId="2b19acc49884122e" providerId="LiveId" clId="{A59CBC85-8BA3-4C04-9D32-082426163E21}" dt="2019-12-11T14:44:38.214" v="1483"/>
        <pc:sldMkLst>
          <pc:docMk/>
          <pc:sldMk cId="3982010685" sldId="266"/>
        </pc:sldMkLst>
        <pc:spChg chg="del">
          <ac:chgData name="Leaf Huang" userId="2b19acc49884122e" providerId="LiveId" clId="{A59CBC85-8BA3-4C04-9D32-082426163E21}" dt="2019-12-10T03:00:43.565" v="965" actId="478"/>
          <ac:spMkLst>
            <pc:docMk/>
            <pc:sldMk cId="3982010685" sldId="266"/>
            <ac:spMk id="2" creationId="{7BC28F8F-435A-4B55-AF42-FF3EA9767DDB}"/>
          </ac:spMkLst>
        </pc:spChg>
        <pc:spChg chg="mod">
          <ac:chgData name="Leaf Huang" userId="2b19acc49884122e" providerId="LiveId" clId="{A59CBC85-8BA3-4C04-9D32-082426163E21}" dt="2019-12-11T14:44:38.214" v="1483"/>
          <ac:spMkLst>
            <pc:docMk/>
            <pc:sldMk cId="3982010685" sldId="266"/>
            <ac:spMk id="3" creationId="{23AFB61A-B29A-44BE-8300-8D566811300A}"/>
          </ac:spMkLst>
        </pc:spChg>
        <pc:spChg chg="add mod">
          <ac:chgData name="Leaf Huang" userId="2b19acc49884122e" providerId="LiveId" clId="{A59CBC85-8BA3-4C04-9D32-082426163E21}" dt="2019-12-10T03:06:27.175" v="1085"/>
          <ac:spMkLst>
            <pc:docMk/>
            <pc:sldMk cId="3982010685" sldId="266"/>
            <ac:spMk id="4" creationId="{08788443-3C5F-40BC-9494-E65ED6B36690}"/>
          </ac:spMkLst>
        </pc:spChg>
      </pc:sldChg>
      <pc:sldChg chg="delSp modSp add modAnim">
        <pc:chgData name="Leaf Huang" userId="2b19acc49884122e" providerId="LiveId" clId="{A59CBC85-8BA3-4C04-9D32-082426163E21}" dt="2019-12-11T14:38:55.102" v="1459"/>
        <pc:sldMkLst>
          <pc:docMk/>
          <pc:sldMk cId="3708862538" sldId="267"/>
        </pc:sldMkLst>
        <pc:spChg chg="del">
          <ac:chgData name="Leaf Huang" userId="2b19acc49884122e" providerId="LiveId" clId="{A59CBC85-8BA3-4C04-9D32-082426163E21}" dt="2019-12-11T13:06:39.111" v="1234" actId="478"/>
          <ac:spMkLst>
            <pc:docMk/>
            <pc:sldMk cId="3708862538" sldId="267"/>
            <ac:spMk id="2" creationId="{328C57D9-5945-4EC4-9550-093EF882D2DD}"/>
          </ac:spMkLst>
        </pc:spChg>
        <pc:spChg chg="mod">
          <ac:chgData name="Leaf Huang" userId="2b19acc49884122e" providerId="LiveId" clId="{A59CBC85-8BA3-4C04-9D32-082426163E21}" dt="2019-12-11T14:38:55.102" v="1459"/>
          <ac:spMkLst>
            <pc:docMk/>
            <pc:sldMk cId="3708862538" sldId="267"/>
            <ac:spMk id="3" creationId="{DF597478-FF5D-4C62-8DBD-10926C9C771C}"/>
          </ac:spMkLst>
        </pc:spChg>
      </pc:sldChg>
      <pc:sldChg chg="modSp add modAnim">
        <pc:chgData name="Leaf Huang" userId="2b19acc49884122e" providerId="LiveId" clId="{A59CBC85-8BA3-4C04-9D32-082426163E21}" dt="2019-12-11T13:13:47.472" v="1274"/>
        <pc:sldMkLst>
          <pc:docMk/>
          <pc:sldMk cId="1349952155" sldId="268"/>
        </pc:sldMkLst>
        <pc:spChg chg="mod">
          <ac:chgData name="Leaf Huang" userId="2b19acc49884122e" providerId="LiveId" clId="{A59CBC85-8BA3-4C04-9D32-082426163E21}" dt="2019-12-11T13:12:10.216" v="1269" actId="1076"/>
          <ac:spMkLst>
            <pc:docMk/>
            <pc:sldMk cId="1349952155" sldId="268"/>
            <ac:spMk id="2" creationId="{F71D43DB-0B7E-43FC-A75B-99AAE2F47BA2}"/>
          </ac:spMkLst>
        </pc:spChg>
        <pc:spChg chg="mod">
          <ac:chgData name="Leaf Huang" userId="2b19acc49884122e" providerId="LiveId" clId="{A59CBC85-8BA3-4C04-9D32-082426163E21}" dt="2019-12-11T13:12:13.718" v="1270" actId="14100"/>
          <ac:spMkLst>
            <pc:docMk/>
            <pc:sldMk cId="1349952155" sldId="268"/>
            <ac:spMk id="3" creationId="{86AE239E-D4E0-42A0-8089-F3AC94D7A0ED}"/>
          </ac:spMkLst>
        </pc:spChg>
      </pc:sldChg>
      <pc:sldChg chg="modSp">
        <pc:chgData name="Leaf Huang" userId="2b19acc49884122e" providerId="LiveId" clId="{A59CBC85-8BA3-4C04-9D32-082426163E21}" dt="2019-12-11T14:32:52.135" v="1370" actId="1076"/>
        <pc:sldMkLst>
          <pc:docMk/>
          <pc:sldMk cId="0" sldId="273"/>
        </pc:sldMkLst>
        <pc:spChg chg="mod">
          <ac:chgData name="Leaf Huang" userId="2b19acc49884122e" providerId="LiveId" clId="{A59CBC85-8BA3-4C04-9D32-082426163E21}" dt="2019-12-11T14:32:46.806" v="1369" actId="1076"/>
          <ac:spMkLst>
            <pc:docMk/>
            <pc:sldMk cId="0" sldId="273"/>
            <ac:spMk id="20483" creationId="{10E8E989-DE08-4167-9BEB-F84FB4903C7D}"/>
          </ac:spMkLst>
        </pc:spChg>
        <pc:spChg chg="mod">
          <ac:chgData name="Leaf Huang" userId="2b19acc49884122e" providerId="LiveId" clId="{A59CBC85-8BA3-4C04-9D32-082426163E21}" dt="2019-12-11T14:32:34.586" v="1368" actId="1076"/>
          <ac:spMkLst>
            <pc:docMk/>
            <pc:sldMk cId="0" sldId="273"/>
            <ac:spMk id="39938" creationId="{E043D615-3901-4D1B-86C1-628F55557DE3}"/>
          </ac:spMkLst>
        </pc:spChg>
        <pc:picChg chg="mod">
          <ac:chgData name="Leaf Huang" userId="2b19acc49884122e" providerId="LiveId" clId="{A59CBC85-8BA3-4C04-9D32-082426163E21}" dt="2019-12-11T14:32:52.135" v="1370" actId="1076"/>
          <ac:picMkLst>
            <pc:docMk/>
            <pc:sldMk cId="0" sldId="273"/>
            <ac:picMk id="20484" creationId="{06255D47-4D06-462D-A4C5-6185C36ABCBD}"/>
          </ac:picMkLst>
        </pc:picChg>
      </pc:sldChg>
      <pc:sldChg chg="addSp modSp add">
        <pc:chgData name="Leaf Huang" userId="2b19acc49884122e" providerId="LiveId" clId="{A59CBC85-8BA3-4C04-9D32-082426163E21}" dt="2019-12-15T00:48:17.112" v="1621" actId="1076"/>
        <pc:sldMkLst>
          <pc:docMk/>
          <pc:sldMk cId="231103838" sldId="278"/>
        </pc:sldMkLst>
        <pc:spChg chg="add mod">
          <ac:chgData name="Leaf Huang" userId="2b19acc49884122e" providerId="LiveId" clId="{A59CBC85-8BA3-4C04-9D32-082426163E21}" dt="2019-12-15T00:48:17.112" v="1621" actId="1076"/>
          <ac:spMkLst>
            <pc:docMk/>
            <pc:sldMk cId="231103838" sldId="278"/>
            <ac:spMk id="2" creationId="{66442331-C36D-4D32-A67A-EF47FB075405}"/>
          </ac:spMkLst>
        </pc:spChg>
      </pc:sldChg>
      <pc:sldChg chg="modSp add ord modAnim">
        <pc:chgData name="Leaf Huang" userId="2b19acc49884122e" providerId="LiveId" clId="{A59CBC85-8BA3-4C04-9D32-082426163E21}" dt="2019-12-15T01:24:08.166" v="2039" actId="14100"/>
        <pc:sldMkLst>
          <pc:docMk/>
          <pc:sldMk cId="2759957473" sldId="279"/>
        </pc:sldMkLst>
        <pc:spChg chg="mod">
          <ac:chgData name="Leaf Huang" userId="2b19acc49884122e" providerId="LiveId" clId="{A59CBC85-8BA3-4C04-9D32-082426163E21}" dt="2019-12-15T01:05:23.256" v="1657" actId="1076"/>
          <ac:spMkLst>
            <pc:docMk/>
            <pc:sldMk cId="2759957473" sldId="279"/>
            <ac:spMk id="2" creationId="{E4234229-4BB7-49FB-89BA-113D67FCEBCD}"/>
          </ac:spMkLst>
        </pc:spChg>
        <pc:spChg chg="mod">
          <ac:chgData name="Leaf Huang" userId="2b19acc49884122e" providerId="LiveId" clId="{A59CBC85-8BA3-4C04-9D32-082426163E21}" dt="2019-12-15T01:24:08.166" v="2039" actId="14100"/>
          <ac:spMkLst>
            <pc:docMk/>
            <pc:sldMk cId="2759957473" sldId="279"/>
            <ac:spMk id="3" creationId="{16A62853-3EB6-4654-B19C-83F21A51DA3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0236B-BF7D-4FA8-9C7D-604CC1CF3DEF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81357-56C5-472D-BA4C-A7AAA164B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446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9ED20D62-7767-4ACC-AECC-DE0487AB21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200451-3DE0-42D1-9BD3-C14488B0457D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20930F8C-9235-41DF-88AA-5BE075C800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4FE58826-194D-4679-B190-97AAE26769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FED1-3CED-4DDC-BB03-6FA4DBA7AF42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D800-DD6B-4E94-85DF-912B4C43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112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FED1-3CED-4DDC-BB03-6FA4DBA7AF42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D800-DD6B-4E94-85DF-912B4C43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355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FED1-3CED-4DDC-BB03-6FA4DBA7AF42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D800-DD6B-4E94-85DF-912B4C43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727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CD08E-0D51-4B67-8C8E-743359CCF205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7C6-BC98-46B7-B90B-AEEF5B886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16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CD08E-0D51-4B67-8C8E-743359CCF205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7C6-BC98-46B7-B90B-AEEF5B886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37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CD08E-0D51-4B67-8C8E-743359CCF205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7C6-BC98-46B7-B90B-AEEF5B886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237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CD08E-0D51-4B67-8C8E-743359CCF205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7C6-BC98-46B7-B90B-AEEF5B886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267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CD08E-0D51-4B67-8C8E-743359CCF205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7C6-BC98-46B7-B90B-AEEF5B886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5701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CD08E-0D51-4B67-8C8E-743359CCF205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7C6-BC98-46B7-B90B-AEEF5B886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1952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CD08E-0D51-4B67-8C8E-743359CCF205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7C6-BC98-46B7-B90B-AEEF5B886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622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CD08E-0D51-4B67-8C8E-743359CCF205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7C6-BC98-46B7-B90B-AEEF5B886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62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FED1-3CED-4DDC-BB03-6FA4DBA7AF42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D800-DD6B-4E94-85DF-912B4C43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994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CD08E-0D51-4B67-8C8E-743359CCF205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7C6-BC98-46B7-B90B-AEEF5B886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6983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CD08E-0D51-4B67-8C8E-743359CCF205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7C6-BC98-46B7-B90B-AEEF5B886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664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CD08E-0D51-4B67-8C8E-743359CCF205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727C6-BC98-46B7-B90B-AEEF5B886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69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C92273-2611-4ADC-9793-90918527D1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0A8DC5-1926-4DA1-B57E-17CE1AEB0A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3E173B-C7B9-4E5A-85C1-893702B320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13E46-CDB9-4DAF-BB23-FDD634174E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17390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149D31-75D4-40D0-BFF7-CE859B49C5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EA3EE5-2B68-493E-B1F4-D18EEE369B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8833D6-D85D-474E-A1DB-BDE1A08796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6E026-A2BA-472E-935A-CB51F211EA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7836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368EF-A973-4402-8633-7310206BC8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0F9C3F-EA14-4401-83BC-8EF419417E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01E29F-63A2-4300-B67A-A32B88B615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A3481-17B6-4D56-A71A-7C3625D8E6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15137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A9D32D-B18D-4340-A56C-26A7C62677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292E98-2A91-402A-BE45-93CE479E0E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949342-9528-441A-81E1-FF232F1046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99F11-D9A4-4002-9336-FF3D371472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60622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53A0E97-78B3-4798-B142-7261F795CF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B35F69C-FBB8-4743-96C5-4A5D48336A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1BA0787-0A3D-421B-94C0-1C2A39DECF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63E78-268C-4C7A-B0F2-694723BF1A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26500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C3EEA05-2D6A-45AA-8EE7-09D5DC40AF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EDDBF72-C613-4AC2-948F-DE2B387BEB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F39F814-5ED3-4C8D-9866-E50FD41875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18949-5BD6-4176-90B0-2C5EF18AAD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70291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5FEFDEC-350F-4222-A503-08BCB70C18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CF0048F-13E7-403E-8DEA-3960AB966E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589D894-F538-43B9-A415-4EE36ADF39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55A92-D204-44B8-8444-16E165C048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688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FED1-3CED-4DDC-BB03-6FA4DBA7AF42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D800-DD6B-4E94-85DF-912B4C43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1887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C7178F-7570-42D9-AAC5-EC059DE519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40772A-3CEF-48BC-93E8-F07FF1B6AB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D81215-BC3F-4426-A910-258CA83055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E1C7F-2218-44CB-AA36-2FCE5B222A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28907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D9A819-D646-4264-88E4-11BE7B5F51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45C813-8991-4A70-BA42-D8438EB54B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72062C-7D2A-4FA4-AE8E-50630DB51C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F6E70-6132-405C-BFB3-4BFFB00A7C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99443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2B1277-4F98-4316-B990-ACA4D1DF20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A1DE3E-8D41-41CC-81F8-D6A38649D2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8EE484-DE9B-4625-A88F-612EEB75E3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CDD9B-0A12-474A-A920-D70691DFE9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66474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28ECCA-2156-48CB-B85F-3D6583668B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0F9DBA-B930-4359-8301-DE1F108E6D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635103-C691-4CBE-8A0A-5EBC876893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BCD21-C63C-412F-8853-2A1AD08F4F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5047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FED1-3CED-4DDC-BB03-6FA4DBA7AF42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D800-DD6B-4E94-85DF-912B4C43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82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FED1-3CED-4DDC-BB03-6FA4DBA7AF42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D800-DD6B-4E94-85DF-912B4C43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8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FED1-3CED-4DDC-BB03-6FA4DBA7AF42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D800-DD6B-4E94-85DF-912B4C43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77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FED1-3CED-4DDC-BB03-6FA4DBA7AF42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D800-DD6B-4E94-85DF-912B4C43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08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FED1-3CED-4DDC-BB03-6FA4DBA7AF42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D800-DD6B-4E94-85DF-912B4C43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10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FED1-3CED-4DDC-BB03-6FA4DBA7AF42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D800-DD6B-4E94-85DF-912B4C43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28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DFED1-3CED-4DDC-BB03-6FA4DBA7AF42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DD800-DD6B-4E94-85DF-912B4C43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31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CD08E-0D51-4B67-8C8E-743359CCF205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727C6-BC98-46B7-B90B-AEEF5B886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4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E0550C0-32FC-4FE4-87CB-A92361DC0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A3AFDA1-345E-4187-B6CE-CAB8421624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D818810-09F0-4399-90E0-59E7F4FCDB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309632F-B8F2-4582-97EC-3B73E62D02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0303226-40B9-49DF-B2AC-423906735F8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ED37A01-F6B8-4D2D-B98A-7FD7F42B13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5054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BF27A-B244-4B96-89CB-69EF544C58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66228"/>
            <a:ext cx="7772400" cy="2387600"/>
          </a:xfrm>
        </p:spPr>
        <p:txBody>
          <a:bodyPr/>
          <a:lstStyle/>
          <a:p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大卫预表基督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AC0AFA-B5F2-4BA3-BA65-CA6DBFFE96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黄力夫弟兄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北卡华人福音基督教会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52068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D43DB-0B7E-43FC-A75B-99AAE2F47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3"/>
            <a:ext cx="7886700" cy="915987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默然不语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E239E-D4E0-42A0-8089-F3AC94D7A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23950"/>
            <a:ext cx="7886700" cy="5053013"/>
          </a:xfrm>
        </p:spPr>
        <p:txBody>
          <a:bodyPr>
            <a:normAutofit/>
          </a:bodyPr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因我所遭遇的是出於你，我就默然不语。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诗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39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9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高举神的主权。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不是“默然无声”，是“默然不语”。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选择不说话。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不是消极的顺服，是积极的顺服。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4995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zh-CN" altLang="en-US" b="1" dirty="0"/>
              <a:t>另一个默然不语的人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4724400" cy="5257800"/>
          </a:xfrm>
        </p:spPr>
        <p:txBody>
          <a:bodyPr/>
          <a:lstStyle/>
          <a:p>
            <a:r>
              <a:rPr lang="zh-CN" altLang="en-US" b="1" dirty="0">
                <a:latin typeface="+mn-ea"/>
              </a:rPr>
              <a:t>他被欺压，在受苦的时候却不开口；他像羊羔被牵到宰杀之地，又像羊在剪毛的人手下无声，他也是这样不开口。</a:t>
            </a:r>
            <a:r>
              <a:rPr lang="en-US" altLang="zh-CN" b="1" dirty="0">
                <a:latin typeface="+mn-ea"/>
              </a:rPr>
              <a:t>			</a:t>
            </a:r>
            <a:r>
              <a:rPr lang="zh-CN" altLang="en-US" b="1" dirty="0">
                <a:latin typeface="+mn-ea"/>
              </a:rPr>
              <a:t>赛 </a:t>
            </a:r>
            <a:r>
              <a:rPr lang="en-US" altLang="zh-CN" b="1" dirty="0">
                <a:latin typeface="+mn-ea"/>
              </a:rPr>
              <a:t>53</a:t>
            </a:r>
            <a:r>
              <a:rPr lang="zh-CN" altLang="en-US" b="1" dirty="0">
                <a:latin typeface="+mn-ea"/>
              </a:rPr>
              <a:t>：</a:t>
            </a:r>
            <a:r>
              <a:rPr lang="en-US" altLang="zh-CN" b="1" dirty="0">
                <a:latin typeface="+mn-ea"/>
              </a:rPr>
              <a:t>7</a:t>
            </a:r>
          </a:p>
          <a:p>
            <a:r>
              <a:rPr lang="zh-CN" altLang="en-US" b="1" dirty="0">
                <a:latin typeface="+mn-ea"/>
              </a:rPr>
              <a:t>和大卫一样，耶稣也看见永恒的神。</a:t>
            </a:r>
            <a:endParaRPr lang="en-US" altLang="zh-CN" b="1" dirty="0">
              <a:latin typeface="+mn-ea"/>
            </a:endParaRPr>
          </a:p>
          <a:p>
            <a:r>
              <a:rPr lang="zh-CN" altLang="en-US" b="1" dirty="0">
                <a:latin typeface="+mn-ea"/>
              </a:rPr>
              <a:t>看见一个更崇高的使命。</a:t>
            </a:r>
            <a:endParaRPr lang="en-US" b="1" dirty="0">
              <a:latin typeface="+mn-ea"/>
            </a:endParaRPr>
          </a:p>
        </p:txBody>
      </p:sp>
      <p:pic>
        <p:nvPicPr>
          <p:cNvPr id="5" name="Picture 4" descr="Thor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238" y="1143000"/>
            <a:ext cx="3509962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675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6712A-52B5-436C-A091-2E5189087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3503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爱仇敌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34F01-094B-48D8-92C5-79BC27259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38238"/>
            <a:ext cx="7886700" cy="503872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大卫就起来，悄悄地割下扫罗外袍的衣襟。随後大卫心中自责，因为割下扫罗的衣襟。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4-5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大卫从扫罗的头旁拿了枪和水瓶。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26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12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我在耶和华面前万不敢伸手害他，因他是耶和华的受膏者。撒上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只是我告诉你们，要爱你们的仇敌，为那逼迫你们的祷告。太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5:44</a:t>
            </a:r>
            <a:endParaRPr lang="zh-CN" alt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560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8788443-3C5F-40BC-9494-E65ED6B36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563"/>
            <a:ext cx="7886700" cy="103028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大卫在经历上预表基督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FB61A-B29A-44BE-8300-8D5668113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71574"/>
            <a:ext cx="7886700" cy="5438775"/>
          </a:xfrm>
        </p:spPr>
        <p:txBody>
          <a:bodyPr>
            <a:normAutofit/>
          </a:bodyPr>
          <a:lstStyle/>
          <a:p>
            <a:pPr lvl="0"/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卫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被他父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亲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差遣到他弟兄中間去服事他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们。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耶穌被天父差遣到我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们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中間去服事我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们。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大卫来到弟兄中间，遭弟兄们轻蔑的对待。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耶穌來到同胞中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间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, 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被人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们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嘲弄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他到自己的地方来，自己的人倒不接待他。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约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8201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57678-40C2-428D-B534-55CBD4E74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00647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大卫在预言上预表耶稣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F3D1E-AAC3-46D6-BDB2-76C57B1B0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33475"/>
            <a:ext cx="7886700" cy="504348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我的神，我的神！为什麽离弃我？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我的神，我的神！为什麽离弃我？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太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27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46</a:t>
            </a:r>
            <a:endParaRPr lang="zh-CN" alt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我如水被倒出来；我的骨头都脱了节；我心在我里面如蜡融化。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14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我的精力枯乾，如同瓦片；我的舌头贴在我牙床上。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6504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53D5A-D225-4A62-BAF5-6E7A5EFAD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71475"/>
            <a:ext cx="8014836" cy="360521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犬类围著我，恶党环绕我；他们扎了我的手，我的脚。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我的骨头，我都能数过。诗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他们分我的外衣，为我的里衣拈阄。 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18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处处都预言十字架上的耶稣。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zh-CN" alt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4" name="Picture 5" descr="Cross as altar">
            <a:extLst>
              <a:ext uri="{FF2B5EF4-FFF2-40B4-BE49-F238E27FC236}">
                <a16:creationId xmlns:a16="http://schemas.microsoft.com/office/drawing/2014/main" id="{04AD21FB-2328-422F-9CAC-A2D74CC053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075" y="3976688"/>
            <a:ext cx="5657850" cy="250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5596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E043D615-3901-4D1B-86C1-628F55557D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3625"/>
          </a:xfrm>
        </p:spPr>
        <p:txBody>
          <a:bodyPr/>
          <a:lstStyle/>
          <a:p>
            <a:pPr eaLnBrk="1" hangingPunct="1"/>
            <a:r>
              <a:rPr lang="zh-CN" altLang="en-US" sz="4800" b="1" dirty="0">
                <a:ea typeface="宋体" panose="02010600030101010101" pitchFamily="2" charset="-122"/>
              </a:rPr>
              <a:t>基督降生了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0E8E989-DE08-4167-9BEB-F84FB4903C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162050"/>
            <a:ext cx="3962400" cy="52578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spcAft>
                <a:spcPct val="50000"/>
              </a:spcAft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因今天在大卫的城里，为你们生了救主，就是主基督。你们要看见一个婴孩，包着布，卧在马槽里，那就是记号了。 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				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路 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2:11-12</a:t>
            </a:r>
          </a:p>
        </p:txBody>
      </p:sp>
      <p:pic>
        <p:nvPicPr>
          <p:cNvPr id="20484" name="Picture 4">
            <a:extLst>
              <a:ext uri="{FF2B5EF4-FFF2-40B4-BE49-F238E27FC236}">
                <a16:creationId xmlns:a16="http://schemas.microsoft.com/office/drawing/2014/main" id="{06255D47-4D06-462D-A4C5-6185C36ABC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25" y="1266825"/>
            <a:ext cx="3171825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34229-4BB7-49FB-89BA-113D67FCE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92036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旧约预表新约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62853-3EB6-4654-B19C-83F21A51D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68403"/>
            <a:ext cx="7886700" cy="5524901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圣经不是一本书。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旧约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39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卷，新约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27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卷，共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66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本书集合而成。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旧约的第一本书，比新约的第一本书，早约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1600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年。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旧约最后一本书，比新约第一本书，早约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400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年。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旧约预表新约。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旧约人物往往预表耶稣。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5995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442331-C36D-4D32-A67A-EF47FB075405}"/>
              </a:ext>
            </a:extLst>
          </p:cNvPr>
          <p:cNvSpPr txBox="1"/>
          <p:nvPr/>
        </p:nvSpPr>
        <p:spPr>
          <a:xfrm>
            <a:off x="346509" y="125128"/>
            <a:ext cx="8450981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我的神，我的神！为什麽离弃我？为什麽远离不救我？不听我唉哼的言语？ </a:t>
            </a:r>
            <a:endParaRPr lang="en-US" altLang="zh-CN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有许多公牛围绕我，巴珊大力的公牛四面困住我。他们向我张口，好像抓撕吼叫的狮子。我如水被倒出来；我的骨头都脱了节；我心在我里面如蜡熔化。我的精力枯乾，如同瓦片；我的舌头贴在我牙床上。你将我安置在死地的尘土中。犬类围著我，恶党环绕我；他们扎了我的手，我的脚。我的骨头，我都能数过；他们瞪著眼看我。他们分我的外衣，为我的里衣拈阄。 </a:t>
            </a:r>
            <a:r>
              <a:rPr lang="en-US" altLang="zh-CN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诗 </a:t>
            </a:r>
            <a:r>
              <a:rPr lang="en-US" altLang="zh-CN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en-US" altLang="zh-CN" sz="3400" b="1" dirty="0">
                <a:latin typeface="SimSun" panose="02010600030101010101" pitchFamily="2" charset="-122"/>
                <a:ea typeface="SimSun" panose="02010600030101010101" pitchFamily="2" charset="-122"/>
              </a:rPr>
              <a:t>12-18</a:t>
            </a:r>
            <a:endParaRPr lang="zh-CN" altLang="en-US" sz="3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1103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CE0E6-4A33-4FAD-B831-ACF20508E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5244"/>
            <a:ext cx="7886700" cy="101128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大卫预表基督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F861D-924F-4844-AF5C-170265DE5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0909"/>
            <a:ext cx="7886700" cy="4916054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在身份上预表耶稣。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在性格上预表耶稣。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在经历上预表基督。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在预言上预表耶稣。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1285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8A317-AAED-4EE6-9726-0AB2533AF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0326"/>
            <a:ext cx="7886700" cy="101123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基督是王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CCEA4-2283-4E0B-A149-D3EF85327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71563"/>
            <a:ext cx="7886700" cy="532447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基督不单是救主，也是王。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因有一婴孩为我们而生；有一子赐给我们。政权必担在他的肩头上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..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 他的政权与平安必加增无穷。他必在大卫的宝座上治理他的国，以公平公义使国坚定稳固，从今直到永远。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赛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9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6-7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我的国不属这世界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..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 你说我是王，我为此而生，也为此来到世间。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约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18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26-37</a:t>
            </a: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3711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72FC3-5D12-4E44-A487-9F88D5ED2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5275"/>
            <a:ext cx="7886700" cy="588168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前行後随的人都喊著说：和散那（和散那：原有求救的意思，在此乃是称颂的话）！奉主名来的是应当称颂的！那将要来的我祖大卫之国是应当称颂的！高高在上和散那！ 可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9-10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耶稣骑驴驹进耶路撒冷。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基督是王。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在他衣服和大腿上有名写著说：「万王之王，万主之主。」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启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19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韩德尔的弥撒亚音乐剧。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4776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AC0C4-9517-4E84-86B0-6E5EBC099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4"/>
            <a:ext cx="7886700" cy="100171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大卫在身份上预表耶稣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02A42-493D-4634-8E24-C228D2751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43000"/>
            <a:ext cx="7886700" cy="5376863"/>
          </a:xfrm>
        </p:spPr>
        <p:txBody>
          <a:bodyPr>
            <a:normAutofit/>
          </a:bodyPr>
          <a:lstStyle/>
          <a:p>
            <a:pPr lvl="0"/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卫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是合神心意的王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耶和华已经寻著一个合他心意的人，立他作百姓的君。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13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14</a:t>
            </a: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撒母耳就用角里的膏油，在他诸兄中膏了他。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TW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13</a:t>
            </a:r>
            <a:endParaRPr lang="zh-CN" altLang="en-US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他必在大卫的宝座上治理他的国。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以赛亚预言耶稣与大卫的关系。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那将要来的我祖大卫之国是应当称颂的！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72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97478-FF5D-4C62-8DBD-10926C9C7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76238"/>
            <a:ext cx="7886700" cy="5800725"/>
          </a:xfrm>
        </p:spPr>
        <p:txBody>
          <a:bodyPr/>
          <a:lstStyle/>
          <a:p>
            <a:pPr lvl="0"/>
            <a:r>
              <a:rPr lang="zh-CN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大卫是牧人。</a:t>
            </a:r>
            <a:endParaRPr lang="en-US" altLang="zh-CN" sz="33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你仆人为父亲放羊，有时来了狮子，有时来了熊，从群中衔一只羊羔去。我就追赶他，击打他，将羊羔从他口中救出来。</a:t>
            </a:r>
            <a:r>
              <a:rPr lang="en-US" altLang="zh-CN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TW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TW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17:34-35</a:t>
            </a:r>
            <a:endParaRPr lang="en-US" altLang="zh-CN" sz="33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我是好牧人；好牧人为羊舍命。</a:t>
            </a:r>
            <a:r>
              <a:rPr lang="en-US" altLang="zh-CN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约 </a:t>
            </a:r>
            <a:r>
              <a:rPr lang="en-US" altLang="zh-CN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r>
              <a:rPr lang="zh-CN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</a:p>
          <a:p>
            <a:pPr lvl="0"/>
            <a:r>
              <a:rPr lang="zh-CN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基</a:t>
            </a:r>
            <a:r>
              <a:rPr lang="zh-CN" altLang="en-US" sz="3300" b="1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督也舍命救我们脱离魔鬼的手。</a:t>
            </a:r>
            <a:endParaRPr lang="en-US" altLang="zh-CN" sz="33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862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C9D8-9822-486C-97A7-77DFFF19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564"/>
            <a:ext cx="7886700" cy="110172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大卫在性格上预表耶稣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2223D-24C3-487C-88CE-887885F57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00163"/>
            <a:ext cx="8024462" cy="487680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大卫的信心、刚强、顺服、忠心、憎恶罪都有主耶稣的形象。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你已经应允我，使我脱离野牛的角。 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诗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耶稣举目望天，说：「父啊，我感谢你，因为你已经听我。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约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41</a:t>
            </a:r>
          </a:p>
          <a:p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1224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596</TotalTime>
  <Words>1644</Words>
  <Application>Microsoft Office PowerPoint</Application>
  <PresentationFormat>On-screen Show (4:3)</PresentationFormat>
  <Paragraphs>74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宋体</vt:lpstr>
      <vt:lpstr>宋体</vt:lpstr>
      <vt:lpstr>Arial</vt:lpstr>
      <vt:lpstr>Calibri</vt:lpstr>
      <vt:lpstr>Calibri Light</vt:lpstr>
      <vt:lpstr>Office Theme</vt:lpstr>
      <vt:lpstr>1_Office Theme</vt:lpstr>
      <vt:lpstr>Default Design</vt:lpstr>
      <vt:lpstr>大卫预表基督</vt:lpstr>
      <vt:lpstr>旧约预表新约</vt:lpstr>
      <vt:lpstr>PowerPoint Presentation</vt:lpstr>
      <vt:lpstr>大卫预表基督</vt:lpstr>
      <vt:lpstr>基督是王</vt:lpstr>
      <vt:lpstr>PowerPoint Presentation</vt:lpstr>
      <vt:lpstr>大卫在身份上预表耶稣</vt:lpstr>
      <vt:lpstr>PowerPoint Presentation</vt:lpstr>
      <vt:lpstr>大卫在性格上预表耶稣</vt:lpstr>
      <vt:lpstr>默然不语</vt:lpstr>
      <vt:lpstr>另一个默然不语的人</vt:lpstr>
      <vt:lpstr>爱仇敌</vt:lpstr>
      <vt:lpstr>大卫在经历上预表基督</vt:lpstr>
      <vt:lpstr>大卫在预言上预表耶稣</vt:lpstr>
      <vt:lpstr>PowerPoint Presentation</vt:lpstr>
      <vt:lpstr>基督降生了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大卫预表弥撒亚</dc:title>
  <dc:creator>Leaf Huang</dc:creator>
  <cp:lastModifiedBy>Leaf Huang</cp:lastModifiedBy>
  <cp:revision>1</cp:revision>
  <dcterms:created xsi:type="dcterms:W3CDTF">2019-11-26T02:24:09Z</dcterms:created>
  <dcterms:modified xsi:type="dcterms:W3CDTF">2019-12-15T01:24:17Z</dcterms:modified>
</cp:coreProperties>
</file>