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76" r:id="rId2"/>
    <p:sldId id="256" r:id="rId3"/>
    <p:sldId id="257" r:id="rId4"/>
    <p:sldId id="310" r:id="rId5"/>
    <p:sldId id="305" r:id="rId6"/>
    <p:sldId id="308" r:id="rId7"/>
    <p:sldId id="300" r:id="rId8"/>
    <p:sldId id="321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22" r:id="rId18"/>
    <p:sldId id="297" r:id="rId19"/>
    <p:sldId id="328" r:id="rId20"/>
    <p:sldId id="298" r:id="rId21"/>
    <p:sldId id="299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 varScale="1">
        <p:scale>
          <a:sx n="61" d="100"/>
          <a:sy n="61" d="100"/>
        </p:scale>
        <p:origin x="132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CC33806-6A0F-42B7-AF59-170FD2D9ADE2}" type="datetimeFigureOut">
              <a:rPr lang="en-US" altLang="zh-CN"/>
              <a:pPr>
                <a:defRPr/>
              </a:pPr>
              <a:t>10/11/2019</a:t>
            </a:fld>
            <a:endParaRPr lang="en-US" altLang="zh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6BFE82C-47AE-4A7E-92F7-CD53625E7EF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DAC3B6-998A-47ED-B349-2D58D6B4F832}" type="slidenum">
              <a:rPr lang="en-US" altLang="zh-CN" smtClean="0"/>
              <a:pPr/>
              <a:t>1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15B8F4A-00CA-449F-9913-E747298E3ECD}" type="slidenum">
              <a:rPr lang="en-US" altLang="zh-CN" smtClean="0"/>
              <a:pPr/>
              <a:t>2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63FBB5-1791-40C5-B643-89C4A7447E94}" type="slidenum">
              <a:rPr lang="en-US" altLang="zh-CN" smtClean="0"/>
              <a:pPr/>
              <a:t>3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1BB246-6145-460C-84EE-2E5EB21711FB}" type="slidenum">
              <a:rPr lang="en-US" altLang="zh-CN" smtClean="0"/>
              <a:pPr/>
              <a:t>4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7EE675-5353-4181-8B98-E5F9F919DC09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DFBC05A-CAB7-4A35-B2B1-7349EEB64A2E}" type="slidenum">
              <a:rPr lang="en-US" altLang="zh-CN" smtClean="0"/>
              <a:pPr/>
              <a:t>18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66DF40-522D-4495-8B1A-29F9C43DFE58}" type="slidenum">
              <a:rPr lang="en-US" altLang="zh-CN" smtClean="0"/>
              <a:pPr/>
              <a:t>20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293A5A8-2178-4409-AAAF-14A48EB879A9}" type="slidenum">
              <a:rPr lang="en-US" altLang="zh-CN" smtClean="0"/>
              <a:pPr/>
              <a:t>21</a:t>
            </a:fld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44CD4417-DAB5-4C9E-94B7-BC71C3D2B5D4}" type="datetimeFigureOut">
              <a:rPr lang="en-US" altLang="zh-CN"/>
              <a:pPr>
                <a:defRPr/>
              </a:pPr>
              <a:t>10/11/2019</a:t>
            </a:fld>
            <a:endParaRPr lang="en-US" altLang="zh-CN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129FE3BA-2624-445D-A667-F91A16FE3BE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70C9A-B705-46FE-B259-5D9C324B93F4}" type="datetimeFigureOut">
              <a:rPr lang="en-US" altLang="zh-CN"/>
              <a:pPr>
                <a:defRPr/>
              </a:pPr>
              <a:t>10/11/2019</a:t>
            </a:fld>
            <a:endParaRPr lang="en-US" altLang="zh-C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0BE18-EAEF-45CF-B83F-BB9CAEF8CA3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8CA86-42FA-4A2A-BAF2-63EF78F31BB4}" type="datetimeFigureOut">
              <a:rPr lang="en-US" altLang="zh-CN"/>
              <a:pPr>
                <a:defRPr/>
              </a:pPr>
              <a:t>10/11/2019</a:t>
            </a:fld>
            <a:endParaRPr lang="en-US" altLang="zh-C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E8BBB-3C0B-401D-81ED-0ED754E8CE7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FECFB-45F7-452D-B210-24862B1C5BEE}" type="datetimeFigureOut">
              <a:rPr lang="en-US" altLang="zh-CN"/>
              <a:pPr>
                <a:defRPr/>
              </a:pPr>
              <a:t>10/11/2019</a:t>
            </a:fld>
            <a:endParaRPr lang="en-US" altLang="zh-C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A102A-E212-4113-ACD2-E2EDA23AA54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40A1B63D-E7DE-4504-A84D-F4DD5FC84F0E}" type="datetimeFigureOut">
              <a:rPr lang="en-US" altLang="zh-CN"/>
              <a:pPr>
                <a:defRPr/>
              </a:pPr>
              <a:t>10/11/2019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76CEDA42-1C8B-457B-B2E1-B679771DBB7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D192D-40EA-4EC6-9832-1F4D7E1D3075}" type="datetimeFigureOut">
              <a:rPr lang="en-US" altLang="zh-CN"/>
              <a:pPr>
                <a:defRPr/>
              </a:pPr>
              <a:t>10/11/2019</a:t>
            </a:fld>
            <a:endParaRPr lang="en-US" altLang="zh-CN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C95E8-EE37-4E75-95A9-86382D892C9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35C92-3A27-4473-A822-F04BDC501071}" type="datetimeFigureOut">
              <a:rPr lang="en-US" altLang="zh-CN"/>
              <a:pPr>
                <a:defRPr/>
              </a:pPr>
              <a:t>10/11/2019</a:t>
            </a:fld>
            <a:endParaRPr lang="en-US" altLang="zh-CN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7911B-D4DF-4559-971D-0C93ADBEBC0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F7A7A-7A75-439A-954D-A14D338D1F3F}" type="datetimeFigureOut">
              <a:rPr lang="en-US" altLang="zh-CN"/>
              <a:pPr>
                <a:defRPr/>
              </a:pPr>
              <a:t>10/11/2019</a:t>
            </a:fld>
            <a:endParaRPr lang="en-US" altLang="zh-CN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62F77-ABEA-481A-8DD9-03324A34164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DD45B-9240-4661-BAEE-A3DDE6F36F39}" type="datetimeFigureOut">
              <a:rPr lang="en-US" altLang="zh-CN"/>
              <a:pPr>
                <a:defRPr/>
              </a:pPr>
              <a:t>10/11/2019</a:t>
            </a:fld>
            <a:endParaRPr lang="en-US" altLang="zh-CN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6B667-C53E-4566-B707-D4C4E624927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7FB8C-F15A-47D5-B798-5904A4CF9BA2}" type="datetimeFigureOut">
              <a:rPr lang="en-US" altLang="zh-CN"/>
              <a:pPr>
                <a:defRPr/>
              </a:pPr>
              <a:t>10/11/2019</a:t>
            </a:fld>
            <a:endParaRPr lang="en-US" altLang="zh-CN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F7D2B-066C-4E99-8995-2E79619BBC3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CN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80B7F-C3BB-483D-AC83-6B6078C7321D}" type="datetimeFigureOut">
              <a:rPr lang="en-US" altLang="zh-CN"/>
              <a:pPr>
                <a:defRPr/>
              </a:pPr>
              <a:t>10/11/2019</a:t>
            </a:fld>
            <a:endParaRPr lang="en-US" altLang="zh-CN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2720F-859E-404D-B36D-91BEBC7F260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fld id="{252CCD67-CBE0-463B-ACDC-6953283BCBD2}" type="datetimeFigureOut">
              <a:rPr lang="en-US" altLang="zh-CN"/>
              <a:pPr>
                <a:defRPr/>
              </a:pPr>
              <a:t>10/11/2019</a:t>
            </a:fld>
            <a:endParaRPr lang="en-US" altLang="zh-C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fld id="{EC4032AE-9B87-438C-87E7-91DEAA68407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altLang="zh-CN">
                <a:latin typeface="Constantia" pitchFamily="18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altLang="zh-CN">
                <a:latin typeface="Constantia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35" r:id="rId2"/>
    <p:sldLayoutId id="2147484144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5" r:id="rId9"/>
    <p:sldLayoutId id="2147484141" r:id="rId10"/>
    <p:sldLayoutId id="214748414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7924800" cy="21336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zh-CN" altLang="en-US" dirty="0" smtClean="0"/>
              <a:t>生命的抉择 </a:t>
            </a:r>
            <a:r>
              <a:rPr lang="en-US" altLang="zh-CN" sz="4900" dirty="0" smtClean="0"/>
              <a:t>Choose Life</a:t>
            </a:r>
            <a:br>
              <a:rPr lang="en-US" altLang="zh-CN" sz="4900" dirty="0" smtClean="0"/>
            </a:br>
            <a:r>
              <a:rPr lang="en-US" altLang="zh-CN" sz="4900" dirty="0" smtClean="0"/>
              <a:t/>
            </a:r>
            <a:br>
              <a:rPr lang="en-US" altLang="zh-CN" sz="4900" dirty="0" smtClean="0"/>
            </a:br>
            <a:r>
              <a:rPr lang="zh-CN" altLang="en-US" sz="67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生命之问</a:t>
            </a:r>
            <a:endParaRPr lang="en-US" sz="67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imes New Roman" pitchFamily="18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52400" y="3429000"/>
            <a:ext cx="8839200" cy="2362200"/>
          </a:xfrm>
        </p:spPr>
        <p:txBody>
          <a:bodyPr/>
          <a:lstStyle/>
          <a:p>
            <a:pPr marR="0" algn="ctr" eaLnBrk="1" hangingPunct="1">
              <a:defRPr/>
            </a:pPr>
            <a:r>
              <a:rPr lang="zh-CN" altLang="en-US" sz="3600" b="1" u="sng" dirty="0" smtClean="0">
                <a:effectLst>
                  <a:outerShdw blurRad="38100" dist="38100" dir="2700000" algn="tl">
                    <a:srgbClr val="04617B"/>
                  </a:outerShdw>
                </a:effectLst>
                <a:latin typeface="隶书" pitchFamily="49" charset="-122"/>
                <a:ea typeface="隶书" pitchFamily="49" charset="-122"/>
              </a:rPr>
              <a:t>經文 </a:t>
            </a:r>
            <a:r>
              <a:rPr lang="en-US" altLang="zh-CN" sz="3600" b="1" u="sng" dirty="0" smtClean="0">
                <a:effectLst>
                  <a:outerShdw blurRad="38100" dist="38100" dir="2700000" algn="tl">
                    <a:srgbClr val="04617B"/>
                  </a:outerShdw>
                </a:effectLst>
              </a:rPr>
              <a:t>Scripture:</a:t>
            </a:r>
            <a:r>
              <a:rPr lang="en-US" altLang="zh-CN" sz="3600" b="1" dirty="0" smtClean="0">
                <a:effectLst>
                  <a:outerShdw blurRad="38100" dist="38100" dir="2700000" algn="tl">
                    <a:srgbClr val="04617B"/>
                  </a:outerShdw>
                </a:effectLst>
              </a:rPr>
              <a:t>  </a:t>
            </a:r>
          </a:p>
          <a:p>
            <a:pPr marR="0" algn="ctr">
              <a:defRPr/>
            </a:pPr>
            <a:r>
              <a:rPr lang="zh-CN" altLang="en-US" sz="3200" b="1" dirty="0" smtClean="0">
                <a:effectLst>
                  <a:outerShdw blurRad="38100" dist="38100" dir="2700000" algn="tl">
                    <a:srgbClr val="04617B"/>
                  </a:outerShdw>
                </a:effectLst>
                <a:latin typeface="隶书" pitchFamily="49" charset="-122"/>
                <a:ea typeface="隶书" pitchFamily="49" charset="-122"/>
              </a:rPr>
              <a:t>申命记 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4617B"/>
                  </a:outerShdw>
                </a:effectLst>
                <a:latin typeface="隶书" pitchFamily="49" charset="-122"/>
                <a:ea typeface="隶书" pitchFamily="49" charset="-122"/>
              </a:rPr>
              <a:t>30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4617B"/>
                  </a:outerShdw>
                </a:effectLst>
                <a:latin typeface="隶书" pitchFamily="49" charset="-122"/>
                <a:ea typeface="隶书" pitchFamily="49" charset="-122"/>
              </a:rPr>
              <a:t>：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4617B"/>
                  </a:outerShdw>
                </a:effectLst>
                <a:latin typeface="隶书" pitchFamily="49" charset="-122"/>
                <a:ea typeface="隶书" pitchFamily="49" charset="-122"/>
              </a:rPr>
              <a:t>19-20 </a:t>
            </a:r>
          </a:p>
          <a:p>
            <a:pPr marR="0" algn="ctr">
              <a:defRPr/>
            </a:pPr>
            <a:endParaRPr lang="en-US" altLang="zh-CN" sz="2400" b="1" dirty="0" smtClean="0">
              <a:effectLst>
                <a:outerShdw blurRad="38100" dist="38100" dir="2700000" algn="tl">
                  <a:srgbClr val="04617B"/>
                </a:outerShdw>
              </a:effectLst>
              <a:latin typeface="隶书" pitchFamily="49" charset="-122"/>
              <a:ea typeface="隶书" pitchFamily="49" charset="-122"/>
            </a:endParaRPr>
          </a:p>
          <a:p>
            <a:pPr marR="0" algn="ctr" eaLnBrk="1" hangingPunct="1">
              <a:defRPr/>
            </a:pPr>
            <a:r>
              <a:rPr lang="zh-CN" altLang="en-US" sz="3200" b="1" dirty="0" smtClean="0">
                <a:effectLst>
                  <a:outerShdw blurRad="38100" dist="38100" dir="2700000" algn="tl">
                    <a:srgbClr val="04617B"/>
                  </a:outerShdw>
                </a:effectLst>
                <a:latin typeface="隶书" pitchFamily="49" charset="-122"/>
                <a:ea typeface="隶书" pitchFamily="49" charset="-122"/>
              </a:rPr>
              <a:t>讲员：冯伟牧师</a:t>
            </a:r>
            <a:endParaRPr lang="en-US" altLang="zh-CN" sz="3200" b="1" dirty="0" smtClean="0">
              <a:effectLst>
                <a:outerShdw blurRad="38100" dist="38100" dir="2700000" algn="tl">
                  <a:srgbClr val="04617B"/>
                </a:outerShdw>
              </a:effectLst>
              <a:latin typeface="隶书" pitchFamily="49" charset="-122"/>
              <a:ea typeface="隶书" pitchFamily="49" charset="-122"/>
            </a:endParaRPr>
          </a:p>
          <a:p>
            <a:pPr marR="0" algn="ctr" eaLnBrk="1" hangingPunct="1">
              <a:defRPr/>
            </a:pPr>
            <a:r>
              <a:rPr lang="en-US" altLang="zh-CN" sz="3200" b="1" dirty="0" smtClean="0">
                <a:effectLst>
                  <a:outerShdw blurRad="38100" dist="38100" dir="2700000" algn="tl">
                    <a:srgbClr val="04617B"/>
                  </a:outerShdw>
                </a:effectLst>
                <a:cs typeface="Times New Roman" pitchFamily="18" charset="0"/>
              </a:rPr>
              <a:t>Preacher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4617B"/>
                  </a:outerShdw>
                </a:effectLst>
                <a:latin typeface="隶书" pitchFamily="49" charset="-122"/>
                <a:ea typeface="隶书" pitchFamily="49" charset="-122"/>
                <a:cs typeface="Times New Roman" pitchFamily="18" charset="0"/>
              </a:rPr>
              <a:t>：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4617B"/>
                  </a:outerShdw>
                </a:effectLst>
                <a:latin typeface="隶书" pitchFamily="49" charset="-122"/>
                <a:ea typeface="隶书" pitchFamily="49" charset="-122"/>
                <a:cs typeface="Times New Roman" pitchFamily="18" charset="0"/>
              </a:rPr>
              <a:t>Pastor Wei Feng</a:t>
            </a:r>
            <a:endParaRPr lang="en-US" altLang="zh-CN" sz="3200" b="1" dirty="0" smtClean="0">
              <a:effectLst>
                <a:outerShdw blurRad="38100" dist="38100" dir="2700000" algn="tl">
                  <a:srgbClr val="04617B"/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381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172199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4400" b="1" dirty="0" smtClean="0"/>
              <a:t>引起 </a:t>
            </a:r>
            <a:r>
              <a:rPr lang="en-US" sz="4400" b="1" dirty="0" smtClean="0"/>
              <a:t>1980</a:t>
            </a:r>
            <a:r>
              <a:rPr lang="zh-CN" altLang="en-US" sz="4400" b="1" dirty="0" smtClean="0"/>
              <a:t>年</a:t>
            </a:r>
            <a:r>
              <a:rPr lang="en-US" altLang="zh-CN" sz="4400" b="1" dirty="0" smtClean="0"/>
              <a:t>《</a:t>
            </a:r>
            <a:r>
              <a:rPr lang="zh-CN" altLang="en-US" sz="4400" b="1" dirty="0" smtClean="0"/>
              <a:t>中国青年</a:t>
            </a:r>
            <a:r>
              <a:rPr lang="en-US" altLang="zh-CN" sz="4400" b="1" dirty="0" smtClean="0"/>
              <a:t>》</a:t>
            </a:r>
            <a:r>
              <a:rPr lang="zh-CN" altLang="en-US" sz="4400" b="1" dirty="0" smtClean="0"/>
              <a:t>“人为什么</a:t>
            </a:r>
            <a:r>
              <a:rPr lang="zh-CN" altLang="en-US" sz="4400" b="1" dirty="0" smtClean="0"/>
              <a:t>要</a:t>
            </a:r>
            <a:r>
              <a:rPr lang="zh-CN" altLang="en-US" sz="4400" b="1" dirty="0"/>
              <a:t>活着</a:t>
            </a:r>
            <a:r>
              <a:rPr lang="zh-CN" altLang="en-US" sz="4400" b="1" dirty="0" smtClean="0"/>
              <a:t>？</a:t>
            </a:r>
            <a:r>
              <a:rPr lang="zh-CN" altLang="en-US" sz="4400" b="1" dirty="0" smtClean="0"/>
              <a:t>”大讨论的著名问题：</a:t>
            </a:r>
            <a:endParaRPr lang="en-US" altLang="zh-CN" sz="4400" b="1" dirty="0" smtClean="0"/>
          </a:p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r>
              <a:rPr lang="zh-CN" altLang="en-US" sz="4400" b="1" dirty="0" smtClean="0"/>
              <a:t>“人生</a:t>
            </a:r>
            <a:r>
              <a:rPr lang="zh-CN" altLang="en-US" sz="4400" b="1" dirty="0"/>
              <a:t>的路呵，怎么越走越</a:t>
            </a:r>
            <a:r>
              <a:rPr lang="zh-CN" altLang="en-US" sz="4400" b="1" dirty="0" smtClean="0"/>
              <a:t>窄？”</a:t>
            </a:r>
            <a:endParaRPr lang="en-US" altLang="zh-CN" sz="4400" b="1" dirty="0" smtClean="0"/>
          </a:p>
          <a:p>
            <a:pPr marL="0" indent="0">
              <a:buNone/>
            </a:pPr>
            <a:r>
              <a:rPr lang="en-US" sz="4400" b="1" dirty="0"/>
              <a:t>	</a:t>
            </a:r>
            <a:r>
              <a:rPr lang="en-US" sz="4400" b="1" dirty="0" smtClean="0"/>
              <a:t>					</a:t>
            </a:r>
            <a:r>
              <a:rPr lang="en-US" altLang="zh-CN" sz="4400" b="1" dirty="0" smtClean="0"/>
              <a:t>-</a:t>
            </a:r>
            <a:r>
              <a:rPr lang="zh-CN" altLang="en-US" sz="4400" b="1" dirty="0" smtClean="0"/>
              <a:t>潘晓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92047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381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172199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4400" b="1" dirty="0" smtClean="0"/>
              <a:t>人生的道路不仅越走越窄，</a:t>
            </a:r>
            <a:endParaRPr lang="en-US" altLang="zh-CN" sz="4400" b="1" dirty="0" smtClean="0"/>
          </a:p>
          <a:p>
            <a:pPr marL="0" indent="0">
              <a:buNone/>
            </a:pPr>
            <a:r>
              <a:rPr lang="en-US" altLang="zh-CN" sz="4400" b="1" dirty="0"/>
              <a:t>	</a:t>
            </a:r>
            <a:r>
              <a:rPr lang="en-US" altLang="zh-CN" sz="4400" b="1" dirty="0" smtClean="0"/>
              <a:t>	</a:t>
            </a:r>
            <a:r>
              <a:rPr lang="zh-CN" altLang="en-US" sz="4400" b="1" dirty="0" smtClean="0"/>
              <a:t>而且</a:t>
            </a:r>
            <a:r>
              <a:rPr lang="en-US" altLang="zh-CN" sz="4400" b="1" dirty="0" smtClean="0"/>
              <a:t>……</a:t>
            </a:r>
          </a:p>
          <a:p>
            <a:pPr marL="0" indent="0">
              <a:buNone/>
            </a:pPr>
            <a:r>
              <a:rPr lang="zh-CN" altLang="en-US" sz="4400" b="1" dirty="0" smtClean="0"/>
              <a:t>人生最大的反讽是，世界上真正从来没有失败过的只有一样：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78614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381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172199"/>
          </a:xfrm>
        </p:spPr>
        <p:txBody>
          <a:bodyPr/>
          <a:lstStyle/>
          <a:p>
            <a:pPr marL="0" indent="0" algn="ctr">
              <a:buNone/>
            </a:pPr>
            <a:endParaRPr lang="en-US" altLang="zh-CN" sz="4400" b="1" dirty="0" smtClean="0"/>
          </a:p>
          <a:p>
            <a:pPr marL="0" indent="0" algn="ctr">
              <a:buNone/>
            </a:pPr>
            <a:r>
              <a:rPr lang="zh-CN" altLang="en-US" sz="6000" b="1" dirty="0" smtClean="0"/>
              <a:t>未知生，焉知死？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2941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381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172199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4400" b="1" dirty="0" smtClean="0"/>
              <a:t>人会思想终极的问题，人有永恒的追求，表明人不同于动物，人是按照神的形象所造。</a:t>
            </a:r>
            <a:endParaRPr lang="en-US" altLang="zh-CN" sz="4400" b="1" dirty="0" smtClean="0"/>
          </a:p>
          <a:p>
            <a:pPr marL="0" indent="0">
              <a:buNone/>
            </a:pPr>
            <a:endParaRPr lang="en-US" altLang="zh-CN" sz="4400" b="1" dirty="0"/>
          </a:p>
          <a:p>
            <a:pPr marL="0" indent="0">
              <a:buNone/>
            </a:pPr>
            <a:r>
              <a:rPr lang="zh-CN" altLang="en-US" sz="4400" b="1" dirty="0" smtClean="0"/>
              <a:t>“神造人时，在人心中安放一个空间，除了神自己，任何事物无法填满。”                        </a:t>
            </a:r>
            <a:r>
              <a:rPr lang="en-US" altLang="zh-CN" sz="4400" b="1" dirty="0" smtClean="0"/>
              <a:t>- </a:t>
            </a:r>
            <a:r>
              <a:rPr lang="en-US" altLang="zh-CN" sz="4400" b="1" dirty="0"/>
              <a:t>-</a:t>
            </a:r>
            <a:r>
              <a:rPr lang="zh-CN" altLang="en-US" sz="4400" b="1" dirty="0" smtClean="0"/>
              <a:t>奥古斯丁</a:t>
            </a:r>
            <a:endParaRPr lang="en-US" altLang="zh-CN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319963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381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6172199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4000" b="1" dirty="0" smtClean="0"/>
              <a:t>人有“恻隐之心</a:t>
            </a:r>
            <a:r>
              <a:rPr lang="zh-CN" altLang="en-US" sz="4000" b="1" dirty="0"/>
              <a:t>、羞恶之心、辞让之</a:t>
            </a:r>
            <a:r>
              <a:rPr lang="zh-CN" altLang="en-US" sz="4000" b="1" dirty="0" smtClean="0"/>
              <a:t>心、是非</a:t>
            </a:r>
            <a:r>
              <a:rPr lang="zh-CN" altLang="en-US" sz="4000" b="1" dirty="0"/>
              <a:t>之心</a:t>
            </a:r>
            <a:r>
              <a:rPr lang="zh-CN" altLang="en-US" sz="4000" b="1" dirty="0" smtClean="0"/>
              <a:t>。”</a:t>
            </a:r>
            <a:r>
              <a:rPr lang="en-US" altLang="zh-CN" sz="4000" b="1" dirty="0" smtClean="0"/>
              <a:t>--《</a:t>
            </a:r>
            <a:r>
              <a:rPr lang="zh-CN" altLang="en-US" sz="4000" b="1" dirty="0"/>
              <a:t>孟子</a:t>
            </a:r>
            <a:r>
              <a:rPr lang="en-US" altLang="zh-CN" sz="4000" b="1" dirty="0"/>
              <a:t>·</a:t>
            </a:r>
            <a:r>
              <a:rPr lang="zh-CN" altLang="en-US" sz="4000" b="1" dirty="0"/>
              <a:t>公孙丑上</a:t>
            </a:r>
            <a:r>
              <a:rPr lang="en-US" altLang="zh-CN" sz="4000" b="1" dirty="0" smtClean="0"/>
              <a:t>》</a:t>
            </a:r>
          </a:p>
          <a:p>
            <a:pPr marL="0" indent="0">
              <a:buNone/>
            </a:pPr>
            <a:r>
              <a:rPr lang="zh-CN" altLang="en-US" sz="4000" b="1" dirty="0" smtClean="0"/>
              <a:t>恻隐之心，</a:t>
            </a:r>
            <a:r>
              <a:rPr lang="zh-CN" altLang="en-US" sz="4000" b="1" dirty="0"/>
              <a:t>仁之端也；羞恶之心，义之端也；辞让之心，礼之端也；是非之</a:t>
            </a:r>
            <a:r>
              <a:rPr lang="zh-CN" altLang="en-US" sz="4000" b="1" dirty="0" smtClean="0"/>
              <a:t>心，</a:t>
            </a:r>
            <a:r>
              <a:rPr lang="zh-CN" altLang="en-US" sz="4000" b="1" dirty="0"/>
              <a:t>智之端也</a:t>
            </a:r>
            <a:r>
              <a:rPr lang="zh-CN" altLang="en-US" sz="4000" b="1" dirty="0" smtClean="0"/>
              <a:t>。</a:t>
            </a:r>
            <a:endParaRPr lang="en-US" altLang="zh-CN" sz="4000" b="1" dirty="0" smtClean="0"/>
          </a:p>
          <a:p>
            <a:pPr marL="0" indent="0">
              <a:buNone/>
            </a:pPr>
            <a:endParaRPr lang="en-US" altLang="zh-CN" sz="4000" b="1" dirty="0"/>
          </a:p>
        </p:txBody>
      </p:sp>
    </p:spTree>
    <p:extLst>
      <p:ext uri="{BB962C8B-B14F-4D97-AF65-F5344CB8AC3E}">
        <p14:creationId xmlns:p14="http://schemas.microsoft.com/office/powerpoint/2010/main" val="82212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381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6172199"/>
          </a:xfrm>
        </p:spPr>
        <p:txBody>
          <a:bodyPr/>
          <a:lstStyle/>
          <a:p>
            <a:pPr marL="0" indent="0" algn="ctr">
              <a:buNone/>
            </a:pPr>
            <a:endParaRPr lang="en-US" altLang="zh-CN" sz="4400" b="1" dirty="0" smtClean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4400" b="1" dirty="0" smtClean="0">
                <a:latin typeface="+mn-ea"/>
              </a:rPr>
              <a:t>志士</a:t>
            </a:r>
            <a:r>
              <a:rPr lang="zh-CN" altLang="en-US" sz="4400" b="1" dirty="0">
                <a:latin typeface="+mn-ea"/>
              </a:rPr>
              <a:t>不饮盗泉之</a:t>
            </a:r>
            <a:r>
              <a:rPr lang="zh-CN" altLang="en-US" sz="4400" b="1" dirty="0" smtClean="0">
                <a:latin typeface="+mn-ea"/>
              </a:rPr>
              <a:t>水</a:t>
            </a:r>
            <a:endParaRPr lang="en-US" altLang="zh-CN" sz="4400" b="1" dirty="0" smtClean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4400" b="1" dirty="0" smtClean="0">
                <a:latin typeface="+mn-ea"/>
              </a:rPr>
              <a:t>廉</a:t>
            </a:r>
            <a:r>
              <a:rPr lang="zh-CN" altLang="en-US" sz="4400" b="1" dirty="0">
                <a:latin typeface="+mn-ea"/>
              </a:rPr>
              <a:t>者不受</a:t>
            </a:r>
            <a:r>
              <a:rPr lang="zh-CN" altLang="en-US" sz="4400" b="1" dirty="0" smtClean="0">
                <a:latin typeface="+mn-ea"/>
              </a:rPr>
              <a:t>嗟来之食</a:t>
            </a:r>
            <a:endParaRPr lang="zh-CN" altLang="en-US" sz="4400" b="1" dirty="0">
              <a:latin typeface="+mn-ea"/>
            </a:endParaRPr>
          </a:p>
          <a:p>
            <a:pPr marL="0" indent="0">
              <a:buNone/>
            </a:pPr>
            <a:endParaRPr lang="en-US" altLang="zh-CN" sz="4000" b="1" dirty="0"/>
          </a:p>
        </p:txBody>
      </p:sp>
    </p:spTree>
    <p:extLst>
      <p:ext uri="{BB962C8B-B14F-4D97-AF65-F5344CB8AC3E}">
        <p14:creationId xmlns:p14="http://schemas.microsoft.com/office/powerpoint/2010/main" val="353467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381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6172199"/>
          </a:xfrm>
        </p:spPr>
        <p:txBody>
          <a:bodyPr/>
          <a:lstStyle/>
          <a:p>
            <a:pPr marL="0" indent="0" algn="ctr">
              <a:buNone/>
            </a:pPr>
            <a:endParaRPr lang="en-US" altLang="zh-CN" sz="4400" b="1" dirty="0" smtClean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4400" b="1" dirty="0" smtClean="0">
                <a:latin typeface="+mn-ea"/>
              </a:rPr>
              <a:t>问题在于：</a:t>
            </a:r>
            <a:endParaRPr lang="en-US" altLang="zh-CN" sz="4400" b="1" dirty="0" smtClean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4400" b="1" dirty="0" smtClean="0">
                <a:latin typeface="+mn-ea"/>
              </a:rPr>
              <a:t>为何我们在是与非的抉择之间</a:t>
            </a:r>
            <a:endParaRPr lang="en-US" altLang="zh-CN" sz="4400" b="1" dirty="0" smtClean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4400" b="1" dirty="0" smtClean="0">
                <a:latin typeface="+mn-ea"/>
              </a:rPr>
              <a:t>时常选错？</a:t>
            </a:r>
            <a:endParaRPr lang="en-US" altLang="zh-CN" sz="4000" b="1" dirty="0"/>
          </a:p>
        </p:txBody>
      </p:sp>
    </p:spTree>
    <p:extLst>
      <p:ext uri="{BB962C8B-B14F-4D97-AF65-F5344CB8AC3E}">
        <p14:creationId xmlns:p14="http://schemas.microsoft.com/office/powerpoint/2010/main" val="133073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361950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305800" cy="56388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zh-CN" altLang="en-US" sz="4400" b="1" dirty="0" smtClean="0">
                <a:latin typeface="宋体" pitchFamily="2" charset="-122"/>
              </a:rPr>
              <a:t>约翰福音</a:t>
            </a:r>
            <a:r>
              <a:rPr lang="en-US" altLang="zh-CN" sz="4400" b="1" dirty="0" smtClean="0">
                <a:latin typeface="宋体" pitchFamily="2" charset="-122"/>
              </a:rPr>
              <a:t>3:16 </a:t>
            </a:r>
          </a:p>
          <a:p>
            <a:pPr>
              <a:buFont typeface="Wingdings 2" pitchFamily="18" charset="2"/>
              <a:buNone/>
            </a:pPr>
            <a:r>
              <a:rPr lang="zh-CN" altLang="en-US" sz="4400" b="1" dirty="0" smtClean="0">
                <a:latin typeface="宋体" pitchFamily="2" charset="-122"/>
              </a:rPr>
              <a:t>神爱世人，甚至将祂的独生子赐给他们，叫一切信祂的，不至灭亡，反得永生。</a:t>
            </a:r>
            <a:endParaRPr lang="en-US" sz="4400" b="1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16472" y="304800"/>
            <a:ext cx="8234855" cy="859878"/>
          </a:xfrm>
        </p:spPr>
        <p:txBody>
          <a:bodyPr/>
          <a:lstStyle/>
          <a:p>
            <a:r>
              <a:rPr lang="zh-CN" altLang="en-US" sz="4400" b="1" dirty="0" smtClean="0"/>
              <a:t>拣选生命</a:t>
            </a:r>
            <a:r>
              <a:rPr lang="en-US" altLang="zh-CN" sz="4400" b="1" dirty="0" smtClean="0">
                <a:ea typeface="宋体" pitchFamily="2" charset="-122"/>
              </a:rPr>
              <a:t>. Choose Life </a:t>
            </a:r>
            <a:endParaRPr lang="en-US" altLang="zh-CN" sz="4400" dirty="0" smtClean="0">
              <a:ea typeface="宋体" pitchFamily="2" charset="-122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534400" cy="4953000"/>
          </a:xfrm>
        </p:spPr>
        <p:txBody>
          <a:bodyPr/>
          <a:lstStyle/>
          <a:p>
            <a:pPr>
              <a:buNone/>
            </a:pPr>
            <a:r>
              <a:rPr lang="zh-CN" altLang="en-US" sz="4000" b="1" dirty="0"/>
              <a:t>马太福音</a:t>
            </a:r>
            <a:r>
              <a:rPr lang="en-US" altLang="zh-CN" sz="4000" b="1" dirty="0"/>
              <a:t>7</a:t>
            </a:r>
            <a:r>
              <a:rPr lang="zh-CN" altLang="en-US" sz="4000" b="1" dirty="0"/>
              <a:t>：</a:t>
            </a:r>
            <a:r>
              <a:rPr lang="en-US" altLang="zh-CN" sz="4000" b="1" dirty="0"/>
              <a:t>13</a:t>
            </a:r>
          </a:p>
          <a:p>
            <a:pPr>
              <a:buNone/>
            </a:pPr>
            <a:r>
              <a:rPr lang="zh-CN" altLang="en-US" sz="4000" b="1" dirty="0"/>
              <a:t>你们要进窄门。因为引到灭亡，那门是宽的，路是大的，</a:t>
            </a:r>
            <a:r>
              <a:rPr lang="zh-CN" altLang="en-US" sz="4000" b="1" dirty="0">
                <a:solidFill>
                  <a:srgbClr val="FFC000"/>
                </a:solidFill>
              </a:rPr>
              <a:t>进去</a:t>
            </a:r>
            <a:r>
              <a:rPr lang="zh-CN" altLang="en-US" sz="4000" b="1" dirty="0"/>
              <a:t>的人也多。</a:t>
            </a:r>
            <a:r>
              <a:rPr lang="en-US" altLang="zh-CN" sz="4000" b="1" dirty="0"/>
              <a:t>14</a:t>
            </a:r>
            <a:r>
              <a:rPr lang="zh-CN" altLang="en-US" sz="4000" b="1" dirty="0"/>
              <a:t>引到永生，那门是窄的，路是小的，</a:t>
            </a:r>
            <a:r>
              <a:rPr lang="zh-CN" altLang="en-US" sz="4000" b="1" dirty="0">
                <a:solidFill>
                  <a:srgbClr val="FFC000"/>
                </a:solidFill>
              </a:rPr>
              <a:t>找着</a:t>
            </a:r>
            <a:r>
              <a:rPr lang="zh-CN" altLang="en-US" sz="4000" b="1" dirty="0"/>
              <a:t>的人也少。</a:t>
            </a:r>
          </a:p>
          <a:p>
            <a:pPr>
              <a:buFont typeface="Wingdings 2" pitchFamily="18" charset="2"/>
              <a:buNone/>
            </a:pPr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57150"/>
          </a:xfrm>
        </p:spPr>
        <p:txBody>
          <a:bodyPr/>
          <a:lstStyle/>
          <a:p>
            <a:endParaRPr lang="zh-CN" altLang="en-US" smtClean="0">
              <a:ea typeface="宋体" pitchFamily="2" charset="-122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839200" cy="655320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CN" altLang="en-US" sz="4000" b="1" u="sng" dirty="0" smtClean="0"/>
              <a:t>神的应许</a:t>
            </a:r>
            <a:r>
              <a:rPr lang="zh-CN" altLang="en-US" sz="4000" b="1" dirty="0" smtClean="0"/>
              <a:t>：</a:t>
            </a:r>
            <a:endParaRPr lang="en-US" altLang="zh-CN" sz="4000" b="1" dirty="0" smtClean="0"/>
          </a:p>
          <a:p>
            <a:pPr>
              <a:buFont typeface="Wingdings 2" pitchFamily="18" charset="2"/>
              <a:buNone/>
            </a:pPr>
            <a:r>
              <a:rPr lang="zh-CN" altLang="en-US" sz="3600" b="1" dirty="0" smtClean="0"/>
              <a:t>马太福音</a:t>
            </a:r>
            <a:r>
              <a:rPr lang="en-US" altLang="zh-CN" sz="3600" b="1" dirty="0" smtClean="0"/>
              <a:t>7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7 </a:t>
            </a:r>
            <a:r>
              <a:rPr lang="zh-CN" altLang="en-US" sz="3600" b="1" dirty="0" smtClean="0"/>
              <a:t>你们祈求，就给你们。寻找，就寻见。叩门，就给你们开门。</a:t>
            </a:r>
            <a:endParaRPr lang="en-US" altLang="zh-CN" sz="3600" b="1" dirty="0" smtClean="0"/>
          </a:p>
          <a:p>
            <a:pPr>
              <a:buFont typeface="Wingdings 2" pitchFamily="18" charset="2"/>
              <a:buNone/>
            </a:pPr>
            <a:r>
              <a:rPr lang="zh-CN" altLang="en-US" sz="3600" b="1" dirty="0" smtClean="0"/>
              <a:t>耶利米书</a:t>
            </a:r>
            <a:r>
              <a:rPr lang="en-US" altLang="zh-CN" sz="3600" b="1" dirty="0" smtClean="0"/>
              <a:t>29:13,14 </a:t>
            </a:r>
            <a:r>
              <a:rPr lang="zh-CN" altLang="en-US" sz="3600" b="1" dirty="0" smtClean="0"/>
              <a:t>你们寻求我，若</a:t>
            </a:r>
            <a:r>
              <a:rPr lang="zh-CN" altLang="en-US" sz="3600" b="1" dirty="0" smtClean="0">
                <a:solidFill>
                  <a:schemeClr val="accent1"/>
                </a:solidFill>
              </a:rPr>
              <a:t>专心</a:t>
            </a:r>
            <a:r>
              <a:rPr lang="zh-CN" altLang="en-US" sz="3600" b="1" dirty="0" smtClean="0"/>
              <a:t>寻求我，就必寻见。耶和华说：我必被你们寻见。</a:t>
            </a:r>
            <a:endParaRPr lang="en-US" altLang="zh-CN" sz="3600" b="1" dirty="0" smtClean="0"/>
          </a:p>
          <a:p>
            <a:pPr>
              <a:buFont typeface="Wingdings 2" pitchFamily="18" charset="2"/>
              <a:buNone/>
            </a:pPr>
            <a:r>
              <a:rPr lang="zh-CN" altLang="en-US" sz="3600" b="1" dirty="0" smtClean="0"/>
              <a:t>约翰福音</a:t>
            </a:r>
            <a:r>
              <a:rPr lang="en-US" altLang="zh-CN" sz="3600" b="1" dirty="0" smtClean="0"/>
              <a:t>1:12 </a:t>
            </a:r>
            <a:r>
              <a:rPr lang="zh-CN" altLang="en-US" sz="3600" b="1" dirty="0" smtClean="0">
                <a:solidFill>
                  <a:schemeClr val="accent1"/>
                </a:solidFill>
              </a:rPr>
              <a:t>凡接待他的，就</a:t>
            </a:r>
            <a:r>
              <a:rPr lang="zh-CN" altLang="en-US" sz="3600" b="1" dirty="0" smtClean="0"/>
              <a:t>是信他名的人，他就赐他们权柄，</a:t>
            </a:r>
            <a:r>
              <a:rPr lang="zh-CN" altLang="en-US" sz="3600" b="1" dirty="0" smtClean="0">
                <a:solidFill>
                  <a:schemeClr val="accent1"/>
                </a:solidFill>
              </a:rPr>
              <a:t>作神的儿女</a:t>
            </a:r>
            <a:r>
              <a:rPr lang="zh-CN" altLang="en-US" sz="3600" b="1" dirty="0" smtClean="0"/>
              <a:t>。 </a:t>
            </a:r>
            <a:endParaRPr lang="en-US" altLang="zh-CN" sz="3600" b="1" dirty="0" smtClean="0"/>
          </a:p>
          <a:p>
            <a:pPr>
              <a:buFont typeface="Wingdings 2" pitchFamily="18" charset="2"/>
              <a:buNone/>
            </a:pPr>
            <a:r>
              <a:rPr lang="zh-CN" altLang="en-US" sz="3600" b="1" dirty="0" smtClean="0"/>
              <a:t>启示录</a:t>
            </a:r>
            <a:r>
              <a:rPr lang="en-US" altLang="zh-CN" sz="3600" b="1" dirty="0" smtClean="0"/>
              <a:t>22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17  </a:t>
            </a:r>
            <a:r>
              <a:rPr lang="zh-CN" altLang="en-US" sz="3600" b="1" dirty="0" smtClean="0"/>
              <a:t>圣灵和新妇都说来。听见的人也该说来。口渴的人也当来。</a:t>
            </a:r>
            <a:r>
              <a:rPr lang="zh-CN" altLang="en-US" sz="3600" b="1" dirty="0" smtClean="0">
                <a:solidFill>
                  <a:schemeClr val="accent1"/>
                </a:solidFill>
              </a:rPr>
              <a:t>愿意的都可以白白取生命的水喝</a:t>
            </a:r>
            <a:r>
              <a:rPr lang="zh-CN" altLang="en-US" sz="3600" b="1" dirty="0" smtClean="0"/>
              <a:t>。</a:t>
            </a:r>
            <a:endParaRPr lang="en-US" altLang="zh-CN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3048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sz="4400" dirty="0">
              <a:solidFill>
                <a:srgbClr val="FFFF00"/>
              </a:solidFill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28600" y="304800"/>
            <a:ext cx="8610600" cy="5181600"/>
          </a:xfrm>
        </p:spPr>
        <p:txBody>
          <a:bodyPr/>
          <a:lstStyle/>
          <a:p>
            <a:pPr marR="0" algn="l"/>
            <a:r>
              <a:rPr lang="zh-CN" altLang="en-US" sz="4400" b="1" dirty="0" smtClean="0"/>
              <a:t>申命记 </a:t>
            </a:r>
            <a:r>
              <a:rPr lang="en-US" altLang="zh-CN" sz="4400" b="1" dirty="0" smtClean="0"/>
              <a:t>30: 19-20</a:t>
            </a:r>
          </a:p>
          <a:p>
            <a:pPr marR="0" algn="l"/>
            <a:r>
              <a:rPr lang="en-US" altLang="zh-CN" sz="4400" b="1" dirty="0" smtClean="0"/>
              <a:t>19 </a:t>
            </a:r>
            <a:r>
              <a:rPr lang="zh-CN" altLang="en-US" sz="4400" b="1" dirty="0" smtClean="0"/>
              <a:t>我今日呼天唤地向你作见证，我将生死、祸福陈明在你面前，所以你要拣选生命，使你和你的后裔都得存活。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153400" cy="914400"/>
          </a:xfrm>
        </p:spPr>
        <p:txBody>
          <a:bodyPr/>
          <a:lstStyle/>
          <a:p>
            <a:r>
              <a:rPr lang="zh-CN" altLang="en-US" sz="4000" b="1" dirty="0" smtClean="0"/>
              <a:t>爱、听、靠</a:t>
            </a:r>
            <a:r>
              <a:rPr lang="en-US" altLang="zh-CN" sz="4000" b="1" dirty="0" smtClean="0">
                <a:ea typeface="宋体" pitchFamily="2" charset="-122"/>
              </a:rPr>
              <a:t>.  Love, Listen, Hold Fast </a:t>
            </a:r>
            <a:endParaRPr lang="en-US" altLang="zh-CN" sz="3600" dirty="0" smtClean="0">
              <a:ea typeface="宋体" pitchFamily="2" charset="-122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534400" cy="46482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zh-CN" altLang="en-US" sz="4000" b="1" dirty="0" smtClean="0"/>
              <a:t>申命记</a:t>
            </a:r>
            <a:r>
              <a:rPr lang="en-US" altLang="zh-CN" sz="4000" b="1" dirty="0" smtClean="0"/>
              <a:t>30:20a </a:t>
            </a:r>
          </a:p>
          <a:p>
            <a:pPr>
              <a:buFont typeface="Wingdings 2" pitchFamily="18" charset="2"/>
              <a:buNone/>
            </a:pPr>
            <a:r>
              <a:rPr lang="zh-CN" altLang="en-US" sz="4000" b="1" dirty="0" smtClean="0"/>
              <a:t>且</a:t>
            </a:r>
            <a:r>
              <a:rPr lang="zh-CN" altLang="en-US" sz="4000" b="1" dirty="0" smtClean="0">
                <a:solidFill>
                  <a:srgbClr val="FFC000"/>
                </a:solidFill>
              </a:rPr>
              <a:t>爱</a:t>
            </a:r>
            <a:r>
              <a:rPr lang="zh-CN" altLang="en-US" sz="4000" b="1" dirty="0" smtClean="0"/>
              <a:t>耶和华你的神，</a:t>
            </a:r>
            <a:r>
              <a:rPr lang="zh-CN" altLang="en-US" sz="4000" b="1" dirty="0" smtClean="0">
                <a:solidFill>
                  <a:srgbClr val="FFC000"/>
                </a:solidFill>
              </a:rPr>
              <a:t>听从</a:t>
            </a:r>
            <a:r>
              <a:rPr lang="zh-CN" altLang="en-US" sz="4000" b="1" dirty="0" smtClean="0"/>
              <a:t>他的话，</a:t>
            </a:r>
            <a:r>
              <a:rPr lang="zh-CN" altLang="en-US" sz="4000" b="1" dirty="0" smtClean="0">
                <a:solidFill>
                  <a:srgbClr val="FFC000"/>
                </a:solidFill>
              </a:rPr>
              <a:t>专靠</a:t>
            </a:r>
            <a:r>
              <a:rPr lang="zh-CN" altLang="en-US" sz="4000" b="1" dirty="0" smtClean="0"/>
              <a:t>他，因为他是你的生命。</a:t>
            </a:r>
            <a:endParaRPr lang="en-US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009650"/>
          </a:xfrm>
        </p:spPr>
        <p:txBody>
          <a:bodyPr/>
          <a:lstStyle/>
          <a:p>
            <a:r>
              <a:rPr lang="zh-CN" altLang="en-US" sz="4000" b="1" dirty="0" smtClean="0">
                <a:latin typeface="隶书" pitchFamily="49" charset="-122"/>
              </a:rPr>
              <a:t>回应：你愿意拣选生命吗？</a:t>
            </a:r>
            <a:r>
              <a:rPr lang="en-US" altLang="zh-CN" sz="4000" b="1" dirty="0" smtClean="0">
                <a:latin typeface="隶书" pitchFamily="49" charset="-122"/>
              </a:rPr>
              <a:t/>
            </a:r>
            <a:br>
              <a:rPr lang="en-US" altLang="zh-CN" sz="4000" b="1" dirty="0" smtClean="0">
                <a:latin typeface="隶书" pitchFamily="49" charset="-122"/>
              </a:rPr>
            </a:br>
            <a:r>
              <a:rPr lang="en-US" altLang="zh-CN" sz="4000" b="1" dirty="0" smtClean="0"/>
              <a:t>Response: Do you want to choose Life?</a:t>
            </a:r>
            <a:endParaRPr lang="en-US" altLang="zh-CN" sz="3600" dirty="0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zh-CN" altLang="en-US" sz="3600" b="1" dirty="0" smtClean="0">
                <a:latin typeface="宋体" pitchFamily="2" charset="-122"/>
              </a:rPr>
              <a:t>祷告：亲爱的主耶稣，我感谢您。感谢您因爱我，神成为人，来到世间，为我的罪钉死在十字架上，第三天死里复活。我愿意，来到您的面前，认罪悔改，打开心门，邀请您住到我的生命里来，作我个人的救主和人生的主宰。我愿意，一生一世跟随您，成为您所喜悦的人。我的祷告奉主耶稣基督的名，阿们！</a:t>
            </a:r>
            <a:endParaRPr lang="en-U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077200" cy="685800"/>
          </a:xfrm>
        </p:spPr>
        <p:txBody>
          <a:bodyPr/>
          <a:lstStyle/>
          <a:p>
            <a:r>
              <a:rPr lang="zh-CN" altLang="en-US" sz="4000" b="1" dirty="0" smtClean="0">
                <a:ea typeface="宋体" pitchFamily="2" charset="-122"/>
              </a:rPr>
              <a:t>抉择</a:t>
            </a:r>
            <a:r>
              <a:rPr lang="en-US" altLang="zh-CN" sz="4000" b="1" dirty="0" smtClean="0">
                <a:ea typeface="宋体" pitchFamily="2" charset="-122"/>
              </a:rPr>
              <a:t>.  </a:t>
            </a:r>
            <a:r>
              <a:rPr lang="zh-CN" altLang="en-US" sz="4000" b="1" dirty="0" smtClean="0"/>
              <a:t> </a:t>
            </a:r>
            <a:r>
              <a:rPr lang="en-US" altLang="zh-CN" sz="4000" b="1" dirty="0" smtClean="0"/>
              <a:t>Choices</a:t>
            </a:r>
            <a:endParaRPr lang="en-US" altLang="zh-CN" sz="3600" dirty="0" smtClean="0">
              <a:ea typeface="宋体" pitchFamily="2" charset="-122"/>
            </a:endParaRPr>
          </a:p>
        </p:txBody>
      </p:sp>
      <p:pic>
        <p:nvPicPr>
          <p:cNvPr id="7171" name="Content Placeholder 3" descr="Choice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1371600"/>
            <a:ext cx="8255000" cy="52292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09650"/>
          </a:xfrm>
        </p:spPr>
        <p:txBody>
          <a:bodyPr/>
          <a:lstStyle/>
          <a:p>
            <a:r>
              <a:rPr lang="zh-CN" altLang="en-US" sz="4400" b="1" dirty="0" smtClean="0"/>
              <a:t>生与死</a:t>
            </a:r>
            <a:r>
              <a:rPr lang="en-US" altLang="zh-CN" sz="4400" b="1" dirty="0" smtClean="0">
                <a:ea typeface="宋体" pitchFamily="2" charset="-122"/>
              </a:rPr>
              <a:t>.  </a:t>
            </a:r>
            <a:r>
              <a:rPr lang="zh-CN" altLang="en-US" sz="4400" b="1" dirty="0" smtClean="0"/>
              <a:t> </a:t>
            </a:r>
            <a:r>
              <a:rPr lang="en-US" altLang="zh-CN" sz="4400" b="1" dirty="0" smtClean="0"/>
              <a:t>Life and Death</a:t>
            </a:r>
            <a:endParaRPr lang="en-US" altLang="zh-CN" sz="4400" dirty="0" smtClean="0">
              <a:ea typeface="宋体" pitchFamily="2" charset="-122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458200" cy="39624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US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9219" name="Content Placeholder 3" descr="9-11 atta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36525"/>
            <a:ext cx="9144000" cy="6111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0243" name="Content Placeholder 3" descr="Japan Earthquak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52400"/>
            <a:ext cx="9144000" cy="60991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86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1267" name="Content Placeholder 3" descr="Paris-attacks 2015-11-13-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094788" cy="50561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无锡垮塌高架桥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911525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381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172199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4400" b="1" dirty="0" smtClean="0"/>
              <a:t>哲学三大终极问题：</a:t>
            </a:r>
            <a:endParaRPr lang="en-US" altLang="zh-CN" sz="4400" b="1" dirty="0" smtClean="0"/>
          </a:p>
          <a:p>
            <a:pPr marL="742950" indent="-742950">
              <a:buAutoNum type="arabicPeriod"/>
            </a:pPr>
            <a:r>
              <a:rPr lang="zh-CN" altLang="en-US" sz="4400" b="1" dirty="0"/>
              <a:t>我</a:t>
            </a:r>
            <a:r>
              <a:rPr lang="zh-CN" altLang="en-US" sz="4400" b="1" dirty="0" smtClean="0"/>
              <a:t>从哪里来？</a:t>
            </a:r>
            <a:endParaRPr lang="en-US" altLang="zh-CN" sz="4400" b="1" dirty="0" smtClean="0"/>
          </a:p>
          <a:p>
            <a:pPr marL="742950" indent="-742950">
              <a:buAutoNum type="arabicPeriod"/>
            </a:pPr>
            <a:r>
              <a:rPr lang="zh-CN" altLang="en-US" sz="4400" b="1" dirty="0" smtClean="0"/>
              <a:t>我往哪里去？</a:t>
            </a:r>
            <a:endParaRPr lang="en-US" altLang="zh-CN" sz="4400" b="1" dirty="0" smtClean="0"/>
          </a:p>
          <a:p>
            <a:pPr marL="742950" indent="-742950">
              <a:buAutoNum type="arabicPeriod"/>
            </a:pPr>
            <a:r>
              <a:rPr lang="zh-CN" altLang="en-US" sz="4400" b="1" dirty="0" smtClean="0"/>
              <a:t>我是谁？（我为什么而活？）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79467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7410</TotalTime>
  <Words>545</Words>
  <Application>Microsoft Office PowerPoint</Application>
  <PresentationFormat>On-screen Show (4:3)</PresentationFormat>
  <Paragraphs>59</Paragraphs>
  <Slides>21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隶书</vt:lpstr>
      <vt:lpstr>微軟正黑體</vt:lpstr>
      <vt:lpstr>Microsoft YaHei</vt:lpstr>
      <vt:lpstr>Microsoft YaHei</vt:lpstr>
      <vt:lpstr>宋体</vt:lpstr>
      <vt:lpstr>Arial</vt:lpstr>
      <vt:lpstr>Calibri</vt:lpstr>
      <vt:lpstr>Constantia</vt:lpstr>
      <vt:lpstr>Times New Roman</vt:lpstr>
      <vt:lpstr>Wingdings 2</vt:lpstr>
      <vt:lpstr>Flow</vt:lpstr>
      <vt:lpstr>生命的抉择 Choose Life  生命之问</vt:lpstr>
      <vt:lpstr>  </vt:lpstr>
      <vt:lpstr>抉择.   Choices</vt:lpstr>
      <vt:lpstr>生与死.   Life and Death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拣选生命. Choose Life </vt:lpstr>
      <vt:lpstr>PowerPoint Presentation</vt:lpstr>
      <vt:lpstr>爱、听、靠.  Love, Listen, Hold Fast </vt:lpstr>
      <vt:lpstr>回应：你愿意拣选生命吗？ Response: Do you want to choose Life?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伐木 [詩經 · 小雅]</dc:title>
  <dc:creator>Pastor Wei</dc:creator>
  <cp:lastModifiedBy>WeiFeng</cp:lastModifiedBy>
  <cp:revision>54</cp:revision>
  <dcterms:created xsi:type="dcterms:W3CDTF">2010-09-06T05:33:25Z</dcterms:created>
  <dcterms:modified xsi:type="dcterms:W3CDTF">2019-10-12T05:14:48Z</dcterms:modified>
</cp:coreProperties>
</file>