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06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6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4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0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3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9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2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9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0CDD-333C-41E0-8990-F8ACBF2996D0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8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5A00A-705C-4378-B5BF-DE8179E9B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98513"/>
            <a:ext cx="7772400" cy="2387600"/>
          </a:xfrm>
        </p:spPr>
        <p:txBody>
          <a:bodyPr/>
          <a:lstStyle/>
          <a:p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</a:t>
            </a:r>
            <a:r>
              <a:rPr lang="zh-CN" altLang="en-US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和华膏立大卫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C7AB6-429D-4931-B683-226756E31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7727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38D1-2408-4AD9-8C6E-80CD0811C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802"/>
            <a:ext cx="7886700" cy="992186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耶西是谁？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61531-A58A-442F-BE87-208128E3B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5388"/>
            <a:ext cx="7886700" cy="49815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邻舍的妇人说：「拿俄米得孩子了！」就给孩子起名叫俄备得。这俄备得是耶西的父，耶西是大卫的父。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从路得生俄备得，是拿俄米养大的。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所以耶西是波阿斯的孙子。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义人之后。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382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0D9FC-6676-49B4-8571-C9171B62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3850"/>
            <a:ext cx="7886700" cy="5853113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到那日，耶西的根立作万民的大旗；外邦人必寻求他，他安息之所大有荣耀。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赛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预言弥撒亚必出自耶西的后代。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新约中两个耶稣的家谱（马太与路加福音），都说耶稣是大卫的后裔。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神在耶西的儿子中立王，是在万古以前就预定了。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因为神自己，要道成肉身，成为弥撒亚（基督），拯救堕落的人类。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610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FE1B2-345D-4A53-81A2-B6A2B11F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090"/>
            <a:ext cx="7886700" cy="944562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伯利恒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651D5-9B54-45F8-81F4-D94D46E8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4438"/>
            <a:ext cx="7886700" cy="49625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你将膏油盛满了角，我差遣你往伯利恒人耶西那里去；因为我在他众子之内，预定一个作王的。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波阿斯与路得，耶西与大卫，都是伯利恒人。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大卫之后约一千年，耶稣也降生在伯利恒的马槽里。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伯利恒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，是谷仓的意思。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4110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23C4E-289A-48CA-90E7-4A8ACCD4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276"/>
            <a:ext cx="7886700" cy="10350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神命令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膏立大卫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951B8-E6A7-449D-A1AF-37949DD36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4438"/>
            <a:ext cx="7886700" cy="49625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撒母耳说：我怎能去呢？扫罗若听见，必要杀我。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王的权力很大。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耶和华说：你可以带一只牛犊去，就说：「我来是要向耶和华献祭。」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从拉玛走到伯利恒，还要带一只牛犊。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神的命令彻底执行，与扫罗不同。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292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A61D9-0718-4AC4-8341-C1441E593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500"/>
            <a:ext cx="7886700" cy="65579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到了伯利恒，那城里的长老都战战兢兢地出来迎接他，问他说：「你是为平安来的吗？」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他说：「为平安来的，我是给耶和华献祭。你们当自洁，来与我同吃祭肉。」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撒母耳就使耶西和他众子自洁，请他们来吃祭肉。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献祭完的祭肉，是祭司可以吃的。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祭司邀请的人，若洁净后，也可以吃。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了无痕迹的把耶西和众子都请来了。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025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411DC-8B0A-405B-B86F-52D009129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6837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耶和华看人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2EE0A-63C8-4DF7-8A56-2E9E6C145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8374"/>
            <a:ext cx="7886700" cy="55292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撒母耳看见以利押，就心里说，耶和华的受膏者必定在他面前。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因为以利押的外貌和他身材高大。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扫罗也是身材高大。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因为，耶和华不像人看人：人是看外貌；耶和华是看内心。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400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AD8C1-915B-4117-8C4E-0017F71E8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0513"/>
            <a:ext cx="7886700" cy="5886450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耶西叫他七个儿子都从撒母耳面前经过，撒母耳说：「这都不是耶和华所拣选的。」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学到了功课。静静的听耶和华的命令。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撒母耳对耶西说：「你的儿子都在这里吗？」他回答说：「还有个小的，现在放羊。」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大卫连吃祭肉的资格都没有。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还在家里放羊。显然没有自洁。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676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BD68-9597-459E-9CBE-F19CB7D84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0988"/>
            <a:ext cx="7886700" cy="58959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撒母耳对耶西说：「你打发人去叫他来；他若不来，我们必不坐席。」 耶西就打发人去叫了他来。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必不坐席。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撒母耳当然知道，大卫从羊群中来，没有自洁，不能吃祭肉。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但仍然坚持。不能漏掉任何一个儿子。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因为是神的命令。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5854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EDC80-6F72-4576-86DB-A8F913F01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1"/>
            <a:ext cx="7886700" cy="9397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神藉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膏立大卫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45DA5-6802-464B-9A03-A3D6EABA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1088"/>
            <a:ext cx="7886700" cy="50958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他面色光红，双目清秀，容貌俊美。耶和华说：「这就是他，你起来膏他。」 撒母耳就用角里的膏油，在他诸兄中膏了他。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大卫衣裳肮脏，却有一角油倒在他头上。是膏立君王的仪式。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他面色光红，双目清秀，容貌俊美。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也是个小帅哥。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更重要的是，大卫的内心顺服神。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875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statue of david">
            <a:extLst>
              <a:ext uri="{FF2B5EF4-FFF2-40B4-BE49-F238E27FC236}">
                <a16:creationId xmlns:a16="http://schemas.microsoft.com/office/drawing/2014/main" id="{2EEBF4FF-1118-493A-9E73-7DC671CC7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7237"/>
            <a:ext cx="3505199" cy="525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E69162-695B-4BD9-8923-E6DC8E4D702A}"/>
              </a:ext>
            </a:extLst>
          </p:cNvPr>
          <p:cNvSpPr txBox="1"/>
          <p:nvPr/>
        </p:nvSpPr>
        <p:spPr>
          <a:xfrm>
            <a:off x="2771775" y="5705475"/>
            <a:ext cx="3552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米盖兰基罗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218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43C7EA-02ED-4F14-84AA-11A035E6107F}"/>
              </a:ext>
            </a:extLst>
          </p:cNvPr>
          <p:cNvSpPr txBox="1"/>
          <p:nvPr/>
        </p:nvSpPr>
        <p:spPr>
          <a:xfrm>
            <a:off x="304800" y="204788"/>
            <a:ext cx="86248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耶和华对撒母耳说：「我既厌弃扫罗作以色列的王，你为他悲伤要到几时呢？你将膏油盛满了角，我差遣你往伯利恒人耶西那里去；因为我在他众子之内，预定一个作王的。」 撒母耳说：「我怎能去呢？扫罗若听见，必要杀我。」耶和华说：「你可以带一只牛犊去，就说：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我来是要向耶和华献祭。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』 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你要请耶西来吃祭肉，我就指示你所当行的事。我所指给你的人，你要膏他。」 撒母耳就照耶和华的话去行。到了伯利恒，那城里的长老都战战兢兢地出来迎接他，问他说：「你是为平安来的吗？」 </a:t>
            </a:r>
          </a:p>
        </p:txBody>
      </p:sp>
    </p:spTree>
    <p:extLst>
      <p:ext uri="{BB962C8B-B14F-4D97-AF65-F5344CB8AC3E}">
        <p14:creationId xmlns:p14="http://schemas.microsoft.com/office/powerpoint/2010/main" val="821724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8F57-C13A-4EDF-B6B4-3A246DAE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5886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耶和华的灵大大感动大卫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B5B11-FB03-4392-B1D4-3925CED11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8725"/>
            <a:ext cx="7886700" cy="49482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大卫被膏时，大约是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10-15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岁，是个少年人。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岁才就任以色列的王。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撒下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神让大卫有一个漫长的等候。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但神的灵大大感动大卫。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924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5104D-5236-4EFD-B0CA-8C5F773BC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2"/>
            <a:ext cx="7886700" cy="10017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80448-C27F-47AD-B179-905F882B4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3013"/>
            <a:ext cx="7886700" cy="493395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对神的命令，要绝对</a:t>
            </a:r>
            <a:r>
              <a:rPr lang="zh-CN" altLang="en-US" sz="3600" b="1">
                <a:latin typeface="SimSun" panose="02010600030101010101" pitchFamily="2" charset="-122"/>
                <a:ea typeface="SimSun" panose="02010600030101010101" pitchFamily="2" charset="-122"/>
              </a:rPr>
              <a:t>顺服，不打折扣。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像撒母耳，不像扫罗。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人是看外貌；耶和华是看内心。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神拣选大卫，是因为他内心顺服神。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神的灵大大的感动被他拣选的人。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我们不要害怕，因为神的灵与我们同在。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554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D33073-D6D9-4440-9384-9EF9C87DF482}"/>
              </a:ext>
            </a:extLst>
          </p:cNvPr>
          <p:cNvSpPr txBox="1"/>
          <p:nvPr/>
        </p:nvSpPr>
        <p:spPr>
          <a:xfrm>
            <a:off x="295275" y="171450"/>
            <a:ext cx="86153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他说：「为平安来的，我是给耶和华献祭。你们当自洁，来与我同吃祭肉。」撒母耳就使耶西和他众子自洁，请他们来吃祭肉。 他们来的时候，撒母耳看见以利押，就心里说，耶和华的受膏者必定在他面前。 耶和华却对撒母耳说：「不要看他的外貌和他身材高大，我不拣选他。因为，耶和华不像人看人：人是看外貌；耶和华是看内心。」 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耶西叫亚比拿达从撒母耳面前经过，撒母耳说：「耶和华也不拣选他。」 耶西又叫沙玛从撒母耳面前经过，撒母耳说：「耶和华也不拣选他。」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397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A2B13A-1A96-4FB9-BCCC-2D14C62BA167}"/>
              </a:ext>
            </a:extLst>
          </p:cNvPr>
          <p:cNvSpPr txBox="1"/>
          <p:nvPr/>
        </p:nvSpPr>
        <p:spPr>
          <a:xfrm>
            <a:off x="400050" y="147638"/>
            <a:ext cx="84486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耶西叫他七个儿子都从撒母耳面前经过，撒母耳说：「这都不是耶和华所拣选的。」 撒母耳对耶西说：「你的儿子都在这里吗？」他回答说：「还有个小的，现在放羊。」撒母耳对耶西说：「你打发人去叫他来；他若不来，我们必不坐席。」 耶西就打发人去叫了他来。他面色光红，双目清秀，容貌俊美。耶和华说：「这就是他，你起来膏他。」 撒母耳就用角里的膏油，在他诸兄中膏了他。从这日起，耶和华的灵就大大感动大卫。撒母耳起身回拉玛去了。 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1-13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974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60E1-1EE0-4C32-8D6F-4B8B1B4A6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636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9538E-4615-4463-95F0-0A7EDF4F1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0150"/>
            <a:ext cx="7886700" cy="49768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神厌弃扫罗。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耶西是谁？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神命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膏立大卫。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耶和华的灵大大感动大卫。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219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7590A-F44F-4FDF-8526-913B05BAD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2"/>
            <a:ext cx="7886700" cy="10017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扫罗被神所弃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783ED-CDD8-4EA1-A0EC-569E49CC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6825"/>
            <a:ext cx="7886700" cy="49101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耶和华对撒母耳说：我既厌弃扫罗作以色列的王，你为他悲伤要到几时呢？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撒母耳是神所立的士师。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扫罗是神藉撒母耳所膏立的第一个王。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436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3E859-1996-4F39-A579-8EE6F34B5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0513"/>
            <a:ext cx="7886700" cy="5886450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万军之耶和华如此说：以色列人出埃及的时候，在路上亚玛力人怎样待他们，怎样抵挡他们，我都没忘。 现在你要去击打亚玛力人，灭尽他们所有的，不可怜惜他们，将男女、孩童、吃奶的，并牛、羊、骆驼，和驴尽行杀死。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2-3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扫罗和百姓却怜惜亚甲，也爱惜上好的牛、羊、牛犊、羊羔，并一切美物，不肯灭绝。凡下贱瘦弱的，尽都杀了。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endParaRPr lang="zh-CN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618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51694-AF2C-428E-B631-80DAD4700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3838"/>
            <a:ext cx="7886700" cy="59531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耶和华差遣你，吩咐你说，你去击打那些犯罪的亚玛力人，将他们灭绝净尽。你为何没有听从耶和华的命令，急忙掳掠财物，行耶和华眼中看为恶的事呢？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撒母耳说：耶和华喜悦燔祭和平安祭，岂如喜悦人听从他的话呢？听命胜於献祭；顺从胜於公羊的脂油。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因为你厌弃耶和华的命令，耶和华也厌弃你作以色列的王。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79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AB8A1-30E4-4D65-8DAB-7A1A13FE7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313"/>
            <a:ext cx="7886700" cy="596265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扫罗执行神的命令不彻底。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被神厌弃。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要撒母耳另外立王。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神要在耶西的儿子中选一个做以色列的王。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074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</TotalTime>
  <Words>1308</Words>
  <Application>Microsoft Office PowerPoint</Application>
  <PresentationFormat>On-screen Show (4:3)</PresentationFormat>
  <Paragraphs>85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SimSun</vt:lpstr>
      <vt:lpstr>Arial</vt:lpstr>
      <vt:lpstr>Calibri</vt:lpstr>
      <vt:lpstr>Calibri Light</vt:lpstr>
      <vt:lpstr>Office Theme</vt:lpstr>
      <vt:lpstr>耶和华膏立大卫</vt:lpstr>
      <vt:lpstr>PowerPoint Presentation</vt:lpstr>
      <vt:lpstr>PowerPoint Presentation</vt:lpstr>
      <vt:lpstr>PowerPoint Presentation</vt:lpstr>
      <vt:lpstr>讲道大纲</vt:lpstr>
      <vt:lpstr>扫罗被神所弃</vt:lpstr>
      <vt:lpstr>PowerPoint Presentation</vt:lpstr>
      <vt:lpstr>PowerPoint Presentation</vt:lpstr>
      <vt:lpstr>PowerPoint Presentation</vt:lpstr>
      <vt:lpstr>耶西是谁？</vt:lpstr>
      <vt:lpstr>PowerPoint Presentation</vt:lpstr>
      <vt:lpstr>伯利恒</vt:lpstr>
      <vt:lpstr>神命令撒母耳膏立大卫</vt:lpstr>
      <vt:lpstr>PowerPoint Presentation</vt:lpstr>
      <vt:lpstr>耶和华看人</vt:lpstr>
      <vt:lpstr>PowerPoint Presentation</vt:lpstr>
      <vt:lpstr>PowerPoint Presentation</vt:lpstr>
      <vt:lpstr>神藉撒母耳膏立大卫</vt:lpstr>
      <vt:lpstr>PowerPoint Presentation</vt:lpstr>
      <vt:lpstr>耶和华的灵大大感动大卫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Leaf Huang</dc:creator>
  <cp:lastModifiedBy>Leaf Huang</cp:lastModifiedBy>
  <cp:revision>3</cp:revision>
  <dcterms:created xsi:type="dcterms:W3CDTF">2019-10-20T21:41:58Z</dcterms:created>
  <dcterms:modified xsi:type="dcterms:W3CDTF">2019-11-02T19:13:45Z</dcterms:modified>
</cp:coreProperties>
</file>