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8" r:id="rId8"/>
    <p:sldId id="257" r:id="rId9"/>
    <p:sldId id="269" r:id="rId10"/>
    <p:sldId id="266" r:id="rId11"/>
    <p:sldId id="264" r:id="rId12"/>
    <p:sldId id="270" r:id="rId13"/>
    <p:sldId id="271" r:id="rId14"/>
    <p:sldId id="272" r:id="rId15"/>
    <p:sldId id="267" r:id="rId16"/>
    <p:sldId id="265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215E6CA-9882-488E-A185-09D006255E07}">
          <p14:sldIdLst>
            <p14:sldId id="259"/>
            <p14:sldId id="258"/>
            <p14:sldId id="260"/>
            <p14:sldId id="261"/>
            <p14:sldId id="262"/>
            <p14:sldId id="263"/>
            <p14:sldId id="268"/>
            <p14:sldId id="257"/>
            <p14:sldId id="269"/>
            <p14:sldId id="266"/>
            <p14:sldId id="264"/>
            <p14:sldId id="270"/>
            <p14:sldId id="271"/>
            <p14:sldId id="272"/>
            <p14:sldId id="267"/>
            <p14:sldId id="265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95C94-518D-4DA7-B2AE-802169099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4FD000-C21D-4AF9-8F22-0873F2FC9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8130A-7325-43CF-ACEE-CE9FBFDD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6C63-6E93-4034-997A-3DB2CE053E9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F34AD-3119-4FFF-8ADB-143CF641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F3CF8-84DD-4556-8BB5-A2215555B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A3B0-D7AD-490C-A284-7BF7D27C8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7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8A8FB-FE3D-41D0-875C-86F0E446C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9A5DC2-815F-461D-8216-CC8D62A77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890CA-CF0B-405F-A918-33347721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6C63-6E93-4034-997A-3DB2CE053E9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B352B-203D-4528-B86F-567425C25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DE262-0003-4511-8ACD-A6E08CEC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A3B0-D7AD-490C-A284-7BF7D27C8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3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12A0DB-E758-4789-BA90-E4B49B2B57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E3494-E6EF-4ABE-835D-7A422DE64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DF4D4-9F04-41DA-8416-E62233E7C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6C63-6E93-4034-997A-3DB2CE053E9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7FBC8-E945-4DC4-981F-EA531DEA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C4938-83D4-4355-A62E-100F91C2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A3B0-D7AD-490C-A284-7BF7D27C8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4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23C6-537B-41BD-B700-A659FBC10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F28FE-E5E3-4B3E-99BC-FD66844A5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FBEAE-2393-4340-8666-41F2C27D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6C63-6E93-4034-997A-3DB2CE053E9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78C2B-4B91-483F-B63C-CCA493D3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6EF6A-FB8B-462A-BADC-254813DD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A3B0-D7AD-490C-A284-7BF7D27C8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9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EE705-CF9C-42AD-ACED-6FF927088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60C26-D3C6-4869-961B-830C83505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5EC52-3496-45B9-90F0-C65118C10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6C63-6E93-4034-997A-3DB2CE053E9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6926E-14A6-4928-9E9D-9537867BA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A93FB-9E5C-48C7-B375-0728DC36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A3B0-D7AD-490C-A284-7BF7D27C8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8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E5D0C-E759-4880-A607-50767C37A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05B7C-03AA-4133-BF6D-053D10297C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C9EA8-1C9A-4B34-A103-7D3E84B81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93F49-C1C9-410B-A31E-E1DDB7306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6C63-6E93-4034-997A-3DB2CE053E9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CD514-D8FA-4E1D-AD1E-0BDAEF851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BDE3D-7CC2-4304-8A99-B7084A62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A3B0-D7AD-490C-A284-7BF7D27C8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4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20DF8-ADC7-4E53-8ED5-37BCA641E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B0BFB-A23A-4392-89A9-EF451815A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77C8B-DA8F-4430-A49C-D8B689F61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78033E-90AC-4F2C-A6A5-28CF2B6401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6165BF-12D7-48C8-992D-F4CEB20B17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1E5556-A630-4BB4-9D7B-DEE5A8272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6C63-6E93-4034-997A-3DB2CE053E9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80CE63-AF82-4DF1-AC5D-6BDAD6635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5B5B0-29CD-44E3-85CF-9A47B5A57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A3B0-D7AD-490C-A284-7BF7D27C8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78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11E15-D197-4787-A8C5-AC4B6DC40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77664-0967-4F87-81A4-81B34F64B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6C63-6E93-4034-997A-3DB2CE053E9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0096C6-151C-49FA-989E-F08FCF07D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7ADE3B-7311-443D-B969-C29F5536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A3B0-D7AD-490C-A284-7BF7D27C8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4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73FC0E-C533-4CCB-923A-C2D8F21FC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6C63-6E93-4034-997A-3DB2CE053E9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831B51-D1D8-4653-B095-95FFED1C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7F396-EA9B-46F4-95D7-8074ACF81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A3B0-D7AD-490C-A284-7BF7D27C8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5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63A65-EA8D-4C00-96FF-8494918C5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94BD4-BF07-405D-968A-3CB49565D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C55EF-E00B-49B0-8FF6-4F2A2D776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D53E9-F5CA-4064-88BA-31237132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6C63-6E93-4034-997A-3DB2CE053E9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00F4E-C96E-43A8-888C-1CAB5A8B9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3614A5-9311-47FE-91F4-18FBF2674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A3B0-D7AD-490C-A284-7BF7D27C8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8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B1E2-C8CB-4A6A-862C-FC9268849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FBB404-23CC-448B-B52C-F323B4A9B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96B2D-A020-4544-850A-EBEA59C71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73D73-CA00-4574-84A9-27F30C98B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6C63-6E93-4034-997A-3DB2CE053E9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DB5D6-E4E8-4A79-9A7B-B32B17882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3CFA0-8CBE-4D57-BA73-545829D1F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A3B0-D7AD-490C-A284-7BF7D27C8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9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9F5C74-8B33-4DA0-A5AA-F2BE3088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0AD12-E04F-444A-98A2-BD6FEB0B7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84D44-119E-46A4-8402-ECC149C5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A6C63-6E93-4034-997A-3DB2CE053E9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F061E-F2A4-48D8-BAC6-69ABA51EA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5B163-C276-4579-B0A5-7863FFD859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EA3B0-D7AD-490C-A284-7BF7D27C8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8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p.weixin.qq.com/s/V8UXbwRd0S9e9JXgsPUl4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197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2A0A93-31C0-4B7C-A86B-AD4645EB3241}"/>
              </a:ext>
            </a:extLst>
          </p:cNvPr>
          <p:cNvSpPr txBox="1">
            <a:spLocks/>
          </p:cNvSpPr>
          <p:nvPr/>
        </p:nvSpPr>
        <p:spPr>
          <a:xfrm>
            <a:off x="838200" y="2473694"/>
            <a:ext cx="10515600" cy="830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二</a:t>
            </a:r>
            <a:r>
              <a:rPr lang="en-US" altLang="zh-CN" sz="4000" b="1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. </a:t>
            </a:r>
            <a:r>
              <a:rPr lang="zh-CN" altLang="en-US" sz="4000" b="1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一无挂虑的喜乐（</a:t>
            </a:r>
            <a:r>
              <a:rPr lang="en-US" altLang="zh-CN" sz="4000" b="1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4-7</a:t>
            </a:r>
            <a:r>
              <a:rPr lang="zh-CN" altLang="en-US" sz="4000" b="1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节）</a:t>
            </a:r>
            <a:endParaRPr lang="en-US" sz="4000" b="1" dirty="0">
              <a:solidFill>
                <a:srgbClr val="00B05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6253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185F4-A713-48DB-8724-2B98EBB1C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260" y="151597"/>
            <a:ext cx="11608069" cy="65548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b="1" baseline="30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r>
              <a:rPr lang="zh-CN" altLang="en-US" sz="34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我所亲爱、所想念的弟兄们，你们就是我的喜乐，我的冠冕。我亲爱的弟兄，你们应当靠主站立得稳。</a:t>
            </a:r>
            <a:r>
              <a:rPr lang="en-US" sz="3400" b="1" baseline="30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CN" altLang="en-US" sz="34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我劝友阿爹和循都基，要在主里同心。</a:t>
            </a:r>
            <a:r>
              <a:rPr lang="en-US" sz="3400" b="1" baseline="30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lang="zh-CN" altLang="en-US" sz="34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我也求你这真实同负一轭的，帮助这两个女人，因为他们在福音上曾与我一同劳苦；还有革利免，并其余和我一同做工的，他们的名字都在生命册上。</a:t>
            </a:r>
            <a:r>
              <a:rPr lang="en-US" sz="3400" b="1" baseline="300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</a:t>
            </a:r>
            <a:r>
              <a:rPr lang="zh-CN" altLang="en-US" sz="3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你们要靠主常常喜乐。我再说，你们要喜乐。</a:t>
            </a:r>
            <a:r>
              <a:rPr lang="en-US" sz="3400" b="1" baseline="300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5</a:t>
            </a:r>
            <a:r>
              <a:rPr lang="zh-CN" altLang="en-US" sz="3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当叫众人知道你们谦让的心。主已经近了。</a:t>
            </a:r>
            <a:r>
              <a:rPr lang="en-US" sz="3400" b="1" baseline="300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6</a:t>
            </a:r>
            <a:r>
              <a:rPr lang="zh-CN" altLang="en-US" sz="3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应当一无挂虑，只要凡事藉着祷告、祈求，和感谢，将你们所要的告诉神。</a:t>
            </a:r>
            <a:r>
              <a:rPr lang="en-US" sz="3400" b="1" baseline="300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7</a:t>
            </a:r>
            <a:r>
              <a:rPr lang="zh-CN" altLang="en-US" sz="3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神所赐、出人意外的平安必在基督耶稣里保守你们的心怀意念。</a:t>
            </a:r>
            <a:r>
              <a:rPr lang="en-US" sz="3400" b="1" baseline="30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8</a:t>
            </a:r>
            <a:r>
              <a:rPr lang="zh-CN" altLang="en-US" sz="34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弟兄们，我还有未尽的话：凡是真实的、可敬的、公义的、清洁的、可爱的、有美名的，若有什么德行，若有什么称赞，这些事你们都要思念。</a:t>
            </a:r>
            <a:r>
              <a:rPr lang="en-US" sz="3400" b="1" baseline="30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9</a:t>
            </a:r>
            <a:r>
              <a:rPr lang="zh-CN" altLang="en-US" sz="34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你们在我身上所学习的，所领受的，所听见的，所看见的，这些事你们都要去行，赐平安的神就必与你们同在。</a:t>
            </a:r>
            <a:r>
              <a:rPr 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腓四：</a:t>
            </a:r>
            <a:r>
              <a:rPr 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1-9) </a:t>
            </a:r>
          </a:p>
        </p:txBody>
      </p:sp>
    </p:spTree>
    <p:extLst>
      <p:ext uri="{BB962C8B-B14F-4D97-AF65-F5344CB8AC3E}">
        <p14:creationId xmlns:p14="http://schemas.microsoft.com/office/powerpoint/2010/main" val="1825106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447A1-3129-4F41-8122-639E4D9AF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02" y="181069"/>
            <a:ext cx="11887200" cy="65366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喜乐乃是一个决定，不随环境所改变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生活面对各种压力，会时常导致烦躁</a:t>
            </a:r>
            <a:endParaRPr lang="en-US" altLang="zh-CN" sz="1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熟知自己的引爆点，才能有效去克服</a:t>
            </a:r>
            <a:endParaRPr lang="en-US" altLang="zh-CN" sz="1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识破撒旦攻击计谋，活出喜乐见证神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主再来已经很近了，当调整专注所在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554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74242-3DB4-4204-9041-28CAD1540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25" y="209724"/>
            <a:ext cx="6769573" cy="65601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  <a:cs typeface="Shruti" panose="020B0502040204020203" pitchFamily="34" charset="0"/>
              </a:rPr>
              <a:t>主已经近了，祈求且放下挂虑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  <a:cs typeface="Shrut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我们若照祂的旨意求什么，祂就听我们，这是我们向祂所存坦然无惧的心。既然知道祂听我们一切所求的，就知道我们所求于祂的，无不得着。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（约一五：</a:t>
            </a:r>
            <a:r>
              <a:rPr 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14-15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b="1" dirty="0">
              <a:latin typeface="SimSun" panose="02010600030101010101" pitchFamily="2" charset="-122"/>
              <a:ea typeface="SimSun" panose="02010600030101010101" pitchFamily="2" charset="-122"/>
              <a:cs typeface="Shrut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  <a:cs typeface="Shruti" panose="020B0502040204020203" pitchFamily="34" charset="0"/>
              </a:rPr>
              <a:t>牧师为廖智婚姻安排上的祈求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  <a:cs typeface="Shruti" panose="020B0502040204020203" pitchFamily="34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FFA9CD1A-C691-49F3-87BA-B10F435412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3C674B-83C1-4FB6-B4A2-3986916C0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894" y="209724"/>
            <a:ext cx="4970106" cy="61817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F463AC-4A79-4DF6-8689-690B1DC40BC5}"/>
              </a:ext>
            </a:extLst>
          </p:cNvPr>
          <p:cNvSpPr/>
          <p:nvPr/>
        </p:nvSpPr>
        <p:spPr>
          <a:xfrm>
            <a:off x="7331182" y="6373113"/>
            <a:ext cx="4860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err="1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From: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://mp.weixin.qq.com/s/V8UXbwRd0S9e9JXgsPUl4A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8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FD8E7-157C-473A-956B-95BCC8703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780" y="226502"/>
            <a:ext cx="11186020" cy="64595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  <a:cs typeface="Shruti" panose="020B0502040204020203" pitchFamily="34" charset="0"/>
              </a:rPr>
              <a:t>怎样的祷告是按神的旨意祈求？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  <a:cs typeface="Shrut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  <a:cs typeface="Shrut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  <a:cs typeface="Shruti" panose="020B0502040204020203" pitchFamily="34" charset="0"/>
              </a:rPr>
              <a:t>顺服的祷告是平安喜乐的要诀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  <a:cs typeface="Shruti" panose="020B050204020402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66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2A0A93-31C0-4B7C-A86B-AD4645EB3241}"/>
              </a:ext>
            </a:extLst>
          </p:cNvPr>
          <p:cNvSpPr txBox="1">
            <a:spLocks/>
          </p:cNvSpPr>
          <p:nvPr/>
        </p:nvSpPr>
        <p:spPr>
          <a:xfrm>
            <a:off x="838200" y="2473694"/>
            <a:ext cx="10515600" cy="830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三</a:t>
            </a:r>
            <a:r>
              <a:rPr lang="en-US" altLang="zh-CN" sz="4000" b="1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. </a:t>
            </a:r>
            <a:r>
              <a:rPr lang="zh-CN" altLang="en-US" sz="4000" b="1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与神同在的喜乐（</a:t>
            </a:r>
            <a:r>
              <a:rPr lang="en-US" altLang="zh-CN" sz="4000" b="1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8-9</a:t>
            </a:r>
            <a:r>
              <a:rPr lang="zh-CN" altLang="en-US" sz="4000" b="1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节）</a:t>
            </a:r>
            <a:endParaRPr lang="en-US" sz="4000" b="1" dirty="0">
              <a:solidFill>
                <a:srgbClr val="00B05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1085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185F4-A713-48DB-8724-2B98EBB1C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260" y="151597"/>
            <a:ext cx="11608069" cy="65548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b="1" baseline="30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r>
              <a:rPr lang="zh-CN" altLang="en-US" sz="34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我所亲爱、所想念的弟兄们，你们就是我的喜乐，我的冠冕。我亲爱的弟兄，你们应当靠主站立得稳。</a:t>
            </a:r>
            <a:r>
              <a:rPr lang="en-US" sz="3400" b="1" baseline="30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CN" altLang="en-US" sz="34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我劝友阿爹和循都基，要在主里同心。</a:t>
            </a:r>
            <a:r>
              <a:rPr lang="en-US" sz="3400" b="1" baseline="30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lang="zh-CN" altLang="en-US" sz="34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我也求你这真实同负一轭的，帮助这两个女人，因为他们在福音上曾与我一同劳苦；还有革利免，并其余和我一同做工的，他们的名字都在生命册上。</a:t>
            </a:r>
            <a:r>
              <a:rPr lang="en-US" sz="3400" b="1" baseline="30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</a:t>
            </a:r>
            <a:r>
              <a:rPr lang="zh-CN" altLang="en-US" sz="34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你们要靠主常常喜乐。我再说，你们要喜乐。</a:t>
            </a:r>
            <a:r>
              <a:rPr lang="en-US" sz="3400" b="1" baseline="30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5</a:t>
            </a:r>
            <a:r>
              <a:rPr lang="zh-CN" altLang="en-US" sz="34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当叫众人知道你们谦让的心。主已经近了。</a:t>
            </a:r>
            <a:r>
              <a:rPr lang="en-US" sz="3400" b="1" baseline="30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6</a:t>
            </a:r>
            <a:r>
              <a:rPr lang="zh-CN" altLang="en-US" sz="34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应当一无挂虑，只要凡事藉着祷告、祈求，和感谢，将你们所要的告诉神。</a:t>
            </a:r>
            <a:r>
              <a:rPr lang="en-US" sz="3400" b="1" baseline="30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7</a:t>
            </a:r>
            <a:r>
              <a:rPr lang="zh-CN" altLang="en-US" sz="34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神所赐、出人意外的平安必在基督耶稣里保守你们的心怀意念。</a:t>
            </a:r>
            <a:r>
              <a:rPr lang="en-US" sz="3400" b="1" baseline="300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8</a:t>
            </a:r>
            <a:r>
              <a:rPr lang="zh-CN" altLang="en-US" sz="3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弟兄们，我还有未尽的话：凡是真实的、可敬的、公义的、清洁的、可爱的、有美名的，若有什么德行，若有什么称赞，这些事你们都要思念。</a:t>
            </a:r>
            <a:r>
              <a:rPr lang="en-US" sz="3400" b="1" baseline="300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9</a:t>
            </a:r>
            <a:r>
              <a:rPr lang="zh-CN" altLang="en-US" sz="3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你们在我身上所学习的，所领受的，所听见的，所看见的，这些事你们都要去行，赐平安的神就必与你们同在。</a:t>
            </a:r>
            <a:r>
              <a:rPr 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腓四：</a:t>
            </a:r>
            <a:r>
              <a:rPr 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1-9) </a:t>
            </a:r>
          </a:p>
        </p:txBody>
      </p:sp>
    </p:spTree>
    <p:extLst>
      <p:ext uri="{BB962C8B-B14F-4D97-AF65-F5344CB8AC3E}">
        <p14:creationId xmlns:p14="http://schemas.microsoft.com/office/powerpoint/2010/main" val="3279356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FD8E7-157C-473A-956B-95BCC8703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779" y="226502"/>
            <a:ext cx="11711031" cy="64595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  <a:cs typeface="Shruti" panose="020B0502040204020203" pitchFamily="34" charset="0"/>
              </a:rPr>
              <a:t>与神同在的关键在于调整心态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  <a:cs typeface="Shrut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400" b="1" dirty="0">
              <a:latin typeface="SimSun" panose="02010600030101010101" pitchFamily="2" charset="-122"/>
              <a:ea typeface="SimSun" panose="02010600030101010101" pitchFamily="2" charset="-122"/>
              <a:cs typeface="Shrut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你要保守你心，胜过保守一切，因为一生的果效是由心发出。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（箴四：</a:t>
            </a:r>
            <a:r>
              <a:rPr 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23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  <a:cs typeface="Shrut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  <a:cs typeface="Shruti" panose="020B0502040204020203" pitchFamily="34" charset="0"/>
              </a:rPr>
              <a:t>心的保守在于我们的所思所想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  <a:cs typeface="Shrut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  <a:cs typeface="Shrut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  <a:cs typeface="Shruti" panose="020B0502040204020203" pitchFamily="34" charset="0"/>
              </a:rPr>
              <a:t>新生命需以高尚的思念来喂养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  <a:cs typeface="Shruti" panose="020B050204020402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66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FD8E7-157C-473A-956B-95BCC8703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779" y="226502"/>
            <a:ext cx="11711031" cy="64595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在大户人家，不但有金器银器，也有木器瓦器；有作为贵重的，有作为卑贱的。人若自洁，脱离卑贱的事，就必作贵重的器皿，成为圣洁，合乎主用，预备行各样的善事。你要逃避少年的私欲，同那清心祷告主的人追求公义、信德、仁爱、和平。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（提后二：</a:t>
            </a:r>
            <a:r>
              <a:rPr 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20-22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廖智姊妹的选择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我们如何去选择？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愿神帮助我们！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2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CE16106E-C470-4947-B717-40F5B734B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994834"/>
            <a:ext cx="5291666" cy="4868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15BD95-5350-476B-A287-69C27D817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755" y="1537229"/>
            <a:ext cx="5291667" cy="37835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2ECCEF-C13A-433A-B678-9CFE0E8D2BB2}"/>
              </a:ext>
            </a:extLst>
          </p:cNvPr>
          <p:cNvSpPr txBox="1"/>
          <p:nvPr/>
        </p:nvSpPr>
        <p:spPr>
          <a:xfrm>
            <a:off x="966065" y="5863166"/>
            <a:ext cx="15286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From: www.goodtv.tv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8D7FC8-CDCF-40B4-B981-DFCC3A7C5FBC}"/>
              </a:ext>
            </a:extLst>
          </p:cNvPr>
          <p:cNvSpPr txBox="1"/>
          <p:nvPr/>
        </p:nvSpPr>
        <p:spPr>
          <a:xfrm>
            <a:off x="6544645" y="5320770"/>
            <a:ext cx="4883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From: http://yx.iqilu.com/2017/0809/3647478.shtml#1</a:t>
            </a:r>
          </a:p>
        </p:txBody>
      </p:sp>
    </p:spTree>
    <p:extLst>
      <p:ext uri="{BB962C8B-B14F-4D97-AF65-F5344CB8AC3E}">
        <p14:creationId xmlns:p14="http://schemas.microsoft.com/office/powerpoint/2010/main" val="149895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185F4-A713-48DB-8724-2B98EBB1C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260" y="151597"/>
            <a:ext cx="11608069" cy="65548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b="1" baseline="30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r>
              <a:rPr lang="zh-CN" altLang="en-US" sz="34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我所亲爱、所想念的弟兄们，你们就是我的喜乐，我的冠冕。我亲爱的弟兄，你们应当靠主站立得稳。</a:t>
            </a:r>
            <a:r>
              <a:rPr lang="en-US" sz="3400" b="1" baseline="30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CN" altLang="en-US" sz="34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我劝友阿爹和循都基，要在主里同心。</a:t>
            </a:r>
            <a:r>
              <a:rPr lang="en-US" sz="3400" b="1" baseline="30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lang="zh-CN" altLang="en-US" sz="34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我也求你这真实同负一轭的，帮助这两个女人，因为他们在福音上曾与我一同劳苦；还有革利免，并其余和我一同做工的，他们的名字都在生命册上。</a:t>
            </a:r>
            <a:r>
              <a:rPr lang="en-US" sz="3400" b="1" baseline="30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</a:t>
            </a:r>
            <a:r>
              <a:rPr lang="zh-CN" altLang="en-US" sz="34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你们要靠主常常喜乐。我再说，你们要喜乐。</a:t>
            </a:r>
            <a:r>
              <a:rPr lang="en-US" sz="3400" b="1" baseline="30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5</a:t>
            </a:r>
            <a:r>
              <a:rPr lang="zh-CN" altLang="en-US" sz="34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当叫众人知道你们谦让的心。主已经近了。</a:t>
            </a:r>
            <a:r>
              <a:rPr lang="en-US" sz="3400" b="1" baseline="30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6</a:t>
            </a:r>
            <a:r>
              <a:rPr lang="zh-CN" altLang="en-US" sz="34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应当一无挂虑，只要凡事藉着祷告、祈求，和感谢，将你们所要的告诉神。</a:t>
            </a:r>
            <a:r>
              <a:rPr lang="en-US" sz="3400" b="1" baseline="30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7</a:t>
            </a:r>
            <a:r>
              <a:rPr lang="zh-CN" altLang="en-US" sz="34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神所赐、出人意外的平安必在基督耶稣里保守你们的心怀意念。</a:t>
            </a:r>
            <a:r>
              <a:rPr lang="en-US" sz="3400" b="1" baseline="30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8</a:t>
            </a:r>
            <a:r>
              <a:rPr lang="zh-CN" altLang="en-US" sz="34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弟兄们，我还有未尽的话：凡是真实的、可敬的、公义的、清洁的、可爱的、有美名的，若有什么德行，若有什么称赞，这些事你们都要思念。</a:t>
            </a:r>
            <a:r>
              <a:rPr lang="en-US" sz="3400" b="1" baseline="30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9</a:t>
            </a:r>
            <a:r>
              <a:rPr lang="zh-CN" altLang="en-US" sz="34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你们在我身上所学习的，所领受的，所听见的，所看见的，这些事你们都要去行，赐平安的神就必与你们同在。</a:t>
            </a:r>
            <a:r>
              <a:rPr 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腓四：</a:t>
            </a:r>
            <a:r>
              <a:rPr 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1-9) </a:t>
            </a:r>
          </a:p>
        </p:txBody>
      </p:sp>
    </p:spTree>
    <p:extLst>
      <p:ext uri="{BB962C8B-B14F-4D97-AF65-F5344CB8AC3E}">
        <p14:creationId xmlns:p14="http://schemas.microsoft.com/office/powerpoint/2010/main" val="2656938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B626C-B661-4C8E-9C74-F77C432B3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000"/>
            <a:ext cx="10515600" cy="2445452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SimSun" panose="02010600030101010101" pitchFamily="2" charset="-122"/>
                <a:ea typeface="SimSun" panose="02010600030101010101" pitchFamily="2" charset="-122"/>
              </a:rPr>
              <a:t>喜乐的泉源（七）</a:t>
            </a:r>
            <a:br>
              <a:rPr lang="en-US" altLang="zh-CN" sz="4800" b="1" dirty="0">
                <a:latin typeface="SimSun" panose="02010600030101010101" pitchFamily="2" charset="-122"/>
                <a:ea typeface="SimSun" panose="02010600030101010101" pitchFamily="2" charset="-122"/>
              </a:rPr>
            </a:br>
            <a:br>
              <a:rPr lang="en-US" altLang="zh-CN" sz="1800" b="1" dirty="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腓四：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1-9</a:t>
            </a: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1D83BE-859C-461B-ACA8-C0CA1E6CF317}"/>
              </a:ext>
            </a:extLst>
          </p:cNvPr>
          <p:cNvSpPr txBox="1">
            <a:spLocks/>
          </p:cNvSpPr>
          <p:nvPr/>
        </p:nvSpPr>
        <p:spPr>
          <a:xfrm>
            <a:off x="972950" y="2906831"/>
            <a:ext cx="10515600" cy="830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靠主站立的喜乐（</a:t>
            </a:r>
            <a:r>
              <a:rPr lang="en-US" altLang="zh-CN" sz="4000" b="1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1-3</a:t>
            </a:r>
            <a:r>
              <a:rPr lang="zh-CN" altLang="en-US" sz="4000" b="1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节）</a:t>
            </a:r>
            <a:endParaRPr lang="en-US" sz="4000" b="1" dirty="0">
              <a:solidFill>
                <a:srgbClr val="00B05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AC4FC25-60B2-4FF1-B716-B5450873D409}"/>
              </a:ext>
            </a:extLst>
          </p:cNvPr>
          <p:cNvSpPr txBox="1">
            <a:spLocks/>
          </p:cNvSpPr>
          <p:nvPr/>
        </p:nvSpPr>
        <p:spPr>
          <a:xfrm>
            <a:off x="972950" y="3736841"/>
            <a:ext cx="10515600" cy="830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一无挂虑的喜乐（</a:t>
            </a:r>
            <a:r>
              <a:rPr lang="en-US" altLang="zh-CN" sz="4000" b="1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4-7</a:t>
            </a:r>
            <a:r>
              <a:rPr lang="zh-CN" altLang="en-US" sz="4000" b="1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节）</a:t>
            </a:r>
            <a:endParaRPr lang="en-US" sz="4000" b="1" dirty="0">
              <a:solidFill>
                <a:srgbClr val="00B05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961B70-27D9-4158-873B-E09B9FFF88DC}"/>
              </a:ext>
            </a:extLst>
          </p:cNvPr>
          <p:cNvSpPr txBox="1">
            <a:spLocks/>
          </p:cNvSpPr>
          <p:nvPr/>
        </p:nvSpPr>
        <p:spPr>
          <a:xfrm>
            <a:off x="972950" y="4495000"/>
            <a:ext cx="10515600" cy="830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与神同在的喜乐（</a:t>
            </a:r>
            <a:r>
              <a:rPr lang="en-US" altLang="zh-CN" sz="4000" b="1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8-9</a:t>
            </a:r>
            <a:r>
              <a:rPr lang="zh-CN" altLang="en-US" sz="4000" b="1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节）</a:t>
            </a:r>
            <a:endParaRPr lang="en-US" sz="4000" b="1" dirty="0">
              <a:solidFill>
                <a:srgbClr val="00B05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49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2A0A93-31C0-4B7C-A86B-AD4645EB3241}"/>
              </a:ext>
            </a:extLst>
          </p:cNvPr>
          <p:cNvSpPr txBox="1">
            <a:spLocks/>
          </p:cNvSpPr>
          <p:nvPr/>
        </p:nvSpPr>
        <p:spPr>
          <a:xfrm>
            <a:off x="838200" y="2473694"/>
            <a:ext cx="10515600" cy="830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一</a:t>
            </a:r>
            <a:r>
              <a:rPr lang="en-US" altLang="zh-CN" sz="4000" b="1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. </a:t>
            </a:r>
            <a:r>
              <a:rPr lang="zh-CN" altLang="en-US" sz="4000" b="1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靠主站立的喜乐（</a:t>
            </a:r>
            <a:r>
              <a:rPr lang="en-US" altLang="zh-CN" sz="4000" b="1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1-3</a:t>
            </a:r>
            <a:r>
              <a:rPr lang="zh-CN" altLang="en-US" sz="4000" b="1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节）</a:t>
            </a:r>
            <a:endParaRPr lang="en-US" sz="4000" b="1" dirty="0">
              <a:solidFill>
                <a:srgbClr val="00B05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917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185F4-A713-48DB-8724-2B98EBB1C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260" y="151597"/>
            <a:ext cx="11608069" cy="65548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b="1" baseline="300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r>
              <a:rPr lang="zh-CN" altLang="en-US" sz="3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我所亲爱、所想念的弟兄们，你们就是我的喜乐，我的冠冕。我亲爱的弟兄，你们应当靠主站立得稳。</a:t>
            </a:r>
            <a:r>
              <a:rPr lang="en-US" sz="3400" b="1" baseline="300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CN" altLang="en-US" sz="3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我劝友阿爹和循都基，要在主里同心。</a:t>
            </a:r>
            <a:r>
              <a:rPr lang="en-US" sz="3400" b="1" baseline="300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lang="zh-CN" altLang="en-US" sz="3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我也求你这真实同负一轭的，帮助这两个女人，因为他们在福音上曾与我一同劳苦；还有革利免，并其余和我一同做工的，他们的名字都在生命册上。</a:t>
            </a:r>
            <a:r>
              <a:rPr lang="en-US" sz="3400" b="1" baseline="30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</a:t>
            </a:r>
            <a:r>
              <a:rPr lang="zh-CN" altLang="en-US" sz="34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你们要靠主常常喜乐。我再说，你们要喜乐。</a:t>
            </a:r>
            <a:r>
              <a:rPr lang="en-US" sz="3400" b="1" baseline="30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5</a:t>
            </a:r>
            <a:r>
              <a:rPr lang="zh-CN" altLang="en-US" sz="34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当叫众人知道你们谦让的心。主已经近了。</a:t>
            </a:r>
            <a:r>
              <a:rPr lang="en-US" sz="3400" b="1" baseline="30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6</a:t>
            </a:r>
            <a:r>
              <a:rPr lang="zh-CN" altLang="en-US" sz="34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应当一无挂虑，只要凡事藉着祷告、祈求，和感谢，将你们所要的告诉神。</a:t>
            </a:r>
            <a:r>
              <a:rPr lang="en-US" sz="3400" b="1" baseline="30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7</a:t>
            </a:r>
            <a:r>
              <a:rPr lang="zh-CN" altLang="en-US" sz="34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神所赐、出人意外的平安必在基督耶稣里保守你们的心怀意念。</a:t>
            </a:r>
            <a:r>
              <a:rPr lang="en-US" sz="3400" b="1" baseline="30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8</a:t>
            </a:r>
            <a:r>
              <a:rPr lang="zh-CN" altLang="en-US" sz="34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弟兄们，我还有未尽的话：凡是真实的、可敬的、公义的、清洁的、可爱的、有美名的，若有什么德行，若有什么称赞，这些事你们都要思念。</a:t>
            </a:r>
            <a:r>
              <a:rPr lang="en-US" sz="3400" b="1" baseline="30000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9</a:t>
            </a:r>
            <a:r>
              <a:rPr lang="zh-CN" altLang="en-US" sz="34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你们在我身上所学习的，所领受的，所听见的，所看见的，这些事你们都要去行，赐平安的神就必与你们同在。</a:t>
            </a:r>
            <a:r>
              <a:rPr 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CN" alt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腓四：</a:t>
            </a:r>
            <a:r>
              <a:rPr lang="en-US" sz="3400" b="1" dirty="0">
                <a:latin typeface="SimSun" panose="02010600030101010101" pitchFamily="2" charset="-122"/>
                <a:ea typeface="SimSun" panose="02010600030101010101" pitchFamily="2" charset="-122"/>
              </a:rPr>
              <a:t>1-9) </a:t>
            </a:r>
          </a:p>
        </p:txBody>
      </p:sp>
    </p:spTree>
    <p:extLst>
      <p:ext uri="{BB962C8B-B14F-4D97-AF65-F5344CB8AC3E}">
        <p14:creationId xmlns:p14="http://schemas.microsoft.com/office/powerpoint/2010/main" val="1605433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B473B-84A8-45E0-8920-461BA5BEF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947" y="192947"/>
            <a:ext cx="11870422" cy="65014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来自不同背景的人，发生摩擦无可厚非</a:t>
            </a:r>
            <a:endParaRPr lang="en-US" altLang="zh-CN" sz="1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en-US" sz="1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若无共同的的基础，无法解决关系问题</a:t>
            </a:r>
            <a:endParaRPr lang="en-US" altLang="zh-CN" sz="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en-US" sz="1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保罗劝诫两位姊妹，要在不同中找相同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en-US" altLang="zh-CN" sz="1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小道理服从大道理，分歧就能迎刃而解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站立于信仰根基上，廖智姊妹重建家庭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922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å»æºå©ç¤¼ä¸ï¼ç±äººä¸ºå¥¹ç©¿ä¸ä¹è¢">
            <a:extLst>
              <a:ext uri="{FF2B5EF4-FFF2-40B4-BE49-F238E27FC236}">
                <a16:creationId xmlns:a16="http://schemas.microsoft.com/office/drawing/2014/main" id="{2982CB58-1F8F-4989-ACC1-001A36FF2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40" y="3429000"/>
            <a:ext cx="3819114" cy="275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FBF12EF-5C48-49C2-AE30-28CA1117CDCD}"/>
              </a:ext>
            </a:extLst>
          </p:cNvPr>
          <p:cNvSpPr/>
          <p:nvPr/>
        </p:nvSpPr>
        <p:spPr>
          <a:xfrm>
            <a:off x="5508787" y="6190476"/>
            <a:ext cx="52088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From</a:t>
            </a:r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</a:rPr>
              <a:t>：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https://mp.weixin.qq.com/s/V8UXbwRd0S9e9JXgsPUl4A</a:t>
            </a:r>
          </a:p>
        </p:txBody>
      </p:sp>
      <p:sp>
        <p:nvSpPr>
          <p:cNvPr id="2" name="AutoShape 2" descr="https://mmbiz.qpic.cn/mmbiz_jpg/g1ehO9DRFIFfR5s3iaZDiaUxAIWu1hDTZm6e3zgFWicwrxQvhicrQJfnvdWcbMhiasAOohgwibUNHpo2N5dVpENZ9pDA/640?wx_fmt=jpeg&amp;tp=webp&amp;wxfrom=5&amp;wx_lazy=1&amp;wx_co=1">
            <a:extLst>
              <a:ext uri="{FF2B5EF4-FFF2-40B4-BE49-F238E27FC236}">
                <a16:creationId xmlns:a16="http://schemas.microsoft.com/office/drawing/2014/main" id="{A1044B7A-B3E8-4439-BA57-BADF54E0E5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mmbiz.qpic.cn/mmbiz_jpg/g1ehO9DRFIFfR5s3iaZDiaUxAIWu1hDTZm6e3zgFWicwrxQvhicrQJfnvdWcbMhiasAOohgwibUNHpo2N5dVpENZ9pDA/640?wx_fmt=jpeg&amp;tp=webp&amp;wxfrom=5&amp;wx_lazy=1&amp;wx_co=1">
            <a:extLst>
              <a:ext uri="{FF2B5EF4-FFF2-40B4-BE49-F238E27FC236}">
                <a16:creationId xmlns:a16="http://schemas.microsoft.com/office/drawing/2014/main" id="{E6CDF683-BC9A-4D81-98F9-B7F1DE0E63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https://mmbiz.qpic.cn/mmbiz_jpg/g1ehO9DRFIFfR5s3iaZDiaUxAIWu1hDTZm6e3zgFWicwrxQvhicrQJfnvdWcbMhiasAOohgwibUNHpo2N5dVpENZ9pDA/640?wx_fmt=jpeg&amp;tp=webp&amp;wxfrom=5&amp;wx_lazy=1&amp;wx_co=1">
            <a:extLst>
              <a:ext uri="{FF2B5EF4-FFF2-40B4-BE49-F238E27FC236}">
                <a16:creationId xmlns:a16="http://schemas.microsoft.com/office/drawing/2014/main" id="{F0B48F53-62B2-460E-A0D8-A329A9399E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19DBB7-CD94-4EF8-932E-99E623938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417" y="1000125"/>
            <a:ext cx="6448425" cy="48577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24C5F3-42AD-4396-ADB0-8D5BC6DFD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47" y="472624"/>
            <a:ext cx="3863207" cy="268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6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9FACF-CFDB-46F4-A23F-C8F1E944E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69" y="226337"/>
            <a:ext cx="11796666" cy="646417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靠主站立而重新建立关系的经历</a:t>
            </a:r>
            <a:endParaRPr lang="en-US" altLang="zh-CN" sz="1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所以，你在祭坛上献礼物的时候，若想起弟兄向你怀怨，就把礼物留在坛前，先去同弟兄和好，然后来献礼物。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（太五：</a:t>
            </a:r>
            <a:r>
              <a:rPr 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23-24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1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我们还有在天上不愿见到的人吗？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靠主站立还包括去做一和睦使者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070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2147</Words>
  <Application>Microsoft Office PowerPoint</Application>
  <PresentationFormat>Widescreen</PresentationFormat>
  <Paragraphs>63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SimSun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喜乐的泉源（七）  腓四：1-9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Chen, Tennyson</dc:creator>
  <cp:lastModifiedBy>Chen, Tennyson</cp:lastModifiedBy>
  <cp:revision>29</cp:revision>
  <dcterms:created xsi:type="dcterms:W3CDTF">2019-06-18T17:05:54Z</dcterms:created>
  <dcterms:modified xsi:type="dcterms:W3CDTF">2019-10-26T03:09:10Z</dcterms:modified>
</cp:coreProperties>
</file>