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77" r:id="rId7"/>
    <p:sldId id="262" r:id="rId8"/>
    <p:sldId id="276" r:id="rId9"/>
    <p:sldId id="263" r:id="rId10"/>
    <p:sldId id="265" r:id="rId11"/>
    <p:sldId id="264" r:id="rId12"/>
    <p:sldId id="269" r:id="rId13"/>
    <p:sldId id="266" r:id="rId14"/>
    <p:sldId id="267" r:id="rId15"/>
    <p:sldId id="268" r:id="rId16"/>
    <p:sldId id="270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A605E2-9946-4557-866A-217DB10D2277}" v="347" dt="2019-10-20T01:28:08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1" autoAdjust="0"/>
    <p:restoredTop sz="93750" autoAdjust="0"/>
  </p:normalViewPr>
  <p:slideViewPr>
    <p:cSldViewPr>
      <p:cViewPr varScale="1">
        <p:scale>
          <a:sx n="67" d="100"/>
          <a:sy n="67" d="100"/>
        </p:scale>
        <p:origin x="1476" y="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ECA605E2-9946-4557-866A-217DB10D2277}"/>
    <pc:docChg chg="custSel addSld delSld modSld">
      <pc:chgData name="Leaf Huang" userId="2b19acc49884122e" providerId="LiveId" clId="{ECA605E2-9946-4557-866A-217DB10D2277}" dt="2019-10-20T01:28:08.090" v="380" actId="20577"/>
      <pc:docMkLst>
        <pc:docMk/>
      </pc:docMkLst>
      <pc:sldChg chg="modSp">
        <pc:chgData name="Leaf Huang" userId="2b19acc49884122e" providerId="LiveId" clId="{ECA605E2-9946-4557-866A-217DB10D2277}" dt="2019-10-08T00:57:58.732" v="0"/>
        <pc:sldMkLst>
          <pc:docMk/>
          <pc:sldMk cId="4273229115" sldId="256"/>
        </pc:sldMkLst>
        <pc:spChg chg="mod">
          <ac:chgData name="Leaf Huang" userId="2b19acc49884122e" providerId="LiveId" clId="{ECA605E2-9946-4557-866A-217DB10D2277}" dt="2019-10-08T00:57:58.732" v="0"/>
          <ac:spMkLst>
            <pc:docMk/>
            <pc:sldMk cId="4273229115" sldId="256"/>
            <ac:spMk id="2" creationId="{00000000-0000-0000-0000-000000000000}"/>
          </ac:spMkLst>
        </pc:spChg>
      </pc:sldChg>
      <pc:sldChg chg="modSp modAnim">
        <pc:chgData name="Leaf Huang" userId="2b19acc49884122e" providerId="LiveId" clId="{ECA605E2-9946-4557-866A-217DB10D2277}" dt="2019-10-20T01:26:20.638" v="370"/>
        <pc:sldMkLst>
          <pc:docMk/>
          <pc:sldMk cId="17668134" sldId="258"/>
        </pc:sldMkLst>
        <pc:spChg chg="mod">
          <ac:chgData name="Leaf Huang" userId="2b19acc49884122e" providerId="LiveId" clId="{ECA605E2-9946-4557-866A-217DB10D2277}" dt="2019-10-20T00:40:59.299" v="361"/>
          <ac:spMkLst>
            <pc:docMk/>
            <pc:sldMk cId="17668134" sldId="258"/>
            <ac:spMk id="3" creationId="{00000000-0000-0000-0000-000000000000}"/>
          </ac:spMkLst>
        </pc:spChg>
      </pc:sldChg>
      <pc:sldChg chg="del">
        <pc:chgData name="Leaf Huang" userId="2b19acc49884122e" providerId="LiveId" clId="{ECA605E2-9946-4557-866A-217DB10D2277}" dt="2019-10-19T23:46:10.408" v="191" actId="2696"/>
        <pc:sldMkLst>
          <pc:docMk/>
          <pc:sldMk cId="608788563" sldId="259"/>
        </pc:sldMkLst>
      </pc:sldChg>
      <pc:sldChg chg="modSp modAnim">
        <pc:chgData name="Leaf Huang" userId="2b19acc49884122e" providerId="LiveId" clId="{ECA605E2-9946-4557-866A-217DB10D2277}" dt="2019-10-20T00:05:39.913" v="337" actId="2711"/>
        <pc:sldMkLst>
          <pc:docMk/>
          <pc:sldMk cId="3787122621" sldId="260"/>
        </pc:sldMkLst>
        <pc:spChg chg="mod">
          <ac:chgData name="Leaf Huang" userId="2b19acc49884122e" providerId="LiveId" clId="{ECA605E2-9946-4557-866A-217DB10D2277}" dt="2019-10-19T23:37:14.584" v="155"/>
          <ac:spMkLst>
            <pc:docMk/>
            <pc:sldMk cId="3787122621" sldId="260"/>
            <ac:spMk id="2" creationId="{00000000-0000-0000-0000-000000000000}"/>
          </ac:spMkLst>
        </pc:spChg>
        <pc:spChg chg="mod">
          <ac:chgData name="Leaf Huang" userId="2b19acc49884122e" providerId="LiveId" clId="{ECA605E2-9946-4557-866A-217DB10D2277}" dt="2019-10-20T00:05:39.913" v="337" actId="2711"/>
          <ac:spMkLst>
            <pc:docMk/>
            <pc:sldMk cId="3787122621" sldId="260"/>
            <ac:spMk id="3" creationId="{00000000-0000-0000-0000-000000000000}"/>
          </ac:spMkLst>
        </pc:spChg>
      </pc:sldChg>
      <pc:sldChg chg="modSp">
        <pc:chgData name="Leaf Huang" userId="2b19acc49884122e" providerId="LiveId" clId="{ECA605E2-9946-4557-866A-217DB10D2277}" dt="2019-10-20T01:28:08.090" v="380" actId="20577"/>
        <pc:sldMkLst>
          <pc:docMk/>
          <pc:sldMk cId="4094194640" sldId="261"/>
        </pc:sldMkLst>
        <pc:spChg chg="mod">
          <ac:chgData name="Leaf Huang" userId="2b19acc49884122e" providerId="LiveId" clId="{ECA605E2-9946-4557-866A-217DB10D2277}" dt="2019-10-20T01:28:08.090" v="380" actId="20577"/>
          <ac:spMkLst>
            <pc:docMk/>
            <pc:sldMk cId="4094194640" sldId="261"/>
            <ac:spMk id="3" creationId="{00000000-0000-0000-0000-000000000000}"/>
          </ac:spMkLst>
        </pc:spChg>
      </pc:sldChg>
      <pc:sldChg chg="modSp">
        <pc:chgData name="Leaf Huang" userId="2b19acc49884122e" providerId="LiveId" clId="{ECA605E2-9946-4557-866A-217DB10D2277}" dt="2019-10-08T01:08:13.225" v="12"/>
        <pc:sldMkLst>
          <pc:docMk/>
          <pc:sldMk cId="2986560180" sldId="262"/>
        </pc:sldMkLst>
        <pc:spChg chg="mod">
          <ac:chgData name="Leaf Huang" userId="2b19acc49884122e" providerId="LiveId" clId="{ECA605E2-9946-4557-866A-217DB10D2277}" dt="2019-10-08T01:08:13.225" v="12"/>
          <ac:spMkLst>
            <pc:docMk/>
            <pc:sldMk cId="2986560180" sldId="262"/>
            <ac:spMk id="2" creationId="{00000000-0000-0000-0000-000000000000}"/>
          </ac:spMkLst>
        </pc:spChg>
      </pc:sldChg>
      <pc:sldChg chg="addSp delSp modSp modAnim">
        <pc:chgData name="Leaf Huang" userId="2b19acc49884122e" providerId="LiveId" clId="{ECA605E2-9946-4557-866A-217DB10D2277}" dt="2019-10-20T00:35:42.415" v="341" actId="1076"/>
        <pc:sldMkLst>
          <pc:docMk/>
          <pc:sldMk cId="2573619554" sldId="264"/>
        </pc:sldMkLst>
        <pc:spChg chg="del">
          <ac:chgData name="Leaf Huang" userId="2b19acc49884122e" providerId="LiveId" clId="{ECA605E2-9946-4557-866A-217DB10D2277}" dt="2019-10-20T00:35:03.283" v="338" actId="478"/>
          <ac:spMkLst>
            <pc:docMk/>
            <pc:sldMk cId="2573619554" sldId="264"/>
            <ac:spMk id="2" creationId="{00000000-0000-0000-0000-000000000000}"/>
          </ac:spMkLst>
        </pc:spChg>
        <pc:spChg chg="mod">
          <ac:chgData name="Leaf Huang" userId="2b19acc49884122e" providerId="LiveId" clId="{ECA605E2-9946-4557-866A-217DB10D2277}" dt="2019-10-20T00:35:42.415" v="341" actId="1076"/>
          <ac:spMkLst>
            <pc:docMk/>
            <pc:sldMk cId="2573619554" sldId="264"/>
            <ac:spMk id="3" creationId="{00000000-0000-0000-0000-000000000000}"/>
          </ac:spMkLst>
        </pc:spChg>
        <pc:spChg chg="add del mod">
          <ac:chgData name="Leaf Huang" userId="2b19acc49884122e" providerId="LiveId" clId="{ECA605E2-9946-4557-866A-217DB10D2277}" dt="2019-10-20T00:35:09.438" v="339" actId="478"/>
          <ac:spMkLst>
            <pc:docMk/>
            <pc:sldMk cId="2573619554" sldId="264"/>
            <ac:spMk id="5" creationId="{A7EF822F-5BE7-4E84-90F3-71DC5F055506}"/>
          </ac:spMkLst>
        </pc:spChg>
      </pc:sldChg>
      <pc:sldChg chg="modSp">
        <pc:chgData name="Leaf Huang" userId="2b19acc49884122e" providerId="LiveId" clId="{ECA605E2-9946-4557-866A-217DB10D2277}" dt="2019-10-20T00:39:59.001" v="355" actId="20577"/>
        <pc:sldMkLst>
          <pc:docMk/>
          <pc:sldMk cId="163787986" sldId="266"/>
        </pc:sldMkLst>
        <pc:spChg chg="mod">
          <ac:chgData name="Leaf Huang" userId="2b19acc49884122e" providerId="LiveId" clId="{ECA605E2-9946-4557-866A-217DB10D2277}" dt="2019-10-20T00:39:59.001" v="355" actId="20577"/>
          <ac:spMkLst>
            <pc:docMk/>
            <pc:sldMk cId="163787986" sldId="266"/>
            <ac:spMk id="3" creationId="{00000000-0000-0000-0000-000000000000}"/>
          </ac:spMkLst>
        </pc:spChg>
      </pc:sldChg>
      <pc:sldChg chg="modSp">
        <pc:chgData name="Leaf Huang" userId="2b19acc49884122e" providerId="LiveId" clId="{ECA605E2-9946-4557-866A-217DB10D2277}" dt="2019-10-20T00:41:58.294" v="363" actId="6549"/>
        <pc:sldMkLst>
          <pc:docMk/>
          <pc:sldMk cId="4054941960" sldId="268"/>
        </pc:sldMkLst>
        <pc:spChg chg="mod">
          <ac:chgData name="Leaf Huang" userId="2b19acc49884122e" providerId="LiveId" clId="{ECA605E2-9946-4557-866A-217DB10D2277}" dt="2019-10-20T00:41:58.294" v="363" actId="6549"/>
          <ac:spMkLst>
            <pc:docMk/>
            <pc:sldMk cId="4054941960" sldId="268"/>
            <ac:spMk id="3" creationId="{00000000-0000-0000-0000-000000000000}"/>
          </ac:spMkLst>
        </pc:spChg>
      </pc:sldChg>
      <pc:sldChg chg="addSp delSp modSp modAnim">
        <pc:chgData name="Leaf Huang" userId="2b19acc49884122e" providerId="LiveId" clId="{ECA605E2-9946-4557-866A-217DB10D2277}" dt="2019-10-20T00:37:13.310" v="345"/>
        <pc:sldMkLst>
          <pc:docMk/>
          <pc:sldMk cId="4213580415" sldId="269"/>
        </pc:sldMkLst>
        <pc:spChg chg="del">
          <ac:chgData name="Leaf Huang" userId="2b19acc49884122e" providerId="LiveId" clId="{ECA605E2-9946-4557-866A-217DB10D2277}" dt="2019-10-20T00:36:54.256" v="342" actId="478"/>
          <ac:spMkLst>
            <pc:docMk/>
            <pc:sldMk cId="4213580415" sldId="269"/>
            <ac:spMk id="2" creationId="{00000000-0000-0000-0000-000000000000}"/>
          </ac:spMkLst>
        </pc:spChg>
        <pc:spChg chg="mod">
          <ac:chgData name="Leaf Huang" userId="2b19acc49884122e" providerId="LiveId" clId="{ECA605E2-9946-4557-866A-217DB10D2277}" dt="2019-10-20T00:37:07.967" v="344" actId="1076"/>
          <ac:spMkLst>
            <pc:docMk/>
            <pc:sldMk cId="4213580415" sldId="269"/>
            <ac:spMk id="3" creationId="{00000000-0000-0000-0000-000000000000}"/>
          </ac:spMkLst>
        </pc:spChg>
        <pc:spChg chg="add del mod">
          <ac:chgData name="Leaf Huang" userId="2b19acc49884122e" providerId="LiveId" clId="{ECA605E2-9946-4557-866A-217DB10D2277}" dt="2019-10-20T00:37:00.957" v="343" actId="478"/>
          <ac:spMkLst>
            <pc:docMk/>
            <pc:sldMk cId="4213580415" sldId="269"/>
            <ac:spMk id="5" creationId="{2C8028D6-6471-42B1-9713-67A4E5F9912E}"/>
          </ac:spMkLst>
        </pc:spChg>
      </pc:sldChg>
      <pc:sldChg chg="modSp modAnim">
        <pc:chgData name="Leaf Huang" userId="2b19acc49884122e" providerId="LiveId" clId="{ECA605E2-9946-4557-866A-217DB10D2277}" dt="2019-10-08T01:21:18.152" v="147"/>
        <pc:sldMkLst>
          <pc:docMk/>
          <pc:sldMk cId="3556968585" sldId="270"/>
        </pc:sldMkLst>
        <pc:spChg chg="mod">
          <ac:chgData name="Leaf Huang" userId="2b19acc49884122e" providerId="LiveId" clId="{ECA605E2-9946-4557-866A-217DB10D2277}" dt="2019-10-08T01:21:18.152" v="147"/>
          <ac:spMkLst>
            <pc:docMk/>
            <pc:sldMk cId="3556968585" sldId="270"/>
            <ac:spMk id="3" creationId="{00000000-0000-0000-0000-000000000000}"/>
          </ac:spMkLst>
        </pc:spChg>
      </pc:sldChg>
      <pc:sldChg chg="modSp del">
        <pc:chgData name="Leaf Huang" userId="2b19acc49884122e" providerId="LiveId" clId="{ECA605E2-9946-4557-866A-217DB10D2277}" dt="2019-10-19T23:46:13.457" v="192" actId="2696"/>
        <pc:sldMkLst>
          <pc:docMk/>
          <pc:sldMk cId="3932001677" sldId="271"/>
        </pc:sldMkLst>
        <pc:spChg chg="mod">
          <ac:chgData name="Leaf Huang" userId="2b19acc49884122e" providerId="LiveId" clId="{ECA605E2-9946-4557-866A-217DB10D2277}" dt="2019-10-08T00:59:30.555" v="1" actId="207"/>
          <ac:spMkLst>
            <pc:docMk/>
            <pc:sldMk cId="3932001677" sldId="271"/>
            <ac:spMk id="3" creationId="{00000000-0000-0000-0000-000000000000}"/>
          </ac:spMkLst>
        </pc:spChg>
      </pc:sldChg>
      <pc:sldChg chg="modSp">
        <pc:chgData name="Leaf Huang" userId="2b19acc49884122e" providerId="LiveId" clId="{ECA605E2-9946-4557-866A-217DB10D2277}" dt="2019-10-08T01:08:50.021" v="15" actId="14100"/>
        <pc:sldMkLst>
          <pc:docMk/>
          <pc:sldMk cId="3909972774" sldId="276"/>
        </pc:sldMkLst>
        <pc:spChg chg="mod">
          <ac:chgData name="Leaf Huang" userId="2b19acc49884122e" providerId="LiveId" clId="{ECA605E2-9946-4557-866A-217DB10D2277}" dt="2019-10-08T01:08:46.500" v="14" actId="14100"/>
          <ac:spMkLst>
            <pc:docMk/>
            <pc:sldMk cId="3909972774" sldId="276"/>
            <ac:spMk id="2" creationId="{00000000-0000-0000-0000-000000000000}"/>
          </ac:spMkLst>
        </pc:spChg>
        <pc:spChg chg="mod">
          <ac:chgData name="Leaf Huang" userId="2b19acc49884122e" providerId="LiveId" clId="{ECA605E2-9946-4557-866A-217DB10D2277}" dt="2019-10-08T01:08:50.021" v="15" actId="14100"/>
          <ac:spMkLst>
            <pc:docMk/>
            <pc:sldMk cId="3909972774" sldId="276"/>
            <ac:spMk id="3" creationId="{00000000-0000-0000-0000-000000000000}"/>
          </ac:spMkLst>
        </pc:spChg>
      </pc:sldChg>
      <pc:sldChg chg="modSp">
        <pc:chgData name="Leaf Huang" userId="2b19acc49884122e" providerId="LiveId" clId="{ECA605E2-9946-4557-866A-217DB10D2277}" dt="2019-10-08T01:07:44.048" v="5" actId="14100"/>
        <pc:sldMkLst>
          <pc:docMk/>
          <pc:sldMk cId="1022932262" sldId="277"/>
        </pc:sldMkLst>
        <pc:spChg chg="mod">
          <ac:chgData name="Leaf Huang" userId="2b19acc49884122e" providerId="LiveId" clId="{ECA605E2-9946-4557-866A-217DB10D2277}" dt="2019-10-08T01:07:40.585" v="4" actId="1076"/>
          <ac:spMkLst>
            <pc:docMk/>
            <pc:sldMk cId="1022932262" sldId="277"/>
            <ac:spMk id="2" creationId="{00000000-0000-0000-0000-000000000000}"/>
          </ac:spMkLst>
        </pc:spChg>
        <pc:spChg chg="mod">
          <ac:chgData name="Leaf Huang" userId="2b19acc49884122e" providerId="LiveId" clId="{ECA605E2-9946-4557-866A-217DB10D2277}" dt="2019-10-08T01:07:44.048" v="5" actId="14100"/>
          <ac:spMkLst>
            <pc:docMk/>
            <pc:sldMk cId="1022932262" sldId="277"/>
            <ac:spMk id="3" creationId="{00000000-0000-0000-0000-000000000000}"/>
          </ac:spMkLst>
        </pc:spChg>
      </pc:sldChg>
      <pc:sldChg chg="delSp modSp add modAnim">
        <pc:chgData name="Leaf Huang" userId="2b19acc49884122e" providerId="LiveId" clId="{ECA605E2-9946-4557-866A-217DB10D2277}" dt="2019-10-20T00:45:32.200" v="369"/>
        <pc:sldMkLst>
          <pc:docMk/>
          <pc:sldMk cId="1294299461" sldId="278"/>
        </pc:sldMkLst>
        <pc:spChg chg="del">
          <ac:chgData name="Leaf Huang" userId="2b19acc49884122e" providerId="LiveId" clId="{ECA605E2-9946-4557-866A-217DB10D2277}" dt="2019-10-08T01:17:28.752" v="72" actId="478"/>
          <ac:spMkLst>
            <pc:docMk/>
            <pc:sldMk cId="1294299461" sldId="278"/>
            <ac:spMk id="2" creationId="{F790390A-16C0-49A0-9C47-FE64599952A9}"/>
          </ac:spMkLst>
        </pc:spChg>
        <pc:spChg chg="mod">
          <ac:chgData name="Leaf Huang" userId="2b19acc49884122e" providerId="LiveId" clId="{ECA605E2-9946-4557-866A-217DB10D2277}" dt="2019-10-20T00:45:32.200" v="369"/>
          <ac:spMkLst>
            <pc:docMk/>
            <pc:sldMk cId="1294299461" sldId="278"/>
            <ac:spMk id="3" creationId="{4AE535A2-C661-47FA-9203-663DF50D2581}"/>
          </ac:spMkLst>
        </pc:spChg>
      </pc:sldChg>
    </pc:docChg>
  </pc:docChgLst>
  <pc:docChgLst>
    <pc:chgData name="Leaf Huang" userId="2b19acc49884122e" providerId="LiveId" clId="{03D2050E-2D5E-4BA0-A7B4-31AAB7D52452}"/>
    <pc:docChg chg="delSld delMainMaster">
      <pc:chgData name="Leaf Huang" userId="2b19acc49884122e" providerId="LiveId" clId="{03D2050E-2D5E-4BA0-A7B4-31AAB7D52452}" dt="2019-10-06T03:43:27.235" v="26" actId="2696"/>
      <pc:docMkLst>
        <pc:docMk/>
      </pc:docMkLst>
      <pc:sldChg chg="del">
        <pc:chgData name="Leaf Huang" userId="2b19acc49884122e" providerId="LiveId" clId="{03D2050E-2D5E-4BA0-A7B4-31AAB7D52452}" dt="2019-10-06T03:43:25.945" v="13" actId="2696"/>
        <pc:sldMkLst>
          <pc:docMk/>
          <pc:sldMk cId="116718250" sldId="272"/>
        </pc:sldMkLst>
      </pc:sldChg>
      <pc:sldChg chg="del">
        <pc:chgData name="Leaf Huang" userId="2b19acc49884122e" providerId="LiveId" clId="{03D2050E-2D5E-4BA0-A7B4-31AAB7D52452}" dt="2019-10-06T03:43:27.218" v="14" actId="2696"/>
        <pc:sldMkLst>
          <pc:docMk/>
          <pc:sldMk cId="729427456" sldId="273"/>
        </pc:sldMkLst>
      </pc:sldChg>
      <pc:sldChg chg="del">
        <pc:chgData name="Leaf Huang" userId="2b19acc49884122e" providerId="LiveId" clId="{03D2050E-2D5E-4BA0-A7B4-31AAB7D52452}" dt="2019-10-06T03:43:21.707" v="0" actId="2696"/>
        <pc:sldMkLst>
          <pc:docMk/>
          <pc:sldMk cId="828185796" sldId="275"/>
        </pc:sldMkLst>
      </pc:sldChg>
      <pc:sldMasterChg chg="del delSldLayout">
        <pc:chgData name="Leaf Huang" userId="2b19acc49884122e" providerId="LiveId" clId="{03D2050E-2D5E-4BA0-A7B4-31AAB7D52452}" dt="2019-10-06T03:43:27.235" v="26" actId="2696"/>
        <pc:sldMasterMkLst>
          <pc:docMk/>
          <pc:sldMasterMk cId="2763097815" sldId="2147483660"/>
        </pc:sldMasterMkLst>
        <pc:sldLayoutChg chg="del">
          <pc:chgData name="Leaf Huang" userId="2b19acc49884122e" providerId="LiveId" clId="{03D2050E-2D5E-4BA0-A7B4-31AAB7D52452}" dt="2019-10-06T03:43:27.220" v="15" actId="2696"/>
          <pc:sldLayoutMkLst>
            <pc:docMk/>
            <pc:sldMasterMk cId="2763097815" sldId="2147483660"/>
            <pc:sldLayoutMk cId="747754899" sldId="2147483661"/>
          </pc:sldLayoutMkLst>
        </pc:sldLayoutChg>
        <pc:sldLayoutChg chg="del">
          <pc:chgData name="Leaf Huang" userId="2b19acc49884122e" providerId="LiveId" clId="{03D2050E-2D5E-4BA0-A7B4-31AAB7D52452}" dt="2019-10-06T03:43:27.221" v="16" actId="2696"/>
          <pc:sldLayoutMkLst>
            <pc:docMk/>
            <pc:sldMasterMk cId="2763097815" sldId="2147483660"/>
            <pc:sldLayoutMk cId="1099785181" sldId="2147483662"/>
          </pc:sldLayoutMkLst>
        </pc:sldLayoutChg>
        <pc:sldLayoutChg chg="del">
          <pc:chgData name="Leaf Huang" userId="2b19acc49884122e" providerId="LiveId" clId="{03D2050E-2D5E-4BA0-A7B4-31AAB7D52452}" dt="2019-10-06T03:43:27.223" v="17" actId="2696"/>
          <pc:sldLayoutMkLst>
            <pc:docMk/>
            <pc:sldMasterMk cId="2763097815" sldId="2147483660"/>
            <pc:sldLayoutMk cId="787440416" sldId="2147483663"/>
          </pc:sldLayoutMkLst>
        </pc:sldLayoutChg>
        <pc:sldLayoutChg chg="del">
          <pc:chgData name="Leaf Huang" userId="2b19acc49884122e" providerId="LiveId" clId="{03D2050E-2D5E-4BA0-A7B4-31AAB7D52452}" dt="2019-10-06T03:43:27.225" v="18" actId="2696"/>
          <pc:sldLayoutMkLst>
            <pc:docMk/>
            <pc:sldMasterMk cId="2763097815" sldId="2147483660"/>
            <pc:sldLayoutMk cId="2619072321" sldId="2147483664"/>
          </pc:sldLayoutMkLst>
        </pc:sldLayoutChg>
        <pc:sldLayoutChg chg="del">
          <pc:chgData name="Leaf Huang" userId="2b19acc49884122e" providerId="LiveId" clId="{03D2050E-2D5E-4BA0-A7B4-31AAB7D52452}" dt="2019-10-06T03:43:27.226" v="19" actId="2696"/>
          <pc:sldLayoutMkLst>
            <pc:docMk/>
            <pc:sldMasterMk cId="2763097815" sldId="2147483660"/>
            <pc:sldLayoutMk cId="3409183071" sldId="2147483665"/>
          </pc:sldLayoutMkLst>
        </pc:sldLayoutChg>
        <pc:sldLayoutChg chg="del">
          <pc:chgData name="Leaf Huang" userId="2b19acc49884122e" providerId="LiveId" clId="{03D2050E-2D5E-4BA0-A7B4-31AAB7D52452}" dt="2019-10-06T03:43:27.229" v="20" actId="2696"/>
          <pc:sldLayoutMkLst>
            <pc:docMk/>
            <pc:sldMasterMk cId="2763097815" sldId="2147483660"/>
            <pc:sldLayoutMk cId="849457396" sldId="2147483666"/>
          </pc:sldLayoutMkLst>
        </pc:sldLayoutChg>
        <pc:sldLayoutChg chg="del">
          <pc:chgData name="Leaf Huang" userId="2b19acc49884122e" providerId="LiveId" clId="{03D2050E-2D5E-4BA0-A7B4-31AAB7D52452}" dt="2019-10-06T03:43:27.230" v="21" actId="2696"/>
          <pc:sldLayoutMkLst>
            <pc:docMk/>
            <pc:sldMasterMk cId="2763097815" sldId="2147483660"/>
            <pc:sldLayoutMk cId="1736647152" sldId="2147483667"/>
          </pc:sldLayoutMkLst>
        </pc:sldLayoutChg>
        <pc:sldLayoutChg chg="del">
          <pc:chgData name="Leaf Huang" userId="2b19acc49884122e" providerId="LiveId" clId="{03D2050E-2D5E-4BA0-A7B4-31AAB7D52452}" dt="2019-10-06T03:43:27.231" v="22" actId="2696"/>
          <pc:sldLayoutMkLst>
            <pc:docMk/>
            <pc:sldMasterMk cId="2763097815" sldId="2147483660"/>
            <pc:sldLayoutMk cId="389945106" sldId="2147483668"/>
          </pc:sldLayoutMkLst>
        </pc:sldLayoutChg>
        <pc:sldLayoutChg chg="del">
          <pc:chgData name="Leaf Huang" userId="2b19acc49884122e" providerId="LiveId" clId="{03D2050E-2D5E-4BA0-A7B4-31AAB7D52452}" dt="2019-10-06T03:43:27.232" v="23" actId="2696"/>
          <pc:sldLayoutMkLst>
            <pc:docMk/>
            <pc:sldMasterMk cId="2763097815" sldId="2147483660"/>
            <pc:sldLayoutMk cId="3908086786" sldId="2147483669"/>
          </pc:sldLayoutMkLst>
        </pc:sldLayoutChg>
        <pc:sldLayoutChg chg="del">
          <pc:chgData name="Leaf Huang" userId="2b19acc49884122e" providerId="LiveId" clId="{03D2050E-2D5E-4BA0-A7B4-31AAB7D52452}" dt="2019-10-06T03:43:27.233" v="24" actId="2696"/>
          <pc:sldLayoutMkLst>
            <pc:docMk/>
            <pc:sldMasterMk cId="2763097815" sldId="2147483660"/>
            <pc:sldLayoutMk cId="1244038207" sldId="2147483670"/>
          </pc:sldLayoutMkLst>
        </pc:sldLayoutChg>
        <pc:sldLayoutChg chg="del">
          <pc:chgData name="Leaf Huang" userId="2b19acc49884122e" providerId="LiveId" clId="{03D2050E-2D5E-4BA0-A7B4-31AAB7D52452}" dt="2019-10-06T03:43:27.234" v="25" actId="2696"/>
          <pc:sldLayoutMkLst>
            <pc:docMk/>
            <pc:sldMasterMk cId="2763097815" sldId="2147483660"/>
            <pc:sldLayoutMk cId="987202054" sldId="2147483671"/>
          </pc:sldLayoutMkLst>
        </pc:sldLayoutChg>
      </pc:sldMasterChg>
      <pc:sldMasterChg chg="del delSldLayout">
        <pc:chgData name="Leaf Huang" userId="2b19acc49884122e" providerId="LiveId" clId="{03D2050E-2D5E-4BA0-A7B4-31AAB7D52452}" dt="2019-10-06T03:43:21.721" v="12" actId="2696"/>
        <pc:sldMasterMkLst>
          <pc:docMk/>
          <pc:sldMasterMk cId="2619333034" sldId="2147483672"/>
        </pc:sldMasterMkLst>
        <pc:sldLayoutChg chg="del">
          <pc:chgData name="Leaf Huang" userId="2b19acc49884122e" providerId="LiveId" clId="{03D2050E-2D5E-4BA0-A7B4-31AAB7D52452}" dt="2019-10-06T03:43:21.709" v="1" actId="2696"/>
          <pc:sldLayoutMkLst>
            <pc:docMk/>
            <pc:sldMasterMk cId="2619333034" sldId="2147483672"/>
            <pc:sldLayoutMk cId="3505411837" sldId="2147483673"/>
          </pc:sldLayoutMkLst>
        </pc:sldLayoutChg>
        <pc:sldLayoutChg chg="del">
          <pc:chgData name="Leaf Huang" userId="2b19acc49884122e" providerId="LiveId" clId="{03D2050E-2D5E-4BA0-A7B4-31AAB7D52452}" dt="2019-10-06T03:43:21.710" v="2" actId="2696"/>
          <pc:sldLayoutMkLst>
            <pc:docMk/>
            <pc:sldMasterMk cId="2619333034" sldId="2147483672"/>
            <pc:sldLayoutMk cId="788595205" sldId="2147483674"/>
          </pc:sldLayoutMkLst>
        </pc:sldLayoutChg>
        <pc:sldLayoutChg chg="del">
          <pc:chgData name="Leaf Huang" userId="2b19acc49884122e" providerId="LiveId" clId="{03D2050E-2D5E-4BA0-A7B4-31AAB7D52452}" dt="2019-10-06T03:43:21.711" v="3" actId="2696"/>
          <pc:sldLayoutMkLst>
            <pc:docMk/>
            <pc:sldMasterMk cId="2619333034" sldId="2147483672"/>
            <pc:sldLayoutMk cId="1943193262" sldId="2147483675"/>
          </pc:sldLayoutMkLst>
        </pc:sldLayoutChg>
        <pc:sldLayoutChg chg="del">
          <pc:chgData name="Leaf Huang" userId="2b19acc49884122e" providerId="LiveId" clId="{03D2050E-2D5E-4BA0-A7B4-31AAB7D52452}" dt="2019-10-06T03:43:21.712" v="4" actId="2696"/>
          <pc:sldLayoutMkLst>
            <pc:docMk/>
            <pc:sldMasterMk cId="2619333034" sldId="2147483672"/>
            <pc:sldLayoutMk cId="236550285" sldId="2147483676"/>
          </pc:sldLayoutMkLst>
        </pc:sldLayoutChg>
        <pc:sldLayoutChg chg="del">
          <pc:chgData name="Leaf Huang" userId="2b19acc49884122e" providerId="LiveId" clId="{03D2050E-2D5E-4BA0-A7B4-31AAB7D52452}" dt="2019-10-06T03:43:21.713" v="5" actId="2696"/>
          <pc:sldLayoutMkLst>
            <pc:docMk/>
            <pc:sldMasterMk cId="2619333034" sldId="2147483672"/>
            <pc:sldLayoutMk cId="3692473753" sldId="2147483677"/>
          </pc:sldLayoutMkLst>
        </pc:sldLayoutChg>
        <pc:sldLayoutChg chg="del">
          <pc:chgData name="Leaf Huang" userId="2b19acc49884122e" providerId="LiveId" clId="{03D2050E-2D5E-4BA0-A7B4-31AAB7D52452}" dt="2019-10-06T03:43:21.714" v="6" actId="2696"/>
          <pc:sldLayoutMkLst>
            <pc:docMk/>
            <pc:sldMasterMk cId="2619333034" sldId="2147483672"/>
            <pc:sldLayoutMk cId="54836049" sldId="2147483678"/>
          </pc:sldLayoutMkLst>
        </pc:sldLayoutChg>
        <pc:sldLayoutChg chg="del">
          <pc:chgData name="Leaf Huang" userId="2b19acc49884122e" providerId="LiveId" clId="{03D2050E-2D5E-4BA0-A7B4-31AAB7D52452}" dt="2019-10-06T03:43:21.716" v="7" actId="2696"/>
          <pc:sldLayoutMkLst>
            <pc:docMk/>
            <pc:sldMasterMk cId="2619333034" sldId="2147483672"/>
            <pc:sldLayoutMk cId="628873021" sldId="2147483679"/>
          </pc:sldLayoutMkLst>
        </pc:sldLayoutChg>
        <pc:sldLayoutChg chg="del">
          <pc:chgData name="Leaf Huang" userId="2b19acc49884122e" providerId="LiveId" clId="{03D2050E-2D5E-4BA0-A7B4-31AAB7D52452}" dt="2019-10-06T03:43:21.717" v="8" actId="2696"/>
          <pc:sldLayoutMkLst>
            <pc:docMk/>
            <pc:sldMasterMk cId="2619333034" sldId="2147483672"/>
            <pc:sldLayoutMk cId="391514025" sldId="2147483680"/>
          </pc:sldLayoutMkLst>
        </pc:sldLayoutChg>
        <pc:sldLayoutChg chg="del">
          <pc:chgData name="Leaf Huang" userId="2b19acc49884122e" providerId="LiveId" clId="{03D2050E-2D5E-4BA0-A7B4-31AAB7D52452}" dt="2019-10-06T03:43:21.718" v="9" actId="2696"/>
          <pc:sldLayoutMkLst>
            <pc:docMk/>
            <pc:sldMasterMk cId="2619333034" sldId="2147483672"/>
            <pc:sldLayoutMk cId="2371752415" sldId="2147483681"/>
          </pc:sldLayoutMkLst>
        </pc:sldLayoutChg>
        <pc:sldLayoutChg chg="del">
          <pc:chgData name="Leaf Huang" userId="2b19acc49884122e" providerId="LiveId" clId="{03D2050E-2D5E-4BA0-A7B4-31AAB7D52452}" dt="2019-10-06T03:43:21.719" v="10" actId="2696"/>
          <pc:sldLayoutMkLst>
            <pc:docMk/>
            <pc:sldMasterMk cId="2619333034" sldId="2147483672"/>
            <pc:sldLayoutMk cId="4025039775" sldId="2147483682"/>
          </pc:sldLayoutMkLst>
        </pc:sldLayoutChg>
        <pc:sldLayoutChg chg="del">
          <pc:chgData name="Leaf Huang" userId="2b19acc49884122e" providerId="LiveId" clId="{03D2050E-2D5E-4BA0-A7B4-31AAB7D52452}" dt="2019-10-06T03:43:21.720" v="11" actId="2696"/>
          <pc:sldLayoutMkLst>
            <pc:docMk/>
            <pc:sldMasterMk cId="2619333034" sldId="2147483672"/>
            <pc:sldLayoutMk cId="113425214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3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9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2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8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4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2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1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6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3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AA1A-A02F-4741-8D5A-98EE9056144C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BCB5D-0F55-42F8-89E4-7078AC52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5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+mn-ea"/>
              </a:rPr>
              <a:t>万物的结局近了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tx1"/>
                </a:solidFill>
              </a:rPr>
              <a:t>黄力夫弟兄</a:t>
            </a:r>
            <a:endParaRPr lang="en-US" altLang="zh-CN" sz="3600" b="1" dirty="0">
              <a:solidFill>
                <a:schemeClr val="tx1"/>
              </a:solidFill>
            </a:endParaRPr>
          </a:p>
          <a:p>
            <a:r>
              <a:rPr lang="zh-CN" altLang="en-US" sz="3600" b="1" dirty="0">
                <a:solidFill>
                  <a:schemeClr val="tx1"/>
                </a:solidFill>
              </a:rPr>
              <a:t>北卡华人福音基督教会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2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讲道的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</a:rPr>
              <a:t>要按著神的圣言讲。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讲道服事的第一要件：勤读圣经。</a:t>
            </a:r>
            <a:endParaRPr 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7245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</a:rPr>
              <a:t>主耶和华赐我受教者的舌头，使我知道怎样用言语扶助疲乏的人。主每早晨提醒，提醒我的耳朵，使我能听，像受教者一样。</a:t>
            </a:r>
            <a:r>
              <a:rPr lang="en-US" altLang="zh-CN" sz="3600" b="1" dirty="0">
                <a:latin typeface="+mn-ea"/>
              </a:rPr>
              <a:t>			</a:t>
            </a:r>
            <a:r>
              <a:rPr lang="zh-CN" altLang="en-US" sz="3600" b="1" dirty="0">
                <a:latin typeface="+mn-ea"/>
              </a:rPr>
              <a:t>赛 </a:t>
            </a:r>
            <a:r>
              <a:rPr lang="en-US" altLang="zh-CN" sz="3600" b="1" dirty="0">
                <a:latin typeface="+mn-ea"/>
              </a:rPr>
              <a:t>50:4</a:t>
            </a:r>
          </a:p>
          <a:p>
            <a:r>
              <a:rPr lang="zh-CN" altLang="en-US" sz="3600" b="1" dirty="0">
                <a:latin typeface="+mn-ea"/>
              </a:rPr>
              <a:t>受教者：先听（耳朵），再说（舌头）。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讲道训练从读神的话语开始。</a:t>
            </a:r>
            <a:endParaRPr lang="en-US" altLang="zh-CN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361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用言语扶助疲乏的人。</a:t>
            </a:r>
            <a:endParaRPr lang="en-US" altLang="zh-CN" sz="3600" b="1" dirty="0"/>
          </a:p>
          <a:p>
            <a:r>
              <a:rPr lang="zh-CN" altLang="en-US" sz="3600" b="1" dirty="0"/>
              <a:t>牧师追思礼拜。</a:t>
            </a:r>
            <a:endParaRPr lang="en-US" altLang="zh-CN" sz="3600" b="1" dirty="0"/>
          </a:p>
          <a:p>
            <a:r>
              <a:rPr lang="zh-CN" altLang="en-US" sz="3600" b="1" dirty="0"/>
              <a:t>“牧师你好走”。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421358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服事人的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要按著神所赐的力量服事。</a:t>
            </a:r>
            <a:endParaRPr lang="en-US" altLang="zh-CN" sz="3600" b="1" dirty="0"/>
          </a:p>
          <a:p>
            <a:r>
              <a:rPr lang="zh-CN" altLang="en-US" sz="3600" b="1" dirty="0"/>
              <a:t>力量就是恩赐。</a:t>
            </a:r>
            <a:endParaRPr lang="en-US" altLang="zh-CN" sz="3600" b="1" dirty="0"/>
          </a:p>
          <a:p>
            <a:r>
              <a:rPr lang="zh-CN" altLang="en-US" sz="3600" b="1" dirty="0"/>
              <a:t>弟兄姐妹有各种不同的恩赐。</a:t>
            </a:r>
            <a:endParaRPr lang="en-US" altLang="zh-CN" sz="3600" b="1" dirty="0"/>
          </a:p>
          <a:p>
            <a:r>
              <a:rPr lang="zh-CN" altLang="en-US" sz="3600" b="1" dirty="0"/>
              <a:t>慕迪牧師的同工。</a:t>
            </a:r>
            <a:endParaRPr lang="en-US" altLang="zh-CN" sz="3600" b="1" dirty="0"/>
          </a:p>
          <a:p>
            <a:r>
              <a:rPr lang="zh-CN" altLang="en-US" sz="3600" b="1" dirty="0"/>
              <a:t>接待家庭。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378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颂赞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</a:rPr>
              <a:t>叫神在凡事上因耶稣基督得荣耀。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原来荣耀、权能都是他的，直到永永远远。阿们！</a:t>
            </a:r>
            <a:endParaRPr 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1047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今天的信息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0593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</a:rPr>
              <a:t>对个人 </a:t>
            </a:r>
            <a:r>
              <a:rPr lang="en-US" altLang="zh-CN" sz="3600" b="1" dirty="0">
                <a:latin typeface="+mn-ea"/>
              </a:rPr>
              <a:t>- </a:t>
            </a:r>
            <a:r>
              <a:rPr lang="zh-CN" altLang="en-US" sz="3600" b="1" dirty="0">
                <a:latin typeface="+mn-ea"/>
              </a:rPr>
              <a:t>祷告，相爱。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对教会 </a:t>
            </a:r>
            <a:r>
              <a:rPr lang="en-US" altLang="zh-CN" sz="3600" b="1" dirty="0">
                <a:latin typeface="+mn-ea"/>
              </a:rPr>
              <a:t>- </a:t>
            </a:r>
            <a:r>
              <a:rPr lang="zh-CN" altLang="en-US" sz="3600" b="1" dirty="0">
                <a:latin typeface="+mn-ea"/>
              </a:rPr>
              <a:t>好管家。讲道的，服事人的。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归荣耀给神。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使徒彼得对受苦的基督徒的劝勉。</a:t>
            </a:r>
            <a:endParaRPr 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5494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zh-CN" altLang="en-US" b="1" dirty="0"/>
              <a:t>万物的结局近了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>
                <a:latin typeface="+mn-ea"/>
              </a:rPr>
              <a:t>初代教会认为主很快就会再来。</a:t>
            </a:r>
            <a:endParaRPr lang="en-US" altLang="zh-CN" sz="3600" b="1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主所应许的尚未成就，有人以为他是耽延，其实不是耽延，乃是宽容你们，不愿有一人沉沦，乃愿人人都悔改。 </a:t>
            </a:r>
            <a:r>
              <a:rPr lang="en-US" altLang="zh-CN" sz="3600" b="1" dirty="0">
                <a:latin typeface="+mn-ea"/>
              </a:rPr>
              <a:t>					</a:t>
            </a:r>
            <a:r>
              <a:rPr lang="zh-CN" altLang="en-US" sz="3600" b="1" dirty="0">
                <a:latin typeface="+mn-ea"/>
              </a:rPr>
              <a:t>彼后 </a:t>
            </a:r>
            <a:r>
              <a:rPr lang="en-US" altLang="zh-CN" sz="3600" b="1" dirty="0">
                <a:latin typeface="+mn-ea"/>
              </a:rPr>
              <a:t>3</a:t>
            </a:r>
            <a:r>
              <a:rPr lang="zh-CN" altLang="en-US" sz="3600" b="1" dirty="0">
                <a:latin typeface="+mn-ea"/>
              </a:rPr>
              <a:t>：</a:t>
            </a:r>
            <a:r>
              <a:rPr lang="en-US" altLang="zh-CN" sz="3600" b="1" dirty="0">
                <a:latin typeface="+mn-ea"/>
              </a:rPr>
              <a:t>9</a:t>
            </a:r>
          </a:p>
          <a:p>
            <a:r>
              <a:rPr lang="zh-CN" altLang="en-US" sz="3600" b="1" dirty="0">
                <a:latin typeface="+mn-ea"/>
              </a:rPr>
              <a:t>警醒等候。</a:t>
            </a:r>
            <a:endParaRPr lang="en-US" altLang="zh-CN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696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535A2-C661-47FA-9203-663DF50D2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堅持到底。</a:t>
            </a:r>
            <a:endParaRPr lang="en-US" sz="3600" b="1" dirty="0">
              <a:solidFill>
                <a:prstClr val="black"/>
              </a:solidFill>
            </a:endParaRP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1968 </a:t>
            </a:r>
            <a:r>
              <a:rPr lang="zh-CN" altLang="en-US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年墨西哥奥运会，马拉松比赛的故事。</a:t>
            </a:r>
            <a:endParaRPr lang="en-US" altLang="zh-CN" sz="36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坦桑尼亚选手约翰</a:t>
            </a:r>
            <a:r>
              <a:rPr lang="en-US" altLang="zh-CN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.</a:t>
            </a:r>
            <a:r>
              <a:rPr lang="zh-CN" altLang="en-US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阿克瓦利。</a:t>
            </a:r>
            <a:endParaRPr lang="en-US" altLang="zh-CN" sz="36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我的国家没有差遣我飞</a:t>
            </a:r>
            <a:r>
              <a:rPr lang="en-US" altLang="zh-CN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prstClr val="black"/>
                </a:solidFill>
                <a:latin typeface="宋体" panose="02010600030101010101" pitchFamily="2" charset="-122"/>
              </a:rPr>
              <a:t>千英里来开始这个赛跑，他们差我来完成这个赛跑。</a:t>
            </a:r>
            <a:endParaRPr lang="en-US" sz="3600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+mn-ea"/>
              </a:rPr>
              <a:t>万物的结局近了。所以，你们要谨慎自守，警醒祷告。 最要紧的是彼此切实相爱，因为爱能遮掩许多的罪。 你们要互相款待，不发怨言。 各人要照所得的恩赐彼此服事，作神百般恩赐的好管家。 若有讲道的，要按著神的圣言讲；若有服事人的，要按著神所赐的力量服事，叫神在凡事上因耶稣基督得荣耀。原来荣耀、权能都是他的，直到永永远远。阿们！</a:t>
            </a:r>
            <a:r>
              <a:rPr lang="en-US" altLang="zh-CN" sz="3600" b="1" dirty="0">
                <a:latin typeface="+mn-ea"/>
              </a:rPr>
              <a:t>				</a:t>
            </a:r>
            <a:r>
              <a:rPr lang="zh-CN" altLang="en-US" sz="3600" b="1" dirty="0">
                <a:latin typeface="+mn-ea"/>
              </a:rPr>
              <a:t>彼前 </a:t>
            </a:r>
            <a:r>
              <a:rPr lang="en-US" altLang="zh-CN" sz="3600" b="1" dirty="0">
                <a:latin typeface="+mn-ea"/>
              </a:rPr>
              <a:t>4</a:t>
            </a:r>
            <a:r>
              <a:rPr lang="zh-CN" altLang="en-US" sz="3600" b="1" dirty="0">
                <a:latin typeface="+mn-ea"/>
              </a:rPr>
              <a:t>：</a:t>
            </a:r>
            <a:r>
              <a:rPr lang="en-US" altLang="zh-CN" sz="3600" b="1" dirty="0">
                <a:latin typeface="+mn-ea"/>
              </a:rPr>
              <a:t>7-11</a:t>
            </a:r>
            <a:endParaRPr 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861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zh-CN" altLang="en-US" b="1" dirty="0"/>
              <a:t>讲道大纲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祷告。</a:t>
            </a:r>
            <a:endParaRPr lang="en-US" altLang="zh-CN" sz="3600" b="1" dirty="0"/>
          </a:p>
          <a:p>
            <a:r>
              <a:rPr lang="zh-CN" altLang="en-US" sz="3600" b="1" dirty="0"/>
              <a:t>相爱。</a:t>
            </a:r>
            <a:r>
              <a:rPr lang="en-US" altLang="zh-CN" sz="3600" b="1" dirty="0"/>
              <a:t>	</a:t>
            </a:r>
          </a:p>
          <a:p>
            <a:r>
              <a:rPr lang="zh-CN" altLang="en-US" sz="3600" b="1" dirty="0"/>
              <a:t>好管家。</a:t>
            </a:r>
            <a:endParaRPr lang="en-US" altLang="zh-CN" sz="3600" b="1" dirty="0"/>
          </a:p>
          <a:p>
            <a:r>
              <a:rPr lang="zh-CN" altLang="en-US" sz="3600" b="1" dirty="0"/>
              <a:t>颂赞。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66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谨慎自守，警醒祷告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谨慎自守，</a:t>
            </a:r>
            <a:r>
              <a:rPr lang="en-US" altLang="zh-CN" sz="3600" dirty="0">
                <a:ea typeface="SimSun" panose="02010600030101010101" pitchFamily="2" charset="-122"/>
              </a:rPr>
              <a:t>be alert</a:t>
            </a:r>
            <a:r>
              <a:rPr lang="en-US" altLang="zh-CN" sz="3600" dirty="0">
                <a:latin typeface="SimSun" panose="02010600030101010101" pitchFamily="2" charset="-122"/>
                <a:ea typeface="SimSun" panose="02010600030101010101" pitchFamily="2" charset="-122"/>
              </a:rPr>
              <a:t>.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重视，养成习惯。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你们要恒切祷告，在此警醒感恩。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西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十年祷告路，亲密“三人”行。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祷告会。教会属灵生命的晴雨表。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警醒</a:t>
            </a:r>
            <a:r>
              <a:rPr lang="en-US" altLang="zh-CN" sz="3600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en-US" altLang="zh-CN" sz="3600" dirty="0">
                <a:ea typeface="SimSun" panose="02010600030101010101" pitchFamily="2" charset="-122"/>
              </a:rPr>
              <a:t>sober minded</a:t>
            </a:r>
            <a:r>
              <a:rPr lang="en-US" altLang="zh-CN" sz="3600" dirty="0">
                <a:latin typeface="SimSun" panose="02010600030101010101" pitchFamily="2" charset="-122"/>
                <a:ea typeface="SimSun" panose="02010600030101010101" pitchFamily="2" charset="-122"/>
              </a:rPr>
              <a:t>.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头脑清楚。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守望祷告。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同工意见不同时，更要祷告。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712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彼此切实相爱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</a:rPr>
              <a:t>我赐给你们一条新命令，乃是叫你们彼此相爱。我怎样爱你们，你们也要怎样相爱。 </a:t>
            </a:r>
            <a:r>
              <a:rPr lang="en-US" altLang="zh-CN" sz="3600" b="1" dirty="0">
                <a:latin typeface="+mn-ea"/>
              </a:rPr>
              <a:t>			</a:t>
            </a:r>
            <a:r>
              <a:rPr lang="zh-CN" altLang="en-US" sz="3600" b="1" dirty="0">
                <a:latin typeface="+mn-ea"/>
              </a:rPr>
              <a:t>约 </a:t>
            </a:r>
            <a:r>
              <a:rPr lang="en-US" altLang="zh-CN" sz="3600" b="1" dirty="0">
                <a:latin typeface="+mn-ea"/>
              </a:rPr>
              <a:t>13</a:t>
            </a:r>
            <a:r>
              <a:rPr lang="zh-CN" altLang="en-US" sz="3600" b="1" dirty="0">
                <a:latin typeface="+mn-ea"/>
              </a:rPr>
              <a:t>：</a:t>
            </a:r>
            <a:r>
              <a:rPr lang="en-US" altLang="zh-CN" sz="3600" b="1" dirty="0">
                <a:latin typeface="+mn-ea"/>
              </a:rPr>
              <a:t>34</a:t>
            </a:r>
          </a:p>
          <a:p>
            <a:r>
              <a:rPr lang="zh-CN" altLang="en-US" sz="3600" b="1" dirty="0">
                <a:latin typeface="+mn-ea"/>
              </a:rPr>
              <a:t>你们若有彼此相爱的心，众人因此就认出你们是我的门徒了。</a:t>
            </a:r>
            <a:r>
              <a:rPr lang="en-US" altLang="zh-CN" sz="3600" b="1">
                <a:latin typeface="+mn-ea"/>
              </a:rPr>
              <a:t>	</a:t>
            </a:r>
            <a:r>
              <a:rPr lang="zh-CN" altLang="en-US" sz="3600" b="1">
                <a:latin typeface="+mn-ea"/>
              </a:rPr>
              <a:t>约 </a:t>
            </a:r>
            <a:r>
              <a:rPr lang="en-US" altLang="zh-CN" sz="3600" b="1" dirty="0">
                <a:latin typeface="+mn-ea"/>
              </a:rPr>
              <a:t>13</a:t>
            </a:r>
            <a:r>
              <a:rPr lang="zh-CN" altLang="en-US" sz="3600" b="1" dirty="0">
                <a:latin typeface="+mn-ea"/>
              </a:rPr>
              <a:t>：</a:t>
            </a:r>
            <a:r>
              <a:rPr lang="en-US" altLang="zh-CN" sz="3600" b="1" dirty="0">
                <a:latin typeface="+mn-ea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409419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zh-CN" altLang="en-US" b="1" dirty="0">
                <a:solidFill>
                  <a:prstClr val="black"/>
                </a:solidFill>
              </a:rPr>
              <a:t>切实相爱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+mn-ea"/>
              </a:rPr>
              <a:t>切实：有行动。不是说说而已。</a:t>
            </a:r>
            <a:endParaRPr lang="en-US" sz="3600" b="1" dirty="0">
              <a:solidFill>
                <a:prstClr val="black"/>
              </a:solidFill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若是弟兄或是姐妹，赤身露体，又缺了日用的饮食； 你们中间有人对他们说：「平平安安的去吧！愿你们穿得暖，吃得饱」；却不给他们身体所需用的，这有什麽益处呢？ </a:t>
            </a:r>
            <a:r>
              <a:rPr lang="en-US" altLang="zh-CN" sz="3600" b="1" dirty="0">
                <a:latin typeface="+mn-ea"/>
              </a:rPr>
              <a:t>							</a:t>
            </a:r>
            <a:r>
              <a:rPr lang="zh-CN" altLang="en-US" sz="3600" b="1" dirty="0">
                <a:latin typeface="+mn-ea"/>
              </a:rPr>
              <a:t>雅各书 </a:t>
            </a:r>
            <a:r>
              <a:rPr lang="en-US" altLang="zh-CN" sz="3600" b="1" dirty="0">
                <a:latin typeface="+mn-ea"/>
              </a:rPr>
              <a:t>2</a:t>
            </a:r>
            <a:r>
              <a:rPr lang="zh-CN" altLang="en-US" sz="3600" b="1" dirty="0">
                <a:latin typeface="+mn-ea"/>
              </a:rPr>
              <a:t>：</a:t>
            </a:r>
            <a:r>
              <a:rPr lang="en-US" altLang="zh-CN" sz="3600" b="1" dirty="0">
                <a:latin typeface="+mn-ea"/>
              </a:rPr>
              <a:t>15-16</a:t>
            </a:r>
            <a:endParaRPr lang="zh-CN" altLang="en-US" sz="3600" b="1" dirty="0">
              <a:latin typeface="+mn-ea"/>
            </a:endParaRPr>
          </a:p>
          <a:p>
            <a:endParaRPr 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2293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zh-CN" altLang="en-US" b="1" dirty="0"/>
              <a:t>爱能遮掩罪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主爱遮掩我们的罪。十字架。</a:t>
            </a:r>
            <a:endParaRPr lang="en-US" altLang="zh-CN" sz="3600" b="1" dirty="0"/>
          </a:p>
          <a:p>
            <a:r>
              <a:rPr lang="zh-CN" altLang="en-US" sz="3600" b="1" dirty="0"/>
              <a:t>我们的爱也能遮掩罪。</a:t>
            </a:r>
            <a:endParaRPr lang="en-US" altLang="zh-CN" sz="3600" b="1" dirty="0"/>
          </a:p>
          <a:p>
            <a:r>
              <a:rPr lang="zh-CN" altLang="en-US" sz="3600" b="1" dirty="0"/>
              <a:t>遮掩罪的后果。姐妹的见证。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29865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886"/>
            <a:ext cx="8229600" cy="881514"/>
          </a:xfrm>
        </p:spPr>
        <p:txBody>
          <a:bodyPr/>
          <a:lstStyle/>
          <a:p>
            <a:r>
              <a:rPr lang="zh-CN" altLang="en-US" b="1" dirty="0"/>
              <a:t>互相款待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</a:rPr>
              <a:t>你们要互相款待，不发怨言。</a:t>
            </a:r>
            <a:endParaRPr lang="en-US" altLang="zh-CN" sz="3600" b="1" dirty="0">
              <a:solidFill>
                <a:prstClr val="black"/>
              </a:solidFill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</a:rPr>
              <a:t>款待。要付代价的。</a:t>
            </a:r>
            <a:endParaRPr lang="en-US" altLang="zh-CN" sz="3600" b="1" dirty="0">
              <a:solidFill>
                <a:prstClr val="black"/>
              </a:solidFill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</a:rPr>
              <a:t>初代教会被逼迫。</a:t>
            </a:r>
            <a:endParaRPr lang="en-US" altLang="zh-CN" sz="3600" b="1" dirty="0">
              <a:solidFill>
                <a:prstClr val="black"/>
              </a:solidFill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</a:rPr>
              <a:t>信徒颠沛流离，需要被款待。</a:t>
            </a:r>
            <a:endParaRPr lang="en-US" altLang="zh-CN" sz="3600" b="1" dirty="0">
              <a:solidFill>
                <a:prstClr val="black"/>
              </a:solidFill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</a:rPr>
              <a:t>圣徒缺乏要帮补；客要一味的款待。 </a:t>
            </a:r>
            <a:r>
              <a:rPr lang="en-US" altLang="zh-CN" sz="3600" b="1" dirty="0">
                <a:solidFill>
                  <a:prstClr val="black"/>
                </a:solidFill>
              </a:rPr>
              <a:t>					</a:t>
            </a:r>
            <a:r>
              <a:rPr lang="zh-CN" altLang="en-US" sz="3600" b="1" dirty="0">
                <a:solidFill>
                  <a:prstClr val="black"/>
                </a:solidFill>
              </a:rPr>
              <a:t>羅 </a:t>
            </a:r>
            <a:r>
              <a:rPr lang="en-US" altLang="zh-CN" sz="3600" b="1" dirty="0">
                <a:solidFill>
                  <a:prstClr val="black"/>
                </a:solidFill>
                <a:latin typeface="+mn-ea"/>
              </a:rPr>
              <a:t>12</a:t>
            </a:r>
            <a:r>
              <a:rPr lang="zh-CN" altLang="en-US" sz="3600" b="1" dirty="0">
                <a:solidFill>
                  <a:prstClr val="black"/>
                </a:solidFill>
                <a:latin typeface="+mn-ea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+mn-ea"/>
              </a:rPr>
              <a:t>13</a:t>
            </a:r>
            <a:endParaRPr lang="zh-CN" altLang="en-US" sz="3600" b="1" dirty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997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zh-CN" altLang="en-US" b="1" dirty="0"/>
              <a:t>作神百般恩赐的好管家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593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+mn-ea"/>
              </a:rPr>
              <a:t>恩赐来自于神，我们要好好使用。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管家要交账。</a:t>
            </a:r>
            <a:endParaRPr lang="en-US" altLang="zh-CN" sz="3600" b="1" dirty="0">
              <a:latin typeface="+mn-ea"/>
            </a:endParaRPr>
          </a:p>
          <a:p>
            <a:r>
              <a:rPr lang="zh-CN" altLang="en-US" sz="3600" b="1" dirty="0">
                <a:latin typeface="+mn-ea"/>
              </a:rPr>
              <a:t>主人说：</a:t>
            </a:r>
            <a:r>
              <a:rPr lang="en-US" altLang="zh-CN" sz="3600" b="1" dirty="0">
                <a:latin typeface="+mn-ea"/>
              </a:rPr>
              <a:t>『</a:t>
            </a:r>
            <a:r>
              <a:rPr lang="zh-CN" altLang="en-US" sz="3600" b="1" dirty="0">
                <a:latin typeface="+mn-ea"/>
              </a:rPr>
              <a:t>好，你这又良善又忠心的仆人，你在不多的事上有忠心，我要把许多事派你管理；可以进来享受你主人的快乐。</a:t>
            </a:r>
            <a:r>
              <a:rPr lang="en-US" altLang="zh-CN" sz="3600" b="1" dirty="0">
                <a:latin typeface="+mn-ea"/>
              </a:rPr>
              <a:t>』		</a:t>
            </a:r>
            <a:r>
              <a:rPr lang="zh-CN" altLang="en-US" sz="3600" b="1" dirty="0">
                <a:latin typeface="+mn-ea"/>
              </a:rPr>
              <a:t>太 </a:t>
            </a:r>
            <a:r>
              <a:rPr lang="en-US" altLang="zh-CN" sz="3600" b="1" dirty="0">
                <a:latin typeface="+mn-ea"/>
              </a:rPr>
              <a:t>25</a:t>
            </a:r>
            <a:r>
              <a:rPr lang="zh-CN" altLang="en-US" sz="3600" b="1" dirty="0">
                <a:latin typeface="+mn-ea"/>
              </a:rPr>
              <a:t>：</a:t>
            </a:r>
            <a:r>
              <a:rPr lang="en-US" altLang="zh-CN" sz="3600" b="1" dirty="0">
                <a:latin typeface="+mn-ea"/>
              </a:rPr>
              <a:t>23</a:t>
            </a:r>
            <a:endParaRPr 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685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943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宋体</vt:lpstr>
      <vt:lpstr>宋体</vt:lpstr>
      <vt:lpstr>Arial</vt:lpstr>
      <vt:lpstr>Calibri</vt:lpstr>
      <vt:lpstr>Office Theme</vt:lpstr>
      <vt:lpstr>万物的结局近了</vt:lpstr>
      <vt:lpstr>PowerPoint Presentation</vt:lpstr>
      <vt:lpstr>讲道大纲</vt:lpstr>
      <vt:lpstr>谨慎自守，警醒祷告</vt:lpstr>
      <vt:lpstr>彼此切实相爱</vt:lpstr>
      <vt:lpstr>切实相爱</vt:lpstr>
      <vt:lpstr>爱能遮掩罪</vt:lpstr>
      <vt:lpstr>互相款待</vt:lpstr>
      <vt:lpstr>作神百般恩赐的好管家</vt:lpstr>
      <vt:lpstr>讲道的</vt:lpstr>
      <vt:lpstr>PowerPoint Presentation</vt:lpstr>
      <vt:lpstr>PowerPoint Presentation</vt:lpstr>
      <vt:lpstr>服事人的</vt:lpstr>
      <vt:lpstr>颂赞</vt:lpstr>
      <vt:lpstr>今天的信息</vt:lpstr>
      <vt:lpstr>万物的结局近了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</dc:creator>
  <cp:lastModifiedBy>Leaf Huang</cp:lastModifiedBy>
  <cp:revision>30</cp:revision>
  <dcterms:created xsi:type="dcterms:W3CDTF">2012-03-23T19:15:32Z</dcterms:created>
  <dcterms:modified xsi:type="dcterms:W3CDTF">2019-10-20T01:28:11Z</dcterms:modified>
</cp:coreProperties>
</file>