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EE29DD-8B60-46F5-838A-7DC2CEEBE6C7}" v="409" dt="2019-09-03T20:17:02.4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BABC770F-2D30-4D39-A8D3-1BEF49BCDA62}"/>
    <pc:docChg chg="custSel addSld modSld">
      <pc:chgData name="Leaf Huang" userId="2b19acc49884122e" providerId="LiveId" clId="{BABC770F-2D30-4D39-A8D3-1BEF49BCDA62}" dt="2019-08-14T22:02:50.013" v="298"/>
      <pc:docMkLst>
        <pc:docMk/>
      </pc:docMkLst>
      <pc:sldChg chg="modSp modAnim">
        <pc:chgData name="Leaf Huang" userId="2b19acc49884122e" providerId="LiveId" clId="{BABC770F-2D30-4D39-A8D3-1BEF49BCDA62}" dt="2019-08-14T21:39:32.347" v="26"/>
        <pc:sldMkLst>
          <pc:docMk/>
          <pc:sldMk cId="1907379909" sldId="260"/>
        </pc:sldMkLst>
        <pc:spChg chg="mod">
          <ac:chgData name="Leaf Huang" userId="2b19acc49884122e" providerId="LiveId" clId="{BABC770F-2D30-4D39-A8D3-1BEF49BCDA62}" dt="2019-08-14T21:39:22.626" v="25"/>
          <ac:spMkLst>
            <pc:docMk/>
            <pc:sldMk cId="1907379909" sldId="260"/>
            <ac:spMk id="3" creationId="{5664C940-7CF4-45FB-B814-F02678A04C38}"/>
          </ac:spMkLst>
        </pc:spChg>
      </pc:sldChg>
      <pc:sldChg chg="modSp add modAnim">
        <pc:chgData name="Leaf Huang" userId="2b19acc49884122e" providerId="LiveId" clId="{BABC770F-2D30-4D39-A8D3-1BEF49BCDA62}" dt="2019-08-14T21:44:51.229" v="91"/>
        <pc:sldMkLst>
          <pc:docMk/>
          <pc:sldMk cId="3440318483" sldId="261"/>
        </pc:sldMkLst>
        <pc:spChg chg="mod">
          <ac:chgData name="Leaf Huang" userId="2b19acc49884122e" providerId="LiveId" clId="{BABC770F-2D30-4D39-A8D3-1BEF49BCDA62}" dt="2019-08-14T21:42:48.636" v="68" actId="1076"/>
          <ac:spMkLst>
            <pc:docMk/>
            <pc:sldMk cId="3440318483" sldId="261"/>
            <ac:spMk id="2" creationId="{6C1DD317-2990-448C-91B3-2F8045439BC7}"/>
          </ac:spMkLst>
        </pc:spChg>
        <pc:spChg chg="mod">
          <ac:chgData name="Leaf Huang" userId="2b19acc49884122e" providerId="LiveId" clId="{BABC770F-2D30-4D39-A8D3-1BEF49BCDA62}" dt="2019-08-14T21:44:29.263" v="90"/>
          <ac:spMkLst>
            <pc:docMk/>
            <pc:sldMk cId="3440318483" sldId="261"/>
            <ac:spMk id="3" creationId="{3F04425B-B010-4768-B3EE-5E5A74B095B0}"/>
          </ac:spMkLst>
        </pc:spChg>
      </pc:sldChg>
      <pc:sldChg chg="modSp add modAnim">
        <pc:chgData name="Leaf Huang" userId="2b19acc49884122e" providerId="LiveId" clId="{BABC770F-2D30-4D39-A8D3-1BEF49BCDA62}" dt="2019-08-14T21:53:16.965" v="183"/>
        <pc:sldMkLst>
          <pc:docMk/>
          <pc:sldMk cId="3308838446" sldId="262"/>
        </pc:sldMkLst>
        <pc:spChg chg="mod">
          <ac:chgData name="Leaf Huang" userId="2b19acc49884122e" providerId="LiveId" clId="{BABC770F-2D30-4D39-A8D3-1BEF49BCDA62}" dt="2019-08-14T21:46:26.939" v="97" actId="1076"/>
          <ac:spMkLst>
            <pc:docMk/>
            <pc:sldMk cId="3308838446" sldId="262"/>
            <ac:spMk id="2" creationId="{E33E120F-3F69-4EB9-A3CE-99A324BB4648}"/>
          </ac:spMkLst>
        </pc:spChg>
        <pc:spChg chg="mod">
          <ac:chgData name="Leaf Huang" userId="2b19acc49884122e" providerId="LiveId" clId="{BABC770F-2D30-4D39-A8D3-1BEF49BCDA62}" dt="2019-08-14T21:53:07.112" v="182" actId="14100"/>
          <ac:spMkLst>
            <pc:docMk/>
            <pc:sldMk cId="3308838446" sldId="262"/>
            <ac:spMk id="3" creationId="{75BC9608-97C3-46B8-95D7-FDAC8B2E79B1}"/>
          </ac:spMkLst>
        </pc:spChg>
      </pc:sldChg>
      <pc:sldChg chg="modSp add">
        <pc:chgData name="Leaf Huang" userId="2b19acc49884122e" providerId="LiveId" clId="{BABC770F-2D30-4D39-A8D3-1BEF49BCDA62}" dt="2019-08-14T21:58:09.921" v="296" actId="20577"/>
        <pc:sldMkLst>
          <pc:docMk/>
          <pc:sldMk cId="3412401472" sldId="263"/>
        </pc:sldMkLst>
        <pc:spChg chg="mod">
          <ac:chgData name="Leaf Huang" userId="2b19acc49884122e" providerId="LiveId" clId="{BABC770F-2D30-4D39-A8D3-1BEF49BCDA62}" dt="2019-08-14T21:54:21.262" v="188" actId="1076"/>
          <ac:spMkLst>
            <pc:docMk/>
            <pc:sldMk cId="3412401472" sldId="263"/>
            <ac:spMk id="2" creationId="{573479E8-6580-4B93-A2D0-5D4FDD376534}"/>
          </ac:spMkLst>
        </pc:spChg>
        <pc:spChg chg="mod">
          <ac:chgData name="Leaf Huang" userId="2b19acc49884122e" providerId="LiveId" clId="{BABC770F-2D30-4D39-A8D3-1BEF49BCDA62}" dt="2019-08-14T21:58:09.921" v="296" actId="20577"/>
          <ac:spMkLst>
            <pc:docMk/>
            <pc:sldMk cId="3412401472" sldId="263"/>
            <ac:spMk id="3" creationId="{919A61DC-D864-41BE-A8A6-72616AD771C8}"/>
          </ac:spMkLst>
        </pc:spChg>
      </pc:sldChg>
      <pc:sldChg chg="delSp modSp add modAnim">
        <pc:chgData name="Leaf Huang" userId="2b19acc49884122e" providerId="LiveId" clId="{BABC770F-2D30-4D39-A8D3-1BEF49BCDA62}" dt="2019-08-14T21:56:35.257" v="265"/>
        <pc:sldMkLst>
          <pc:docMk/>
          <pc:sldMk cId="3793969719" sldId="264"/>
        </pc:sldMkLst>
        <pc:spChg chg="del">
          <ac:chgData name="Leaf Huang" userId="2b19acc49884122e" providerId="LiveId" clId="{BABC770F-2D30-4D39-A8D3-1BEF49BCDA62}" dt="2019-08-14T21:55:28.743" v="195" actId="478"/>
          <ac:spMkLst>
            <pc:docMk/>
            <pc:sldMk cId="3793969719" sldId="264"/>
            <ac:spMk id="2" creationId="{B31F7F8B-983C-4864-B0B4-304B7F9B1A0A}"/>
          </ac:spMkLst>
        </pc:spChg>
        <pc:spChg chg="mod">
          <ac:chgData name="Leaf Huang" userId="2b19acc49884122e" providerId="LiveId" clId="{BABC770F-2D30-4D39-A8D3-1BEF49BCDA62}" dt="2019-08-14T21:56:22.600" v="264"/>
          <ac:spMkLst>
            <pc:docMk/>
            <pc:sldMk cId="3793969719" sldId="264"/>
            <ac:spMk id="3" creationId="{5BFB41C1-A521-4FC0-86D5-2F5C64A1D5CB}"/>
          </ac:spMkLst>
        </pc:spChg>
      </pc:sldChg>
      <pc:sldChg chg="modSp add">
        <pc:chgData name="Leaf Huang" userId="2b19acc49884122e" providerId="LiveId" clId="{BABC770F-2D30-4D39-A8D3-1BEF49BCDA62}" dt="2019-08-14T22:02:50.013" v="298"/>
        <pc:sldMkLst>
          <pc:docMk/>
          <pc:sldMk cId="589280638" sldId="265"/>
        </pc:sldMkLst>
        <pc:spChg chg="mod">
          <ac:chgData name="Leaf Huang" userId="2b19acc49884122e" providerId="LiveId" clId="{BABC770F-2D30-4D39-A8D3-1BEF49BCDA62}" dt="2019-08-14T22:02:50.013" v="298"/>
          <ac:spMkLst>
            <pc:docMk/>
            <pc:sldMk cId="589280638" sldId="265"/>
            <ac:spMk id="2" creationId="{61DE6EA5-FC4C-4DA7-8344-B3C5C17D5B98}"/>
          </ac:spMkLst>
        </pc:spChg>
      </pc:sldChg>
    </pc:docChg>
  </pc:docChgLst>
  <pc:docChgLst>
    <pc:chgData name="Leaf Huang" userId="2b19acc49884122e" providerId="LiveId" clId="{45EE29DD-8B60-46F5-838A-7DC2CEEBE6C7}"/>
    <pc:docChg chg="addSld modSld">
      <pc:chgData name="Leaf Huang" userId="2b19acc49884122e" providerId="LiveId" clId="{45EE29DD-8B60-46F5-838A-7DC2CEEBE6C7}" dt="2019-09-03T20:17:02.461" v="838"/>
      <pc:docMkLst>
        <pc:docMk/>
      </pc:docMkLst>
      <pc:sldChg chg="modSp modAnim">
        <pc:chgData name="Leaf Huang" userId="2b19acc49884122e" providerId="LiveId" clId="{45EE29DD-8B60-46F5-838A-7DC2CEEBE6C7}" dt="2019-09-03T20:15:33.410" v="780"/>
        <pc:sldMkLst>
          <pc:docMk/>
          <pc:sldMk cId="3412401472" sldId="263"/>
        </pc:sldMkLst>
        <pc:spChg chg="mod">
          <ac:chgData name="Leaf Huang" userId="2b19acc49884122e" providerId="LiveId" clId="{45EE29DD-8B60-46F5-838A-7DC2CEEBE6C7}" dt="2019-09-03T20:15:33.410" v="780"/>
          <ac:spMkLst>
            <pc:docMk/>
            <pc:sldMk cId="3412401472" sldId="263"/>
            <ac:spMk id="3" creationId="{919A61DC-D864-41BE-A8A6-72616AD771C8}"/>
          </ac:spMkLst>
        </pc:spChg>
      </pc:sldChg>
      <pc:sldChg chg="modSp modAnim">
        <pc:chgData name="Leaf Huang" userId="2b19acc49884122e" providerId="LiveId" clId="{45EE29DD-8B60-46F5-838A-7DC2CEEBE6C7}" dt="2019-09-03T20:05:52.077" v="269"/>
        <pc:sldMkLst>
          <pc:docMk/>
          <pc:sldMk cId="589280638" sldId="265"/>
        </pc:sldMkLst>
        <pc:spChg chg="mod">
          <ac:chgData name="Leaf Huang" userId="2b19acc49884122e" providerId="LiveId" clId="{45EE29DD-8B60-46F5-838A-7DC2CEEBE6C7}" dt="2019-09-03T19:11:52.972" v="2" actId="1076"/>
          <ac:spMkLst>
            <pc:docMk/>
            <pc:sldMk cId="589280638" sldId="265"/>
            <ac:spMk id="2" creationId="{61DE6EA5-FC4C-4DA7-8344-B3C5C17D5B98}"/>
          </ac:spMkLst>
        </pc:spChg>
        <pc:spChg chg="mod">
          <ac:chgData name="Leaf Huang" userId="2b19acc49884122e" providerId="LiveId" clId="{45EE29DD-8B60-46F5-838A-7DC2CEEBE6C7}" dt="2019-09-03T19:20:40.570" v="107"/>
          <ac:spMkLst>
            <pc:docMk/>
            <pc:sldMk cId="589280638" sldId="265"/>
            <ac:spMk id="3" creationId="{94CC6D00-CC51-44C4-A3F5-898269A76FB1}"/>
          </ac:spMkLst>
        </pc:spChg>
      </pc:sldChg>
      <pc:sldChg chg="modSp add modAnim">
        <pc:chgData name="Leaf Huang" userId="2b19acc49884122e" providerId="LiveId" clId="{45EE29DD-8B60-46F5-838A-7DC2CEEBE6C7}" dt="2019-09-03T20:08:20.623" v="421"/>
        <pc:sldMkLst>
          <pc:docMk/>
          <pc:sldMk cId="1834904845" sldId="266"/>
        </pc:sldMkLst>
        <pc:spChg chg="mod">
          <ac:chgData name="Leaf Huang" userId="2b19acc49884122e" providerId="LiveId" clId="{45EE29DD-8B60-46F5-838A-7DC2CEEBE6C7}" dt="2019-09-03T19:21:19.325" v="112" actId="1076"/>
          <ac:spMkLst>
            <pc:docMk/>
            <pc:sldMk cId="1834904845" sldId="266"/>
            <ac:spMk id="2" creationId="{F2A02760-33DD-4C4E-96CA-76E22A278F65}"/>
          </ac:spMkLst>
        </pc:spChg>
        <pc:spChg chg="mod">
          <ac:chgData name="Leaf Huang" userId="2b19acc49884122e" providerId="LiveId" clId="{45EE29DD-8B60-46F5-838A-7DC2CEEBE6C7}" dt="2019-09-03T20:05:33.858" v="268"/>
          <ac:spMkLst>
            <pc:docMk/>
            <pc:sldMk cId="1834904845" sldId="266"/>
            <ac:spMk id="3" creationId="{52880708-3037-40F2-AB9D-5DEF14FE4E55}"/>
          </ac:spMkLst>
        </pc:spChg>
      </pc:sldChg>
      <pc:sldChg chg="modSp add modAnim">
        <pc:chgData name="Leaf Huang" userId="2b19acc49884122e" providerId="LiveId" clId="{45EE29DD-8B60-46F5-838A-7DC2CEEBE6C7}" dt="2019-09-03T20:11:37.681" v="597"/>
        <pc:sldMkLst>
          <pc:docMk/>
          <pc:sldMk cId="1366917452" sldId="267"/>
        </pc:sldMkLst>
        <pc:spChg chg="mod">
          <ac:chgData name="Leaf Huang" userId="2b19acc49884122e" providerId="LiveId" clId="{45EE29DD-8B60-46F5-838A-7DC2CEEBE6C7}" dt="2019-09-03T20:09:25.270" v="470" actId="1076"/>
          <ac:spMkLst>
            <pc:docMk/>
            <pc:sldMk cId="1366917452" sldId="267"/>
            <ac:spMk id="2" creationId="{E785AF2B-33C6-4EBB-B61A-F4F687E7AE21}"/>
          </ac:spMkLst>
        </pc:spChg>
        <pc:spChg chg="mod">
          <ac:chgData name="Leaf Huang" userId="2b19acc49884122e" providerId="LiveId" clId="{45EE29DD-8B60-46F5-838A-7DC2CEEBE6C7}" dt="2019-09-03T20:11:27.878" v="596"/>
          <ac:spMkLst>
            <pc:docMk/>
            <pc:sldMk cId="1366917452" sldId="267"/>
            <ac:spMk id="3" creationId="{44FEA17A-2676-4DDB-9E2B-2556D08A1279}"/>
          </ac:spMkLst>
        </pc:spChg>
      </pc:sldChg>
      <pc:sldChg chg="modSp add modAnim">
        <pc:chgData name="Leaf Huang" userId="2b19acc49884122e" providerId="LiveId" clId="{45EE29DD-8B60-46F5-838A-7DC2CEEBE6C7}" dt="2019-09-03T20:17:02.461" v="838"/>
        <pc:sldMkLst>
          <pc:docMk/>
          <pc:sldMk cId="1403988304" sldId="268"/>
        </pc:sldMkLst>
        <pc:spChg chg="mod">
          <ac:chgData name="Leaf Huang" userId="2b19acc49884122e" providerId="LiveId" clId="{45EE29DD-8B60-46F5-838A-7DC2CEEBE6C7}" dt="2019-09-03T20:12:24.495" v="629" actId="1076"/>
          <ac:spMkLst>
            <pc:docMk/>
            <pc:sldMk cId="1403988304" sldId="268"/>
            <ac:spMk id="2" creationId="{381536FC-68E0-4044-A0D9-888B728C58E8}"/>
          </ac:spMkLst>
        </pc:spChg>
        <pc:spChg chg="mod">
          <ac:chgData name="Leaf Huang" userId="2b19acc49884122e" providerId="LiveId" clId="{45EE29DD-8B60-46F5-838A-7DC2CEEBE6C7}" dt="2019-09-03T20:17:02.461" v="838"/>
          <ac:spMkLst>
            <pc:docMk/>
            <pc:sldMk cId="1403988304" sldId="268"/>
            <ac:spMk id="3" creationId="{911DFB27-8891-4D32-984C-0C77D87E25F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31688-FF21-4B51-BACA-C67E1A3060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B5FD-5FB7-43E5-9F04-EA6763D8E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5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31688-FF21-4B51-BACA-C67E1A3060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B5FD-5FB7-43E5-9F04-EA6763D8E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60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31688-FF21-4B51-BACA-C67E1A3060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B5FD-5FB7-43E5-9F04-EA6763D8E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3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31688-FF21-4B51-BACA-C67E1A3060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B5FD-5FB7-43E5-9F04-EA6763D8E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4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31688-FF21-4B51-BACA-C67E1A3060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B5FD-5FB7-43E5-9F04-EA6763D8E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6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31688-FF21-4B51-BACA-C67E1A3060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B5FD-5FB7-43E5-9F04-EA6763D8E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31688-FF21-4B51-BACA-C67E1A3060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B5FD-5FB7-43E5-9F04-EA6763D8E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8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31688-FF21-4B51-BACA-C67E1A3060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B5FD-5FB7-43E5-9F04-EA6763D8E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3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31688-FF21-4B51-BACA-C67E1A3060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B5FD-5FB7-43E5-9F04-EA6763D8E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9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31688-FF21-4B51-BACA-C67E1A3060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B5FD-5FB7-43E5-9F04-EA6763D8E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49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31688-FF21-4B51-BACA-C67E1A3060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B5FD-5FB7-43E5-9F04-EA6763D8E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6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31688-FF21-4B51-BACA-C67E1A3060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AB5FD-5FB7-43E5-9F04-EA6763D8E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6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3B8C1-054D-452C-B164-95771C19D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27063"/>
            <a:ext cx="7772400" cy="2387600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五饼二鱼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D22255-91C2-4A33-B951-4E650917F0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黄力夫弟兄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北卡华人福音基督教会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3438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E6EA5-FC4C-4DA7-8344-B3C5C17D5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427"/>
            <a:ext cx="7886700" cy="10064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给五千人吃饱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C6D00-CC51-44C4-A3F5-898269A76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23975"/>
            <a:ext cx="7886700" cy="485298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耶稣吩咐他们，叫众人一帮一帮的坐在青草地上。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众人就一排一排的坐下，有一百一排的，有五十一排的。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39-40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有条有理，不慌不忙。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耶稣拿起饼来，祝谢了，就分给那坐著的人；分鱼也是这样，都随著他们所要的。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约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endParaRPr lang="zh-TW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928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02760-33DD-4C4E-96CA-76E22A27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901"/>
            <a:ext cx="7886700" cy="1015999"/>
          </a:xfrm>
        </p:spPr>
        <p:txBody>
          <a:bodyPr/>
          <a:lstStyle/>
          <a:p>
            <a:pPr algn="ctr"/>
            <a:r>
              <a:rPr lang="zh-TW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十二个篮子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80708-3037-40F2-AB9D-5DEF14FE4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8250"/>
            <a:ext cx="7886700" cy="49387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他们吃饱了，耶稣对门徒说：「把剩下的零碎收拾起来，免得有糟蹋的。」 他们便将那五个大麦饼的零碎，就是众人吃了剩下的，收拾起来，装满了十二个篮子。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约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12-13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神的供应，不但充足，而且有余。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书店的名字：十二篮。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490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5AF2B-33C6-4EBB-B61A-F4F687E7A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02552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匹兹堡教会建堂的经历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EA17A-2676-4DDB-9E2B-2556D08A1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6825"/>
            <a:ext cx="7886700" cy="49101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天上掉馅饼的见证。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十二篮的有余。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一位姐妹的见证。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6691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536FC-68E0-4044-A0D9-888B728C5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397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今天的信息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DFB27-8891-4D32-984C-0C77D87E2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8725"/>
            <a:ext cx="7886700" cy="49482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你们给他们吃吧！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主给我们的挑战。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西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Cary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植堂。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我们愿意学习那个孩子吗？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什么拦阻</a:t>
            </a:r>
            <a:r>
              <a:rPr lang="zh-CN" altLang="en-US" sz="3600" b="1">
                <a:latin typeface="SimSun" panose="02010600030101010101" pitchFamily="2" charset="-122"/>
                <a:ea typeface="SimSun" panose="02010600030101010101" pitchFamily="2" charset="-122"/>
              </a:rPr>
              <a:t>我们不愿意献上自己？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0398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923BD2-CB80-4F1A-A097-9DA3738D4CB2}"/>
              </a:ext>
            </a:extLst>
          </p:cNvPr>
          <p:cNvSpPr txBox="1"/>
          <p:nvPr/>
        </p:nvSpPr>
        <p:spPr>
          <a:xfrm>
            <a:off x="533400" y="285750"/>
            <a:ext cx="814387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耶稣举目看见许多人来，就对腓力说：「我们从那里买饼叫这些人吃呢？」 （他说这话是要试验腓力；他自己原知道要怎样行。） 腓力回答说：「就是二十两银子的饼，叫他们各人吃一点也是不够的。」 有一个门徒，就是西门彼得的兄弟安得烈，对耶稣说： 「在这里有一个孩童，带著五个大麦饼、两条鱼，只是分给这许多人还算什麽呢？」 耶稣说：「你们叫众人坐下。」</a:t>
            </a:r>
          </a:p>
        </p:txBody>
      </p:sp>
    </p:spTree>
    <p:extLst>
      <p:ext uri="{BB962C8B-B14F-4D97-AF65-F5344CB8AC3E}">
        <p14:creationId xmlns:p14="http://schemas.microsoft.com/office/powerpoint/2010/main" val="318316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0B2439-A508-44F0-A939-3529D255338F}"/>
              </a:ext>
            </a:extLst>
          </p:cNvPr>
          <p:cNvSpPr txBox="1"/>
          <p:nvPr/>
        </p:nvSpPr>
        <p:spPr>
          <a:xfrm>
            <a:off x="581025" y="219075"/>
            <a:ext cx="81153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原来那地方的草多，众人就坐下，数目约有五千。 耶稣拿起饼来，祝谢了，就分给那坐著的人；分鱼也是这样，都随著他们所要的。 他们吃饱了，耶稣对门徒说：「把剩下的零碎收拾起来，免得有糟蹋的。」 他们便将那五个大麦饼的零碎，就是众人吃了剩下的，收拾起来，装满了十二个篮子。 众人看见耶稣所行的神迹，就说：「这真是那要到世间来的先知！」 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			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约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39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C15EB-263C-41A8-AE2C-E7F9A480D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901"/>
            <a:ext cx="7886700" cy="10921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讲道大纲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46019-258C-4ADB-A9EE-BC565E6D0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2550"/>
            <a:ext cx="7886700" cy="48244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一个不可能完成的任务。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一个孩子的奉献。</a:t>
            </a:r>
            <a:endParaRPr lang="en-US" altLang="zh-TW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给五千人吃饱。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十二个篮子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4697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9DC0D-58FB-4D5E-A348-2FA8D00CC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427"/>
            <a:ext cx="7886700" cy="10064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这事以后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4C940-7CF4-45FB-B814-F02678A04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04925"/>
            <a:ext cx="7886700" cy="48720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耶稣听见了，就上船从那里独自退到野地里去。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听见施洗约翰被希律王斩首殉道。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独自退到野地里去。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主心中悲伤。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737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DD317-2990-448C-91B3-2F8045439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7951"/>
            <a:ext cx="7886700" cy="9778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仍不忘事工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4425B-B010-4768-B3EE-5E5A74B09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6825"/>
            <a:ext cx="7886700" cy="49101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耶稣出来，见有许多的人，就怜悯他们，治好了他们的病人。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天将晚的时候，门徒进前来，说：「这是野地，时候已经过了，请叫众人散开，他们好往村子里去，自己买吃的。」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031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E120F-3F69-4EB9-A3CE-99A324BB4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9377"/>
            <a:ext cx="7886700" cy="10064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一个不可能完成的任务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C9608-97C3-46B8-95D7-FDAC8B2E7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0625"/>
            <a:ext cx="7886700" cy="5353050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除了妇女孩子，约有五千。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耶稣说：「不用他们去，你们给他们吃吧！」</a:t>
            </a:r>
            <a:r>
              <a:rPr lang="zh-CN" altLang="en-US" sz="3600" dirty="0"/>
              <a:t> </a:t>
            </a:r>
            <a:r>
              <a:rPr lang="en-US" altLang="zh-CN" sz="3600" dirty="0"/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耶稣举目看见许多人来，就对腓力说：「我们从那里买饼叫这些人吃呢？」 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约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他说这话是要试验腓力；他自己原知道要怎样行。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883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B41C1-A521-4FC0-86D5-2F5C64A1D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00050"/>
            <a:ext cx="7886700" cy="57769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腓力回答说：「就是二十两银子的饼，叫他们各人吃一点也是不够的。」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真是一个不可能完成的任务。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9396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479E8-6580-4B93-A2D0-5D4FDD376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0731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一个孩子的奉献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A61DC-D864-41BE-A8A6-72616AD77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73149"/>
            <a:ext cx="7886700" cy="5103814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有一个门徒，就是西门彼得的兄弟安得烈，对耶稣说： 「在这里有一个孩童，带著五个大麦饼、两条鱼，只是分给这许多人还算什麽呢？」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约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8-9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孩子愿意献出他的全部所有。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当我们愿意献出我们的一点所有，神就能做大事。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240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493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SimSun</vt:lpstr>
      <vt:lpstr>Arial</vt:lpstr>
      <vt:lpstr>Calibri</vt:lpstr>
      <vt:lpstr>Calibri Light</vt:lpstr>
      <vt:lpstr>Office Theme</vt:lpstr>
      <vt:lpstr>五饼二鱼</vt:lpstr>
      <vt:lpstr>PowerPoint Presentation</vt:lpstr>
      <vt:lpstr>PowerPoint Presentation</vt:lpstr>
      <vt:lpstr>讲道大纲</vt:lpstr>
      <vt:lpstr>这事以后</vt:lpstr>
      <vt:lpstr>仍不忘事工</vt:lpstr>
      <vt:lpstr>一个不可能完成的任务</vt:lpstr>
      <vt:lpstr>PowerPoint Presentation</vt:lpstr>
      <vt:lpstr>一个孩子的奉献</vt:lpstr>
      <vt:lpstr>给五千人吃饱</vt:lpstr>
      <vt:lpstr>十二个篮子</vt:lpstr>
      <vt:lpstr>匹兹堡教会建堂的经历</vt:lpstr>
      <vt:lpstr>今天的信息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五饼二鱼</dc:title>
  <dc:creator>Huang, Leaf</dc:creator>
  <cp:lastModifiedBy>Huang, Leaf</cp:lastModifiedBy>
  <cp:revision>4</cp:revision>
  <dcterms:created xsi:type="dcterms:W3CDTF">2019-08-14T20:57:20Z</dcterms:created>
  <dcterms:modified xsi:type="dcterms:W3CDTF">2019-09-03T20:17:11Z</dcterms:modified>
</cp:coreProperties>
</file>