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7" r:id="rId2"/>
    <p:sldId id="287" r:id="rId3"/>
    <p:sldId id="348" r:id="rId4"/>
    <p:sldId id="274" r:id="rId5"/>
    <p:sldId id="368" r:id="rId6"/>
    <p:sldId id="288" r:id="rId7"/>
    <p:sldId id="369" r:id="rId8"/>
    <p:sldId id="370" r:id="rId9"/>
    <p:sldId id="344" r:id="rId10"/>
    <p:sldId id="336" r:id="rId11"/>
    <p:sldId id="371" r:id="rId12"/>
    <p:sldId id="372" r:id="rId13"/>
    <p:sldId id="373" r:id="rId14"/>
    <p:sldId id="374" r:id="rId15"/>
    <p:sldId id="375" r:id="rId16"/>
    <p:sldId id="376" r:id="rId17"/>
    <p:sldId id="377" r:id="rId18"/>
    <p:sldId id="378" r:id="rId19"/>
    <p:sldId id="347" r:id="rId20"/>
    <p:sldId id="379" r:id="rId21"/>
    <p:sldId id="381" r:id="rId22"/>
    <p:sldId id="350" r:id="rId23"/>
    <p:sldId id="352" r:id="rId24"/>
    <p:sldId id="357" r:id="rId25"/>
    <p:sldId id="356" r:id="rId26"/>
    <p:sldId id="353" r:id="rId27"/>
    <p:sldId id="354" r:id="rId28"/>
    <p:sldId id="358" r:id="rId29"/>
    <p:sldId id="382" r:id="rId30"/>
    <p:sldId id="383" r:id="rId31"/>
    <p:sldId id="366" r:id="rId32"/>
    <p:sldId id="360" r:id="rId33"/>
    <p:sldId id="361" r:id="rId34"/>
    <p:sldId id="365" r:id="rId35"/>
    <p:sldId id="362" r:id="rId36"/>
    <p:sldId id="363" r:id="rId37"/>
    <p:sldId id="364" r:id="rId38"/>
    <p:sldId id="367" r:id="rId3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7"/>
    <p:restoredTop sz="94652"/>
  </p:normalViewPr>
  <p:slideViewPr>
    <p:cSldViewPr snapToObjects="1">
      <p:cViewPr varScale="1">
        <p:scale>
          <a:sx n="90" d="100"/>
          <a:sy n="90" d="100"/>
        </p:scale>
        <p:origin x="184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7329CD-ECAA-8946-AB9A-E5C3BE0BEA9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AB73AC43-0C00-5347-83BC-70322D085F5D}"/>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F6F48E1-5B5E-AA41-98B4-D9417BBC4C65}" type="datetimeFigureOut">
              <a:rPr lang="en-US" altLang="en-US"/>
              <a:pPr>
                <a:defRPr/>
              </a:pPr>
              <a:t>9/1/19</a:t>
            </a:fld>
            <a:endParaRPr lang="en-US" altLang="en-US"/>
          </a:p>
        </p:txBody>
      </p:sp>
      <p:sp>
        <p:nvSpPr>
          <p:cNvPr id="4" name="Footer Placeholder 3">
            <a:extLst>
              <a:ext uri="{FF2B5EF4-FFF2-40B4-BE49-F238E27FC236}">
                <a16:creationId xmlns:a16="http://schemas.microsoft.com/office/drawing/2014/main" id="{D30B225A-8C29-9D4A-AB95-23286F00241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C27AC394-02A9-C549-97D9-D2D5BC3E6AE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258E523-3EAF-004C-8F2C-FA74CAA67A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92B40B-99E2-9643-ADEB-7FB08D029448}"/>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43110D4D-0176-7440-AC8B-B4D116B6EDCA}"/>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1E44F6E-B655-7241-8A3E-87CE6872B78D}" type="datetimeFigureOut">
              <a:rPr lang="en-US" altLang="en-US"/>
              <a:pPr>
                <a:defRPr/>
              </a:pPr>
              <a:t>9/1/19</a:t>
            </a:fld>
            <a:endParaRPr lang="en-US" altLang="en-US"/>
          </a:p>
        </p:txBody>
      </p:sp>
      <p:sp>
        <p:nvSpPr>
          <p:cNvPr id="4" name="Slide Image Placeholder 3">
            <a:extLst>
              <a:ext uri="{FF2B5EF4-FFF2-40B4-BE49-F238E27FC236}">
                <a16:creationId xmlns:a16="http://schemas.microsoft.com/office/drawing/2014/main" id="{D0B8BD44-8CD4-B143-8894-7754F4368BE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A3B0FAF-5BB8-4E45-A103-73728CC502E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7FE12E3-3334-9042-BEF5-D08B5333676B}"/>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F6F14D35-95FD-0748-A3BA-F8D48E4F094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2318492-C150-EF48-ABEA-B7F1434E90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7743A13-8434-0941-8CA8-C0D8B5A47E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EE5BE6C9-DDDD-F446-A2C6-C9CCCE4854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062B35DF-9683-9C45-BFB5-F384C0A3CC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229E92-D869-FE4F-8948-299984FEEF46}"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FD1916C6-9562-B446-B569-540D7AF30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CBE75637-8070-3B44-A867-59AB91F0BD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3A4A20EA-3A85-274B-BE4A-E9D7A84E6E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401CDD-46CF-2349-B657-29480BA53C40}" type="slidenum">
              <a:rPr lang="en-US" altLang="en-US" smtClean="0"/>
              <a:pPr/>
              <a:t>11</a:t>
            </a:fld>
            <a:endParaRPr lang="en-US" altLang="en-US"/>
          </a:p>
        </p:txBody>
      </p:sp>
    </p:spTree>
    <p:extLst>
      <p:ext uri="{BB962C8B-B14F-4D97-AF65-F5344CB8AC3E}">
        <p14:creationId xmlns:p14="http://schemas.microsoft.com/office/powerpoint/2010/main" val="130854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D590F16-2544-E440-8EBB-362485EEF2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AD90B19B-DB8C-284B-973B-9111FE1134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F0A18976-8242-CA4D-9DF1-0B575D8882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EEB490-1996-CE40-85F7-01FCA04A6908}" type="slidenum">
              <a:rPr lang="en-US" altLang="en-US" smtClean="0"/>
              <a:pPr/>
              <a:t>12</a:t>
            </a:fld>
            <a:endParaRPr lang="en-US" altLang="en-US"/>
          </a:p>
        </p:txBody>
      </p:sp>
    </p:spTree>
    <p:extLst>
      <p:ext uri="{BB962C8B-B14F-4D97-AF65-F5344CB8AC3E}">
        <p14:creationId xmlns:p14="http://schemas.microsoft.com/office/powerpoint/2010/main" val="262162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C82C80AD-015D-184E-BFE7-DB76976A3A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0F898B06-95B2-6245-B19A-EC113B571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2F703854-9EDC-2248-9D5B-DF0044CE60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610CF92-13A2-1B4D-896E-566F00C1CFDB}" type="slidenum">
              <a:rPr lang="en-US" altLang="en-US" smtClean="0"/>
              <a:pPr/>
              <a:t>13</a:t>
            </a:fld>
            <a:endParaRPr lang="en-US" altLang="en-US"/>
          </a:p>
        </p:txBody>
      </p:sp>
    </p:spTree>
    <p:extLst>
      <p:ext uri="{BB962C8B-B14F-4D97-AF65-F5344CB8AC3E}">
        <p14:creationId xmlns:p14="http://schemas.microsoft.com/office/powerpoint/2010/main" val="2927884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4BD0B236-C707-D947-86E1-851EEA30F4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78B0A3ED-A7E3-524C-8579-4F6E38C3C8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3EFDC22B-8014-0949-A8BA-B30ABC24BB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201B65-BC76-7C4D-B8C9-01141F085B35}" type="slidenum">
              <a:rPr lang="en-US" altLang="en-US" smtClean="0"/>
              <a:pPr/>
              <a:t>14</a:t>
            </a:fld>
            <a:endParaRPr lang="en-US" altLang="en-US"/>
          </a:p>
        </p:txBody>
      </p:sp>
    </p:spTree>
    <p:extLst>
      <p:ext uri="{BB962C8B-B14F-4D97-AF65-F5344CB8AC3E}">
        <p14:creationId xmlns:p14="http://schemas.microsoft.com/office/powerpoint/2010/main" val="550287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1937B257-2247-E345-A983-82428BB8DD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A156C728-FD92-5B40-8965-656D6D84DC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83AEDE19-D529-BB45-87DD-E8DCC4695A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6CFEA3-8703-5649-BC6B-6209579A4771}" type="slidenum">
              <a:rPr lang="en-US" altLang="en-US" smtClean="0"/>
              <a:pPr/>
              <a:t>15</a:t>
            </a:fld>
            <a:endParaRPr lang="en-US" altLang="en-US"/>
          </a:p>
        </p:txBody>
      </p:sp>
    </p:spTree>
    <p:extLst>
      <p:ext uri="{BB962C8B-B14F-4D97-AF65-F5344CB8AC3E}">
        <p14:creationId xmlns:p14="http://schemas.microsoft.com/office/powerpoint/2010/main" val="1138821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3D76D723-ADE7-1943-B136-2051964DB7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42EC7DC6-996A-E04E-909E-667B6CFFB6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554574E8-948C-5D45-AE7C-8B370B1440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360508-E934-734A-BA31-CA9B365BB715}" type="slidenum">
              <a:rPr lang="en-US" altLang="en-US" smtClean="0"/>
              <a:pPr/>
              <a:t>16</a:t>
            </a:fld>
            <a:endParaRPr lang="en-US" altLang="en-US"/>
          </a:p>
        </p:txBody>
      </p:sp>
    </p:spTree>
    <p:extLst>
      <p:ext uri="{BB962C8B-B14F-4D97-AF65-F5344CB8AC3E}">
        <p14:creationId xmlns:p14="http://schemas.microsoft.com/office/powerpoint/2010/main" val="1718454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431A640B-8012-A040-A76F-CC68F864E1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4C83CF06-BA29-024F-A5D5-AF9083189E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D4875860-9FB9-4746-859D-C94B93DEF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422547-4FA6-A74D-A10F-868DBE332389}" type="slidenum">
              <a:rPr lang="en-US" altLang="en-US" smtClean="0"/>
              <a:pPr/>
              <a:t>17</a:t>
            </a:fld>
            <a:endParaRPr lang="en-US" altLang="en-US"/>
          </a:p>
        </p:txBody>
      </p:sp>
    </p:spTree>
    <p:extLst>
      <p:ext uri="{BB962C8B-B14F-4D97-AF65-F5344CB8AC3E}">
        <p14:creationId xmlns:p14="http://schemas.microsoft.com/office/powerpoint/2010/main" val="146827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FA790EAA-5CFF-FE4B-AF56-087026CF5D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0645437C-9ABE-F143-B9D7-7BB98BE587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0B24CCC7-E158-104A-A12A-5951D2BC1D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D0160F-FCFB-574D-BC62-DD9C2F331D99}" type="slidenum">
              <a:rPr lang="en-US" altLang="en-US" smtClean="0"/>
              <a:pPr/>
              <a:t>18</a:t>
            </a:fld>
            <a:endParaRPr lang="en-US" altLang="en-US"/>
          </a:p>
        </p:txBody>
      </p:sp>
    </p:spTree>
    <p:extLst>
      <p:ext uri="{BB962C8B-B14F-4D97-AF65-F5344CB8AC3E}">
        <p14:creationId xmlns:p14="http://schemas.microsoft.com/office/powerpoint/2010/main" val="4133325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8970E8B5-A8B6-1D40-A9AE-3AFF982EFF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B6A2A20F-932B-FC48-9F6D-FE81BB9C05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6A8C17BF-8BD0-CA41-B588-82F003515D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9ADC2BE-05B5-7B40-AAC7-F7DD2E64C58E}" type="slidenum">
              <a:rPr lang="en-US" altLang="en-US" smtClean="0"/>
              <a:pPr/>
              <a:t>19</a:t>
            </a:fld>
            <a:endParaRPr lang="en-US" altLang="en-US"/>
          </a:p>
        </p:txBody>
      </p:sp>
    </p:spTree>
    <p:extLst>
      <p:ext uri="{BB962C8B-B14F-4D97-AF65-F5344CB8AC3E}">
        <p14:creationId xmlns:p14="http://schemas.microsoft.com/office/powerpoint/2010/main" val="349741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E8BBE06F-581A-A54B-AD86-D9291DE9AA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36DAC345-D070-0B4E-BE36-5FA75CEE24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2E53B084-2C21-9A4A-9104-BFB77134B3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0DFE8F-EF80-F941-A9CB-B04C272E7C85}" type="slidenum">
              <a:rPr lang="en-US" altLang="en-US" smtClean="0"/>
              <a:pPr/>
              <a:t>20</a:t>
            </a:fld>
            <a:endParaRPr lang="en-US" altLang="en-US"/>
          </a:p>
        </p:txBody>
      </p:sp>
    </p:spTree>
    <p:extLst>
      <p:ext uri="{BB962C8B-B14F-4D97-AF65-F5344CB8AC3E}">
        <p14:creationId xmlns:p14="http://schemas.microsoft.com/office/powerpoint/2010/main" val="411258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A2484B-CFAB-0240-B010-5EA0221EFD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6DE5848A-1DD6-3740-8E45-A245AFBDAB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B60A0C74-AA5E-0D44-BBF8-1465E83BDB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7A9BB61-471E-7145-BD86-FA6A5E7A016A}" type="slidenum">
              <a:rPr lang="en-US" altLang="en-US" smtClean="0"/>
              <a:pPr/>
              <a:t>2</a:t>
            </a:fld>
            <a:endParaRPr lang="en-US" altLang="en-US"/>
          </a:p>
        </p:txBody>
      </p:sp>
    </p:spTree>
    <p:extLst>
      <p:ext uri="{BB962C8B-B14F-4D97-AF65-F5344CB8AC3E}">
        <p14:creationId xmlns:p14="http://schemas.microsoft.com/office/powerpoint/2010/main" val="3686814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4F1678EC-C70C-BE43-BAB5-CDB9338C1B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48027ADE-871E-984C-9FE9-464BF599FD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C605331C-9340-3848-AD44-D0965B43C9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B6BA80-E459-2D4F-9CF3-EEC122EC4E36}" type="slidenum">
              <a:rPr lang="en-US" altLang="en-US" smtClean="0"/>
              <a:pPr/>
              <a:t>21</a:t>
            </a:fld>
            <a:endParaRPr lang="en-US" altLang="en-US"/>
          </a:p>
        </p:txBody>
      </p:sp>
    </p:spTree>
    <p:extLst>
      <p:ext uri="{BB962C8B-B14F-4D97-AF65-F5344CB8AC3E}">
        <p14:creationId xmlns:p14="http://schemas.microsoft.com/office/powerpoint/2010/main" val="3264579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D26DA500-11E7-3446-86D5-C3BF39728C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A543CDDB-AF39-EF4B-AC2B-9ED5F26378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04184FC3-7DC1-6344-8045-4BEC71F18F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1DD67A9-0BFB-BA46-B6D4-600BCA24AEE9}" type="slidenum">
              <a:rPr lang="en-US" altLang="en-US" sz="1200"/>
              <a:pPr eaLnBrk="1" hangingPunct="1"/>
              <a:t>22</a:t>
            </a:fld>
            <a:endParaRPr lang="en-US" altLang="en-US" sz="1200"/>
          </a:p>
        </p:txBody>
      </p:sp>
    </p:spTree>
    <p:extLst>
      <p:ext uri="{BB962C8B-B14F-4D97-AF65-F5344CB8AC3E}">
        <p14:creationId xmlns:p14="http://schemas.microsoft.com/office/powerpoint/2010/main" val="2799056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1423FB07-AC91-8843-8CA2-56AF12F332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C4908BF8-B1B1-704E-911F-DA8D719419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5DA4CAAA-6BC8-CA4B-B616-0A0DA42CAE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CC721B5-E4EE-6A4E-BC96-911CBF2F824A}" type="slidenum">
              <a:rPr lang="en-US" altLang="en-US" sz="1200"/>
              <a:pPr eaLnBrk="1" hangingPunct="1"/>
              <a:t>23</a:t>
            </a:fld>
            <a:endParaRPr lang="en-US" altLang="en-US" sz="1200"/>
          </a:p>
        </p:txBody>
      </p:sp>
    </p:spTree>
    <p:extLst>
      <p:ext uri="{BB962C8B-B14F-4D97-AF65-F5344CB8AC3E}">
        <p14:creationId xmlns:p14="http://schemas.microsoft.com/office/powerpoint/2010/main" val="301912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CE51C05-A2AA-714E-811D-120A8BCD10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E7974BB9-2E44-1D4E-9107-2E5557A934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CFEDEA8D-4811-F94D-84EE-016415C509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0D774E0-FEA1-C649-93A3-27020E17F05F}" type="slidenum">
              <a:rPr lang="en-US" altLang="en-US" sz="1200"/>
              <a:pPr eaLnBrk="1" hangingPunct="1"/>
              <a:t>24</a:t>
            </a:fld>
            <a:endParaRPr lang="en-US" altLang="en-US" sz="1200"/>
          </a:p>
        </p:txBody>
      </p:sp>
    </p:spTree>
    <p:extLst>
      <p:ext uri="{BB962C8B-B14F-4D97-AF65-F5344CB8AC3E}">
        <p14:creationId xmlns:p14="http://schemas.microsoft.com/office/powerpoint/2010/main" val="1785518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FAC6045C-1879-8341-8248-5435303FD2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73803560-8CC5-3648-93D5-062EFB866F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9FB1CA33-0322-2B46-8EEA-247B8B605B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3ABF314-FA3C-A142-94D1-E51521B57703}" type="slidenum">
              <a:rPr lang="en-US" altLang="en-US" sz="1200"/>
              <a:pPr eaLnBrk="1" hangingPunct="1"/>
              <a:t>25</a:t>
            </a:fld>
            <a:endParaRPr lang="en-US" altLang="en-US" sz="1200"/>
          </a:p>
        </p:txBody>
      </p:sp>
    </p:spTree>
    <p:extLst>
      <p:ext uri="{BB962C8B-B14F-4D97-AF65-F5344CB8AC3E}">
        <p14:creationId xmlns:p14="http://schemas.microsoft.com/office/powerpoint/2010/main" val="1116335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986E56E-3112-C244-B42B-1CEAEACC70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71C958F2-30FB-2946-80B1-A1DB0305D7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C05B749C-4210-C64F-8E8C-A8EE0746D1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94F2B49-E214-3C48-B85E-2041A52236EB}" type="slidenum">
              <a:rPr lang="en-US" altLang="en-US" sz="1200"/>
              <a:pPr eaLnBrk="1" hangingPunct="1"/>
              <a:t>26</a:t>
            </a:fld>
            <a:endParaRPr lang="en-US" altLang="en-US" sz="1200"/>
          </a:p>
        </p:txBody>
      </p:sp>
    </p:spTree>
    <p:extLst>
      <p:ext uri="{BB962C8B-B14F-4D97-AF65-F5344CB8AC3E}">
        <p14:creationId xmlns:p14="http://schemas.microsoft.com/office/powerpoint/2010/main" val="3661103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557F26C4-A3F9-5C4A-817F-E88F97D432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534F58A5-2212-004B-A205-2E044F787D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699244CB-0BF8-A248-8232-9AC85FA1F4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73FF5D9-D220-B94A-ACBD-554136FEFC48}" type="slidenum">
              <a:rPr lang="en-US" altLang="en-US" sz="1200"/>
              <a:pPr eaLnBrk="1" hangingPunct="1"/>
              <a:t>27</a:t>
            </a:fld>
            <a:endParaRPr lang="en-US" altLang="en-US" sz="1200"/>
          </a:p>
        </p:txBody>
      </p:sp>
    </p:spTree>
    <p:extLst>
      <p:ext uri="{BB962C8B-B14F-4D97-AF65-F5344CB8AC3E}">
        <p14:creationId xmlns:p14="http://schemas.microsoft.com/office/powerpoint/2010/main" val="2218448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312E2625-CE1D-AB4B-9CC2-5D038ADFC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7859705A-A135-AA44-A595-E5A5E20A85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1FEAC21D-766B-204E-99D9-C9C8544A19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167E532-A16A-534A-84D4-E8A975291BF2}" type="slidenum">
              <a:rPr lang="en-US" altLang="en-US" sz="1200"/>
              <a:pPr eaLnBrk="1" hangingPunct="1"/>
              <a:t>28</a:t>
            </a:fld>
            <a:endParaRPr lang="en-US" altLang="en-US" sz="1200"/>
          </a:p>
        </p:txBody>
      </p:sp>
    </p:spTree>
    <p:extLst>
      <p:ext uri="{BB962C8B-B14F-4D97-AF65-F5344CB8AC3E}">
        <p14:creationId xmlns:p14="http://schemas.microsoft.com/office/powerpoint/2010/main" val="1239322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B7B25EB6-1208-5246-9F91-AC1D636C68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BABA7564-7D4E-D04C-9BC4-7215CD40C1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B3E69626-91BB-D845-8579-E34615915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5AB65A9-6963-1A44-9B2D-FCCBE076B566}" type="slidenum">
              <a:rPr lang="en-US" altLang="en-US" sz="1200"/>
              <a:pPr eaLnBrk="1" hangingPunct="1"/>
              <a:t>29</a:t>
            </a:fld>
            <a:endParaRPr lang="en-US" altLang="en-US" sz="1200"/>
          </a:p>
        </p:txBody>
      </p:sp>
    </p:spTree>
    <p:extLst>
      <p:ext uri="{BB962C8B-B14F-4D97-AF65-F5344CB8AC3E}">
        <p14:creationId xmlns:p14="http://schemas.microsoft.com/office/powerpoint/2010/main" val="107851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B7B25EB6-1208-5246-9F91-AC1D636C68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BABA7564-7D4E-D04C-9BC4-7215CD40C1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B3E69626-91BB-D845-8579-E34615915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5AB65A9-6963-1A44-9B2D-FCCBE076B566}" type="slidenum">
              <a:rPr lang="en-US" altLang="en-US" sz="1200"/>
              <a:pPr eaLnBrk="1" hangingPunct="1"/>
              <a:t>30</a:t>
            </a:fld>
            <a:endParaRPr lang="en-US" altLang="en-US" sz="1200"/>
          </a:p>
        </p:txBody>
      </p:sp>
    </p:spTree>
    <p:extLst>
      <p:ext uri="{BB962C8B-B14F-4D97-AF65-F5344CB8AC3E}">
        <p14:creationId xmlns:p14="http://schemas.microsoft.com/office/powerpoint/2010/main" val="244221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A2484B-CFAB-0240-B010-5EA0221EFD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6DE5848A-1DD6-3740-8E45-A245AFBDAB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B60A0C74-AA5E-0D44-BBF8-1465E83BDB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7A9BB61-471E-7145-BD86-FA6A5E7A016A}" type="slidenum">
              <a:rPr lang="en-US" altLang="en-US" smtClean="0"/>
              <a:pPr/>
              <a:t>3</a:t>
            </a:fld>
            <a:endParaRPr lang="en-US" altLang="en-US"/>
          </a:p>
        </p:txBody>
      </p:sp>
    </p:spTree>
    <p:extLst>
      <p:ext uri="{BB962C8B-B14F-4D97-AF65-F5344CB8AC3E}">
        <p14:creationId xmlns:p14="http://schemas.microsoft.com/office/powerpoint/2010/main" val="1320690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6D35AD52-FBE9-5E4B-BAF0-02F47AC21B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1D8DB6AD-84BC-9B49-8069-7F571977A6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6A1B3AFE-729C-7343-8158-35380281A6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C692F4F-6C0F-154F-A733-9EA2ADD3DE5B}" type="slidenum">
              <a:rPr lang="en-US" altLang="en-US" sz="1200"/>
              <a:pPr eaLnBrk="1" hangingPunct="1"/>
              <a:t>31</a:t>
            </a:fld>
            <a:endParaRPr lang="en-US" altLang="en-US" sz="1200"/>
          </a:p>
        </p:txBody>
      </p:sp>
    </p:spTree>
    <p:extLst>
      <p:ext uri="{BB962C8B-B14F-4D97-AF65-F5344CB8AC3E}">
        <p14:creationId xmlns:p14="http://schemas.microsoft.com/office/powerpoint/2010/main" val="4281835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E263D9C2-1FAE-A444-BB8C-2C81B565CA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FCA25E1F-8983-0A45-99F0-6451BBD172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8118B8B8-A7DE-4944-9473-103C03C434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6C278D0-897C-5748-966D-9FCFB283D06F}" type="slidenum">
              <a:rPr lang="en-US" altLang="en-US" sz="1200"/>
              <a:pPr eaLnBrk="1" hangingPunct="1"/>
              <a:t>32</a:t>
            </a:fld>
            <a:endParaRPr lang="en-US" altLang="en-US" sz="1200"/>
          </a:p>
        </p:txBody>
      </p:sp>
    </p:spTree>
    <p:extLst>
      <p:ext uri="{BB962C8B-B14F-4D97-AF65-F5344CB8AC3E}">
        <p14:creationId xmlns:p14="http://schemas.microsoft.com/office/powerpoint/2010/main" val="827657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C48DE488-B8CA-5A45-BE87-7F05F23D9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84C420DC-2D90-8543-A7EE-ACD835AE9D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45473E77-2904-8043-A588-8F0E2C75D9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E01BB66-C681-754E-AB33-C059D3F7E839}" type="slidenum">
              <a:rPr lang="en-US" altLang="en-US" sz="1200"/>
              <a:pPr eaLnBrk="1" hangingPunct="1"/>
              <a:t>33</a:t>
            </a:fld>
            <a:endParaRPr lang="en-US" altLang="en-US" sz="1200"/>
          </a:p>
        </p:txBody>
      </p:sp>
    </p:spTree>
    <p:extLst>
      <p:ext uri="{BB962C8B-B14F-4D97-AF65-F5344CB8AC3E}">
        <p14:creationId xmlns:p14="http://schemas.microsoft.com/office/powerpoint/2010/main" val="3470374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89EB3A9-5D7D-1249-BF4F-268FB00AB0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0EB902B7-7020-754E-89A3-4BA6E08B81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DC718321-F6F4-1748-B801-3916FDE686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77C50C6-5A3F-5849-B94F-00679909B72B}" type="slidenum">
              <a:rPr lang="en-US" altLang="en-US" sz="1200"/>
              <a:pPr eaLnBrk="1" hangingPunct="1"/>
              <a:t>34</a:t>
            </a:fld>
            <a:endParaRPr lang="en-US" altLang="en-US" sz="1200"/>
          </a:p>
        </p:txBody>
      </p:sp>
    </p:spTree>
    <p:extLst>
      <p:ext uri="{BB962C8B-B14F-4D97-AF65-F5344CB8AC3E}">
        <p14:creationId xmlns:p14="http://schemas.microsoft.com/office/powerpoint/2010/main" val="607465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0A049B54-AF16-C74F-AC05-4EEB0A5DC2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E805BEA6-EC92-7D43-8702-BBE6A200E1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D14336A6-DD2C-814C-8CE4-3A75BB0031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36CF36D-4C81-A44A-8E58-2E4DE1A3BEE7}" type="slidenum">
              <a:rPr lang="en-US" altLang="en-US" sz="1200"/>
              <a:pPr eaLnBrk="1" hangingPunct="1"/>
              <a:t>35</a:t>
            </a:fld>
            <a:endParaRPr lang="en-US" altLang="en-US" sz="1200"/>
          </a:p>
        </p:txBody>
      </p:sp>
    </p:spTree>
    <p:extLst>
      <p:ext uri="{BB962C8B-B14F-4D97-AF65-F5344CB8AC3E}">
        <p14:creationId xmlns:p14="http://schemas.microsoft.com/office/powerpoint/2010/main" val="2386443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020D0E22-1823-E543-8F03-B1359FA19C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DAA730A4-9A97-B349-9077-7D3753D2A8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669EAA34-355C-344C-8E23-8EA8A4F397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52D9350-DFA8-7C41-A9BB-4268EB1EB498}" type="slidenum">
              <a:rPr lang="en-US" altLang="en-US" sz="1200"/>
              <a:pPr eaLnBrk="1" hangingPunct="1"/>
              <a:t>36</a:t>
            </a:fld>
            <a:endParaRPr lang="en-US" altLang="en-US" sz="1200"/>
          </a:p>
        </p:txBody>
      </p:sp>
    </p:spTree>
    <p:extLst>
      <p:ext uri="{BB962C8B-B14F-4D97-AF65-F5344CB8AC3E}">
        <p14:creationId xmlns:p14="http://schemas.microsoft.com/office/powerpoint/2010/main" val="3614413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61B47BD1-E2A0-B84B-B805-A844B22749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0B61248C-1A22-7A4F-918B-FAE61F8CBF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4BCA51C7-D9B5-EC41-99D7-050A51705A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D3DAF16-F375-D84F-89CD-B6D4B2D7F374}" type="slidenum">
              <a:rPr lang="en-US" altLang="en-US" sz="1200"/>
              <a:pPr eaLnBrk="1" hangingPunct="1"/>
              <a:t>37</a:t>
            </a:fld>
            <a:endParaRPr lang="en-US" altLang="en-US" sz="1200"/>
          </a:p>
        </p:txBody>
      </p:sp>
    </p:spTree>
    <p:extLst>
      <p:ext uri="{BB962C8B-B14F-4D97-AF65-F5344CB8AC3E}">
        <p14:creationId xmlns:p14="http://schemas.microsoft.com/office/powerpoint/2010/main" val="151922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B20D7D7C-4102-704B-9B85-24020EE5F7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94C139D8-DF23-884F-B236-9C39D81873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BC970621-C832-EC42-9C2D-F5FE2354E9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E357D7D-0783-E74F-8799-790E167B5BB0}" type="slidenum">
              <a:rPr lang="en-US" altLang="en-US" sz="1200"/>
              <a:pPr eaLnBrk="1" hangingPunct="1"/>
              <a:t>38</a:t>
            </a:fld>
            <a:endParaRPr lang="en-US" altLang="en-US" sz="1200"/>
          </a:p>
        </p:txBody>
      </p:sp>
    </p:spTree>
    <p:extLst>
      <p:ext uri="{BB962C8B-B14F-4D97-AF65-F5344CB8AC3E}">
        <p14:creationId xmlns:p14="http://schemas.microsoft.com/office/powerpoint/2010/main" val="154069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742BEBA-576A-984D-BD0B-6C2E28E545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173C178F-95E6-5A44-9DB3-C03B93EBEC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78A63125-856A-544C-8F8D-284A088029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6128935-EEAD-4D46-8FD7-C385810ACA0F}" type="slidenum">
              <a:rPr lang="en-US" altLang="en-US"/>
              <a:pPr/>
              <a:t>4</a:t>
            </a:fld>
            <a:endParaRPr lang="en-US" altLang="en-US"/>
          </a:p>
        </p:txBody>
      </p:sp>
    </p:spTree>
    <p:extLst>
      <p:ext uri="{BB962C8B-B14F-4D97-AF65-F5344CB8AC3E}">
        <p14:creationId xmlns:p14="http://schemas.microsoft.com/office/powerpoint/2010/main" val="90225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742BEBA-576A-984D-BD0B-6C2E28E545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173C178F-95E6-5A44-9DB3-C03B93EBEC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78A63125-856A-544C-8F8D-284A088029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6128935-EEAD-4D46-8FD7-C385810ACA0F}" type="slidenum">
              <a:rPr lang="en-US" altLang="en-US"/>
              <a:pPr/>
              <a:t>5</a:t>
            </a:fld>
            <a:endParaRPr lang="en-US" altLang="en-US"/>
          </a:p>
        </p:txBody>
      </p:sp>
    </p:spTree>
    <p:extLst>
      <p:ext uri="{BB962C8B-B14F-4D97-AF65-F5344CB8AC3E}">
        <p14:creationId xmlns:p14="http://schemas.microsoft.com/office/powerpoint/2010/main" val="302734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27768AC2-F5CE-4D49-98A0-C5B8303B51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8B4F9556-F41B-E141-B6A2-FED98AE646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BB3CB09D-987E-8C47-AECD-10BBE6A081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652382F-AB02-7245-99E7-F4C2606676BB}" type="slidenum">
              <a:rPr lang="en-US" altLang="en-US" smtClean="0"/>
              <a:pPr/>
              <a:t>7</a:t>
            </a:fld>
            <a:endParaRPr lang="en-US" altLang="en-US"/>
          </a:p>
        </p:txBody>
      </p:sp>
    </p:spTree>
    <p:extLst>
      <p:ext uri="{BB962C8B-B14F-4D97-AF65-F5344CB8AC3E}">
        <p14:creationId xmlns:p14="http://schemas.microsoft.com/office/powerpoint/2010/main" val="58353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1B2665D0-3E6C-8048-88E8-B44975DF3B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EA8D074A-6C22-3348-9D03-9B6B4EF14E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FE2F0B6C-6294-2D46-AC8C-8A2B0A3BFC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D1A37E-C97B-0349-93D8-6330B9273B6A}" type="slidenum">
              <a:rPr lang="en-US" altLang="en-US" smtClean="0"/>
              <a:pPr/>
              <a:t>8</a:t>
            </a:fld>
            <a:endParaRPr lang="en-US" altLang="en-US"/>
          </a:p>
        </p:txBody>
      </p:sp>
    </p:spTree>
    <p:extLst>
      <p:ext uri="{BB962C8B-B14F-4D97-AF65-F5344CB8AC3E}">
        <p14:creationId xmlns:p14="http://schemas.microsoft.com/office/powerpoint/2010/main" val="1211275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4411CDCA-7784-F949-92C7-43E07C3E2E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70E9FCB8-4039-F146-A1C2-83118C8F61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515D277F-601F-5E46-8046-679B23199A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845034F-2B84-D346-B61B-4E439AACAD49}" type="slidenum">
              <a:rPr lang="en-US" altLang="en-US" smtClean="0"/>
              <a:pPr/>
              <a:t>9</a:t>
            </a:fld>
            <a:endParaRPr lang="en-US" altLang="en-US"/>
          </a:p>
        </p:txBody>
      </p:sp>
    </p:spTree>
    <p:extLst>
      <p:ext uri="{BB962C8B-B14F-4D97-AF65-F5344CB8AC3E}">
        <p14:creationId xmlns:p14="http://schemas.microsoft.com/office/powerpoint/2010/main" val="179559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3ABAAFFA-BF55-7E48-A987-715944982F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0E955457-576F-124E-9711-CD03171867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D2265498-F81B-B249-9EB9-EDB5DC8028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0353DB-2377-CC43-8A1D-96E40163BC17}" type="slidenum">
              <a:rPr lang="en-US" altLang="en-US" smtClean="0"/>
              <a:pPr/>
              <a:t>10</a:t>
            </a:fld>
            <a:endParaRPr lang="en-US" altLang="en-US"/>
          </a:p>
        </p:txBody>
      </p:sp>
    </p:spTree>
    <p:extLst>
      <p:ext uri="{BB962C8B-B14F-4D97-AF65-F5344CB8AC3E}">
        <p14:creationId xmlns:p14="http://schemas.microsoft.com/office/powerpoint/2010/main" val="98293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6F192E7-C5F5-C94A-A5F3-CB8006340C6C}"/>
              </a:ext>
            </a:extLst>
          </p:cNvPr>
          <p:cNvSpPr>
            <a:spLocks noGrp="1"/>
          </p:cNvSpPr>
          <p:nvPr>
            <p:ph type="dt" sz="half" idx="10"/>
          </p:nvPr>
        </p:nvSpPr>
        <p:spPr/>
        <p:txBody>
          <a:bodyPr/>
          <a:lstStyle>
            <a:lvl1pPr>
              <a:defRPr/>
            </a:lvl1pPr>
          </a:lstStyle>
          <a:p>
            <a:pPr>
              <a:defRPr/>
            </a:pPr>
            <a:fld id="{B0D07879-6745-7846-8930-A142BAB37A69}" type="datetime1">
              <a:rPr lang="en-US" altLang="en-US"/>
              <a:pPr>
                <a:defRPr/>
              </a:pPr>
              <a:t>9/1/19</a:t>
            </a:fld>
            <a:endParaRPr lang="en-US" altLang="en-US"/>
          </a:p>
        </p:txBody>
      </p:sp>
      <p:sp>
        <p:nvSpPr>
          <p:cNvPr id="5" name="Footer Placeholder 4">
            <a:extLst>
              <a:ext uri="{FF2B5EF4-FFF2-40B4-BE49-F238E27FC236}">
                <a16:creationId xmlns:a16="http://schemas.microsoft.com/office/drawing/2014/main" id="{90155611-68C5-5E4F-AF36-B2CC0E1312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22536B-BFFD-A44A-A222-A1A4F7312B43}"/>
              </a:ext>
            </a:extLst>
          </p:cNvPr>
          <p:cNvSpPr>
            <a:spLocks noGrp="1"/>
          </p:cNvSpPr>
          <p:nvPr>
            <p:ph type="sldNum" sz="quarter" idx="12"/>
          </p:nvPr>
        </p:nvSpPr>
        <p:spPr/>
        <p:txBody>
          <a:bodyPr/>
          <a:lstStyle>
            <a:lvl1pPr>
              <a:defRPr/>
            </a:lvl1pPr>
          </a:lstStyle>
          <a:p>
            <a:pPr>
              <a:defRPr/>
            </a:pPr>
            <a:fld id="{D70D1280-C149-6C48-8E8A-3E03B95EB2A8}" type="slidenum">
              <a:rPr lang="en-US" altLang="en-US"/>
              <a:pPr>
                <a:defRPr/>
              </a:pPr>
              <a:t>‹#›</a:t>
            </a:fld>
            <a:endParaRPr lang="en-US" altLang="en-US"/>
          </a:p>
        </p:txBody>
      </p:sp>
    </p:spTree>
    <p:extLst>
      <p:ext uri="{BB962C8B-B14F-4D97-AF65-F5344CB8AC3E}">
        <p14:creationId xmlns:p14="http://schemas.microsoft.com/office/powerpoint/2010/main" val="29839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83C63-FD4C-3449-8479-7E439032651A}"/>
              </a:ext>
            </a:extLst>
          </p:cNvPr>
          <p:cNvSpPr>
            <a:spLocks noGrp="1"/>
          </p:cNvSpPr>
          <p:nvPr>
            <p:ph type="dt" sz="half" idx="10"/>
          </p:nvPr>
        </p:nvSpPr>
        <p:spPr/>
        <p:txBody>
          <a:bodyPr/>
          <a:lstStyle>
            <a:lvl1pPr>
              <a:defRPr/>
            </a:lvl1pPr>
          </a:lstStyle>
          <a:p>
            <a:pPr>
              <a:defRPr/>
            </a:pPr>
            <a:fld id="{1EEF0489-0837-C94D-987C-5CBFA7B71455}" type="datetime1">
              <a:rPr lang="en-US" altLang="en-US"/>
              <a:pPr>
                <a:defRPr/>
              </a:pPr>
              <a:t>9/1/19</a:t>
            </a:fld>
            <a:endParaRPr lang="en-US" altLang="en-US"/>
          </a:p>
        </p:txBody>
      </p:sp>
      <p:sp>
        <p:nvSpPr>
          <p:cNvPr id="5" name="Footer Placeholder 4">
            <a:extLst>
              <a:ext uri="{FF2B5EF4-FFF2-40B4-BE49-F238E27FC236}">
                <a16:creationId xmlns:a16="http://schemas.microsoft.com/office/drawing/2014/main" id="{007C5884-DC95-1F4C-87E5-2C8B4C520E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B957D3-4AC4-974B-BB63-190AE9770D3B}"/>
              </a:ext>
            </a:extLst>
          </p:cNvPr>
          <p:cNvSpPr>
            <a:spLocks noGrp="1"/>
          </p:cNvSpPr>
          <p:nvPr>
            <p:ph type="sldNum" sz="quarter" idx="12"/>
          </p:nvPr>
        </p:nvSpPr>
        <p:spPr/>
        <p:txBody>
          <a:bodyPr/>
          <a:lstStyle>
            <a:lvl1pPr>
              <a:defRPr/>
            </a:lvl1pPr>
          </a:lstStyle>
          <a:p>
            <a:pPr>
              <a:defRPr/>
            </a:pPr>
            <a:fld id="{BC366483-EC5B-2046-973E-742483BCD898}" type="slidenum">
              <a:rPr lang="en-US" altLang="en-US"/>
              <a:pPr>
                <a:defRPr/>
              </a:pPr>
              <a:t>‹#›</a:t>
            </a:fld>
            <a:endParaRPr lang="en-US" altLang="en-US"/>
          </a:p>
        </p:txBody>
      </p:sp>
    </p:spTree>
    <p:extLst>
      <p:ext uri="{BB962C8B-B14F-4D97-AF65-F5344CB8AC3E}">
        <p14:creationId xmlns:p14="http://schemas.microsoft.com/office/powerpoint/2010/main" val="309911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34400-34E5-DC4E-8840-6785F53272ED}"/>
              </a:ext>
            </a:extLst>
          </p:cNvPr>
          <p:cNvSpPr>
            <a:spLocks noGrp="1"/>
          </p:cNvSpPr>
          <p:nvPr>
            <p:ph type="dt" sz="half" idx="10"/>
          </p:nvPr>
        </p:nvSpPr>
        <p:spPr/>
        <p:txBody>
          <a:bodyPr/>
          <a:lstStyle>
            <a:lvl1pPr>
              <a:defRPr/>
            </a:lvl1pPr>
          </a:lstStyle>
          <a:p>
            <a:pPr>
              <a:defRPr/>
            </a:pPr>
            <a:fld id="{31FC3234-0689-1143-95D9-8E7EAF0AF82F}" type="datetime1">
              <a:rPr lang="en-US" altLang="en-US"/>
              <a:pPr>
                <a:defRPr/>
              </a:pPr>
              <a:t>9/1/19</a:t>
            </a:fld>
            <a:endParaRPr lang="en-US" altLang="en-US"/>
          </a:p>
        </p:txBody>
      </p:sp>
      <p:sp>
        <p:nvSpPr>
          <p:cNvPr id="5" name="Footer Placeholder 4">
            <a:extLst>
              <a:ext uri="{FF2B5EF4-FFF2-40B4-BE49-F238E27FC236}">
                <a16:creationId xmlns:a16="http://schemas.microsoft.com/office/drawing/2014/main" id="{2C4B0CEE-CA01-7D4F-9714-F93156000E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EFD3C-E37F-3348-BB41-8E7B74741745}"/>
              </a:ext>
            </a:extLst>
          </p:cNvPr>
          <p:cNvSpPr>
            <a:spLocks noGrp="1"/>
          </p:cNvSpPr>
          <p:nvPr>
            <p:ph type="sldNum" sz="quarter" idx="12"/>
          </p:nvPr>
        </p:nvSpPr>
        <p:spPr/>
        <p:txBody>
          <a:bodyPr/>
          <a:lstStyle>
            <a:lvl1pPr>
              <a:defRPr/>
            </a:lvl1pPr>
          </a:lstStyle>
          <a:p>
            <a:pPr>
              <a:defRPr/>
            </a:pPr>
            <a:fld id="{FBFD8EFF-54EC-4C48-AF8C-D18FB0881569}" type="slidenum">
              <a:rPr lang="en-US" altLang="en-US"/>
              <a:pPr>
                <a:defRPr/>
              </a:pPr>
              <a:t>‹#›</a:t>
            </a:fld>
            <a:endParaRPr lang="en-US" altLang="en-US"/>
          </a:p>
        </p:txBody>
      </p:sp>
    </p:spTree>
    <p:extLst>
      <p:ext uri="{BB962C8B-B14F-4D97-AF65-F5344CB8AC3E}">
        <p14:creationId xmlns:p14="http://schemas.microsoft.com/office/powerpoint/2010/main" val="117756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C6249-F83D-CA49-9703-54EF04E3DF16}"/>
              </a:ext>
            </a:extLst>
          </p:cNvPr>
          <p:cNvSpPr>
            <a:spLocks noGrp="1"/>
          </p:cNvSpPr>
          <p:nvPr>
            <p:ph type="dt" sz="half" idx="10"/>
          </p:nvPr>
        </p:nvSpPr>
        <p:spPr/>
        <p:txBody>
          <a:bodyPr/>
          <a:lstStyle>
            <a:lvl1pPr>
              <a:defRPr/>
            </a:lvl1pPr>
          </a:lstStyle>
          <a:p>
            <a:pPr>
              <a:defRPr/>
            </a:pPr>
            <a:fld id="{B3D1BFAB-021D-9E49-9543-36903436AD0F}" type="datetime1">
              <a:rPr lang="en-US" altLang="en-US"/>
              <a:pPr>
                <a:defRPr/>
              </a:pPr>
              <a:t>9/1/19</a:t>
            </a:fld>
            <a:endParaRPr lang="en-US" altLang="en-US"/>
          </a:p>
        </p:txBody>
      </p:sp>
      <p:sp>
        <p:nvSpPr>
          <p:cNvPr id="5" name="Footer Placeholder 4">
            <a:extLst>
              <a:ext uri="{FF2B5EF4-FFF2-40B4-BE49-F238E27FC236}">
                <a16:creationId xmlns:a16="http://schemas.microsoft.com/office/drawing/2014/main" id="{BF155707-0D2B-F141-A76C-6530563D9C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702BA-F4BA-604D-93A4-27CAE11C5657}"/>
              </a:ext>
            </a:extLst>
          </p:cNvPr>
          <p:cNvSpPr>
            <a:spLocks noGrp="1"/>
          </p:cNvSpPr>
          <p:nvPr>
            <p:ph type="sldNum" sz="quarter" idx="12"/>
          </p:nvPr>
        </p:nvSpPr>
        <p:spPr/>
        <p:txBody>
          <a:bodyPr/>
          <a:lstStyle>
            <a:lvl1pPr>
              <a:defRPr/>
            </a:lvl1pPr>
          </a:lstStyle>
          <a:p>
            <a:pPr>
              <a:defRPr/>
            </a:pPr>
            <a:fld id="{45F1EC13-A36E-9B45-BA3D-0F570CBD0610}" type="slidenum">
              <a:rPr lang="en-US" altLang="en-US"/>
              <a:pPr>
                <a:defRPr/>
              </a:pPr>
              <a:t>‹#›</a:t>
            </a:fld>
            <a:endParaRPr lang="en-US" altLang="en-US"/>
          </a:p>
        </p:txBody>
      </p:sp>
    </p:spTree>
    <p:extLst>
      <p:ext uri="{BB962C8B-B14F-4D97-AF65-F5344CB8AC3E}">
        <p14:creationId xmlns:p14="http://schemas.microsoft.com/office/powerpoint/2010/main" val="300825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Date Placeholder 3">
            <a:extLst>
              <a:ext uri="{FF2B5EF4-FFF2-40B4-BE49-F238E27FC236}">
                <a16:creationId xmlns:a16="http://schemas.microsoft.com/office/drawing/2014/main" id="{5692E715-76F3-144C-AD73-BB5B35457B27}"/>
              </a:ext>
            </a:extLst>
          </p:cNvPr>
          <p:cNvSpPr>
            <a:spLocks noGrp="1"/>
          </p:cNvSpPr>
          <p:nvPr>
            <p:ph type="dt" sz="half" idx="10"/>
          </p:nvPr>
        </p:nvSpPr>
        <p:spPr/>
        <p:txBody>
          <a:bodyPr/>
          <a:lstStyle>
            <a:lvl1pPr>
              <a:defRPr/>
            </a:lvl1pPr>
          </a:lstStyle>
          <a:p>
            <a:pPr>
              <a:defRPr/>
            </a:pPr>
            <a:fld id="{FA37AA17-1793-234C-B4BC-874AC3824397}" type="datetime1">
              <a:rPr lang="en-US" altLang="en-US"/>
              <a:pPr>
                <a:defRPr/>
              </a:pPr>
              <a:t>9/1/19</a:t>
            </a:fld>
            <a:endParaRPr lang="en-US" altLang="en-US"/>
          </a:p>
        </p:txBody>
      </p:sp>
      <p:sp>
        <p:nvSpPr>
          <p:cNvPr id="4" name="Footer Placeholder 4">
            <a:extLst>
              <a:ext uri="{FF2B5EF4-FFF2-40B4-BE49-F238E27FC236}">
                <a16:creationId xmlns:a16="http://schemas.microsoft.com/office/drawing/2014/main" id="{81B1902B-5116-B746-92C6-0108D6D5679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089FFE0-3990-C644-8521-1706D1FC58B5}"/>
              </a:ext>
            </a:extLst>
          </p:cNvPr>
          <p:cNvSpPr>
            <a:spLocks noGrp="1"/>
          </p:cNvSpPr>
          <p:nvPr>
            <p:ph type="sldNum" sz="quarter" idx="12"/>
          </p:nvPr>
        </p:nvSpPr>
        <p:spPr/>
        <p:txBody>
          <a:bodyPr/>
          <a:lstStyle>
            <a:lvl1pPr>
              <a:defRPr/>
            </a:lvl1pPr>
          </a:lstStyle>
          <a:p>
            <a:pPr>
              <a:defRPr/>
            </a:pPr>
            <a:fld id="{70C8868A-9F3E-FC45-8C64-075219655FA3}" type="slidenum">
              <a:rPr lang="en-US" altLang="en-US"/>
              <a:pPr>
                <a:defRPr/>
              </a:pPr>
              <a:t>‹#›</a:t>
            </a:fld>
            <a:endParaRPr lang="en-US" altLang="en-US"/>
          </a:p>
        </p:txBody>
      </p:sp>
    </p:spTree>
    <p:extLst>
      <p:ext uri="{BB962C8B-B14F-4D97-AF65-F5344CB8AC3E}">
        <p14:creationId xmlns:p14="http://schemas.microsoft.com/office/powerpoint/2010/main" val="80383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10A9FAA-4C21-ED4A-ADC8-7BC213ECE801}"/>
              </a:ext>
            </a:extLst>
          </p:cNvPr>
          <p:cNvSpPr>
            <a:spLocks noGrp="1"/>
          </p:cNvSpPr>
          <p:nvPr>
            <p:ph type="dt" sz="half" idx="10"/>
          </p:nvPr>
        </p:nvSpPr>
        <p:spPr/>
        <p:txBody>
          <a:bodyPr/>
          <a:lstStyle>
            <a:lvl1pPr>
              <a:defRPr/>
            </a:lvl1pPr>
          </a:lstStyle>
          <a:p>
            <a:pPr>
              <a:defRPr/>
            </a:pPr>
            <a:fld id="{4424BFA8-6F8D-A64F-BDBE-054232F2A3FE}" type="datetime1">
              <a:rPr lang="en-US" altLang="en-US"/>
              <a:pPr>
                <a:defRPr/>
              </a:pPr>
              <a:t>9/1/19</a:t>
            </a:fld>
            <a:endParaRPr lang="en-US" altLang="en-US"/>
          </a:p>
        </p:txBody>
      </p:sp>
      <p:sp>
        <p:nvSpPr>
          <p:cNvPr id="6" name="Footer Placeholder 4">
            <a:extLst>
              <a:ext uri="{FF2B5EF4-FFF2-40B4-BE49-F238E27FC236}">
                <a16:creationId xmlns:a16="http://schemas.microsoft.com/office/drawing/2014/main" id="{FCCEF9F4-9381-C646-9766-114BAFE16A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DAE73D-847C-544D-BFC3-A62768F56B71}"/>
              </a:ext>
            </a:extLst>
          </p:cNvPr>
          <p:cNvSpPr>
            <a:spLocks noGrp="1"/>
          </p:cNvSpPr>
          <p:nvPr>
            <p:ph type="sldNum" sz="quarter" idx="12"/>
          </p:nvPr>
        </p:nvSpPr>
        <p:spPr/>
        <p:txBody>
          <a:bodyPr/>
          <a:lstStyle>
            <a:lvl1pPr>
              <a:defRPr/>
            </a:lvl1pPr>
          </a:lstStyle>
          <a:p>
            <a:pPr>
              <a:defRPr/>
            </a:pPr>
            <a:fld id="{3606EE29-0990-2646-9A3E-FB94C717598E}" type="slidenum">
              <a:rPr lang="en-US" altLang="en-US"/>
              <a:pPr>
                <a:defRPr/>
              </a:pPr>
              <a:t>‹#›</a:t>
            </a:fld>
            <a:endParaRPr lang="en-US" altLang="en-US"/>
          </a:p>
        </p:txBody>
      </p:sp>
    </p:spTree>
    <p:extLst>
      <p:ext uri="{BB962C8B-B14F-4D97-AF65-F5344CB8AC3E}">
        <p14:creationId xmlns:p14="http://schemas.microsoft.com/office/powerpoint/2010/main" val="29410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CA122BF-493D-1B49-8EBD-4767DC1B6698}"/>
              </a:ext>
            </a:extLst>
          </p:cNvPr>
          <p:cNvSpPr>
            <a:spLocks noGrp="1"/>
          </p:cNvSpPr>
          <p:nvPr>
            <p:ph type="dt" sz="half" idx="10"/>
          </p:nvPr>
        </p:nvSpPr>
        <p:spPr/>
        <p:txBody>
          <a:bodyPr/>
          <a:lstStyle>
            <a:lvl1pPr>
              <a:defRPr/>
            </a:lvl1pPr>
          </a:lstStyle>
          <a:p>
            <a:pPr>
              <a:defRPr/>
            </a:pPr>
            <a:fld id="{5673435E-51ED-9F4A-9A2A-C5602CBAE189}" type="datetime1">
              <a:rPr lang="en-US" altLang="en-US"/>
              <a:pPr>
                <a:defRPr/>
              </a:pPr>
              <a:t>9/1/19</a:t>
            </a:fld>
            <a:endParaRPr lang="en-US" altLang="en-US"/>
          </a:p>
        </p:txBody>
      </p:sp>
      <p:sp>
        <p:nvSpPr>
          <p:cNvPr id="8" name="Footer Placeholder 4">
            <a:extLst>
              <a:ext uri="{FF2B5EF4-FFF2-40B4-BE49-F238E27FC236}">
                <a16:creationId xmlns:a16="http://schemas.microsoft.com/office/drawing/2014/main" id="{FE679BEA-C249-064E-B398-50E24C62D51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7314FD5-C8FD-8A4E-B1BA-3D1A65FB0472}"/>
              </a:ext>
            </a:extLst>
          </p:cNvPr>
          <p:cNvSpPr>
            <a:spLocks noGrp="1"/>
          </p:cNvSpPr>
          <p:nvPr>
            <p:ph type="sldNum" sz="quarter" idx="12"/>
          </p:nvPr>
        </p:nvSpPr>
        <p:spPr/>
        <p:txBody>
          <a:bodyPr/>
          <a:lstStyle>
            <a:lvl1pPr>
              <a:defRPr/>
            </a:lvl1pPr>
          </a:lstStyle>
          <a:p>
            <a:pPr>
              <a:defRPr/>
            </a:pPr>
            <a:fld id="{A52497EC-150C-6A4D-A5F4-CCA2ED002806}" type="slidenum">
              <a:rPr lang="en-US" altLang="en-US"/>
              <a:pPr>
                <a:defRPr/>
              </a:pPr>
              <a:t>‹#›</a:t>
            </a:fld>
            <a:endParaRPr lang="en-US" altLang="en-US"/>
          </a:p>
        </p:txBody>
      </p:sp>
    </p:spTree>
    <p:extLst>
      <p:ext uri="{BB962C8B-B14F-4D97-AF65-F5344CB8AC3E}">
        <p14:creationId xmlns:p14="http://schemas.microsoft.com/office/powerpoint/2010/main" val="243680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E86A1D9-40CA-F64D-A97A-B60D37C66C25}"/>
              </a:ext>
            </a:extLst>
          </p:cNvPr>
          <p:cNvSpPr>
            <a:spLocks noGrp="1"/>
          </p:cNvSpPr>
          <p:nvPr>
            <p:ph type="dt" sz="half" idx="10"/>
          </p:nvPr>
        </p:nvSpPr>
        <p:spPr/>
        <p:txBody>
          <a:bodyPr/>
          <a:lstStyle>
            <a:lvl1pPr>
              <a:defRPr/>
            </a:lvl1pPr>
          </a:lstStyle>
          <a:p>
            <a:pPr>
              <a:defRPr/>
            </a:pPr>
            <a:fld id="{90E49F83-17B6-F349-83E7-7EC15B98583D}" type="datetime1">
              <a:rPr lang="en-US" altLang="en-US"/>
              <a:pPr>
                <a:defRPr/>
              </a:pPr>
              <a:t>9/1/19</a:t>
            </a:fld>
            <a:endParaRPr lang="en-US" altLang="en-US"/>
          </a:p>
        </p:txBody>
      </p:sp>
      <p:sp>
        <p:nvSpPr>
          <p:cNvPr id="4" name="Footer Placeholder 4">
            <a:extLst>
              <a:ext uri="{FF2B5EF4-FFF2-40B4-BE49-F238E27FC236}">
                <a16:creationId xmlns:a16="http://schemas.microsoft.com/office/drawing/2014/main" id="{AFEB5527-A068-724F-93B9-682270C55D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AEE41AF-4CBE-D048-862B-1D12123B7FFC}"/>
              </a:ext>
            </a:extLst>
          </p:cNvPr>
          <p:cNvSpPr>
            <a:spLocks noGrp="1"/>
          </p:cNvSpPr>
          <p:nvPr>
            <p:ph type="sldNum" sz="quarter" idx="12"/>
          </p:nvPr>
        </p:nvSpPr>
        <p:spPr/>
        <p:txBody>
          <a:bodyPr/>
          <a:lstStyle>
            <a:lvl1pPr>
              <a:defRPr/>
            </a:lvl1pPr>
          </a:lstStyle>
          <a:p>
            <a:pPr>
              <a:defRPr/>
            </a:pPr>
            <a:fld id="{4DC28BEB-62BA-D546-B843-478086927D07}" type="slidenum">
              <a:rPr lang="en-US" altLang="en-US"/>
              <a:pPr>
                <a:defRPr/>
              </a:pPr>
              <a:t>‹#›</a:t>
            </a:fld>
            <a:endParaRPr lang="en-US" altLang="en-US"/>
          </a:p>
        </p:txBody>
      </p:sp>
    </p:spTree>
    <p:extLst>
      <p:ext uri="{BB962C8B-B14F-4D97-AF65-F5344CB8AC3E}">
        <p14:creationId xmlns:p14="http://schemas.microsoft.com/office/powerpoint/2010/main" val="355309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640CC1-F450-8447-89F7-18EBDAE03DA0}"/>
              </a:ext>
            </a:extLst>
          </p:cNvPr>
          <p:cNvSpPr>
            <a:spLocks noGrp="1"/>
          </p:cNvSpPr>
          <p:nvPr>
            <p:ph type="dt" sz="half" idx="10"/>
          </p:nvPr>
        </p:nvSpPr>
        <p:spPr/>
        <p:txBody>
          <a:bodyPr/>
          <a:lstStyle>
            <a:lvl1pPr>
              <a:defRPr/>
            </a:lvl1pPr>
          </a:lstStyle>
          <a:p>
            <a:pPr>
              <a:defRPr/>
            </a:pPr>
            <a:fld id="{89055550-0865-704D-8CDC-8031996AB40D}" type="datetime1">
              <a:rPr lang="en-US" altLang="en-US"/>
              <a:pPr>
                <a:defRPr/>
              </a:pPr>
              <a:t>9/1/19</a:t>
            </a:fld>
            <a:endParaRPr lang="en-US" altLang="en-US"/>
          </a:p>
        </p:txBody>
      </p:sp>
      <p:sp>
        <p:nvSpPr>
          <p:cNvPr id="3" name="Footer Placeholder 4">
            <a:extLst>
              <a:ext uri="{FF2B5EF4-FFF2-40B4-BE49-F238E27FC236}">
                <a16:creationId xmlns:a16="http://schemas.microsoft.com/office/drawing/2014/main" id="{E5E947F9-354D-C541-BC33-5C05E8DDA96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EFABA56-2D1D-954D-BF3E-1A745052A3FD}"/>
              </a:ext>
            </a:extLst>
          </p:cNvPr>
          <p:cNvSpPr>
            <a:spLocks noGrp="1"/>
          </p:cNvSpPr>
          <p:nvPr>
            <p:ph type="sldNum" sz="quarter" idx="12"/>
          </p:nvPr>
        </p:nvSpPr>
        <p:spPr/>
        <p:txBody>
          <a:bodyPr/>
          <a:lstStyle>
            <a:lvl1pPr>
              <a:defRPr/>
            </a:lvl1pPr>
          </a:lstStyle>
          <a:p>
            <a:pPr>
              <a:defRPr/>
            </a:pPr>
            <a:fld id="{8E060CB4-5D3F-AE4C-9376-FEF3CE94136A}" type="slidenum">
              <a:rPr lang="en-US" altLang="en-US"/>
              <a:pPr>
                <a:defRPr/>
              </a:pPr>
              <a:t>‹#›</a:t>
            </a:fld>
            <a:endParaRPr lang="en-US" altLang="en-US"/>
          </a:p>
        </p:txBody>
      </p:sp>
    </p:spTree>
    <p:extLst>
      <p:ext uri="{BB962C8B-B14F-4D97-AF65-F5344CB8AC3E}">
        <p14:creationId xmlns:p14="http://schemas.microsoft.com/office/powerpoint/2010/main" val="250328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258283B-F1CB-0547-9534-F4DA1B4D8EE2}"/>
              </a:ext>
            </a:extLst>
          </p:cNvPr>
          <p:cNvSpPr>
            <a:spLocks noGrp="1"/>
          </p:cNvSpPr>
          <p:nvPr>
            <p:ph type="dt" sz="half" idx="10"/>
          </p:nvPr>
        </p:nvSpPr>
        <p:spPr/>
        <p:txBody>
          <a:bodyPr/>
          <a:lstStyle>
            <a:lvl1pPr>
              <a:defRPr/>
            </a:lvl1pPr>
          </a:lstStyle>
          <a:p>
            <a:pPr>
              <a:defRPr/>
            </a:pPr>
            <a:fld id="{3DCC95C1-4BB7-9547-8354-7F93720311D6}" type="datetime1">
              <a:rPr lang="en-US" altLang="en-US"/>
              <a:pPr>
                <a:defRPr/>
              </a:pPr>
              <a:t>9/1/19</a:t>
            </a:fld>
            <a:endParaRPr lang="en-US" altLang="en-US"/>
          </a:p>
        </p:txBody>
      </p:sp>
      <p:sp>
        <p:nvSpPr>
          <p:cNvPr id="6" name="Footer Placeholder 4">
            <a:extLst>
              <a:ext uri="{FF2B5EF4-FFF2-40B4-BE49-F238E27FC236}">
                <a16:creationId xmlns:a16="http://schemas.microsoft.com/office/drawing/2014/main" id="{9F1292AB-B461-B940-8424-D55F818A49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730C7E-6853-DA44-AD62-3720D17F5504}"/>
              </a:ext>
            </a:extLst>
          </p:cNvPr>
          <p:cNvSpPr>
            <a:spLocks noGrp="1"/>
          </p:cNvSpPr>
          <p:nvPr>
            <p:ph type="sldNum" sz="quarter" idx="12"/>
          </p:nvPr>
        </p:nvSpPr>
        <p:spPr/>
        <p:txBody>
          <a:bodyPr/>
          <a:lstStyle>
            <a:lvl1pPr>
              <a:defRPr/>
            </a:lvl1pPr>
          </a:lstStyle>
          <a:p>
            <a:pPr>
              <a:defRPr/>
            </a:pPr>
            <a:fld id="{92FD6D76-40C5-8E4F-A20B-136526C31158}" type="slidenum">
              <a:rPr lang="en-US" altLang="en-US"/>
              <a:pPr>
                <a:defRPr/>
              </a:pPr>
              <a:t>‹#›</a:t>
            </a:fld>
            <a:endParaRPr lang="en-US" altLang="en-US"/>
          </a:p>
        </p:txBody>
      </p:sp>
    </p:spTree>
    <p:extLst>
      <p:ext uri="{BB962C8B-B14F-4D97-AF65-F5344CB8AC3E}">
        <p14:creationId xmlns:p14="http://schemas.microsoft.com/office/powerpoint/2010/main" val="381207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FB748E-8A95-DA46-AC9A-E5823C57DF09}"/>
              </a:ext>
            </a:extLst>
          </p:cNvPr>
          <p:cNvSpPr>
            <a:spLocks noGrp="1"/>
          </p:cNvSpPr>
          <p:nvPr>
            <p:ph type="dt" sz="half" idx="10"/>
          </p:nvPr>
        </p:nvSpPr>
        <p:spPr/>
        <p:txBody>
          <a:bodyPr/>
          <a:lstStyle>
            <a:lvl1pPr>
              <a:defRPr/>
            </a:lvl1pPr>
          </a:lstStyle>
          <a:p>
            <a:pPr>
              <a:defRPr/>
            </a:pPr>
            <a:fld id="{C08A9EA1-1BB1-804E-BE31-F77B2BC29569}" type="datetime1">
              <a:rPr lang="en-US" altLang="en-US"/>
              <a:pPr>
                <a:defRPr/>
              </a:pPr>
              <a:t>9/1/19</a:t>
            </a:fld>
            <a:endParaRPr lang="en-US" altLang="en-US"/>
          </a:p>
        </p:txBody>
      </p:sp>
      <p:sp>
        <p:nvSpPr>
          <p:cNvPr id="6" name="Footer Placeholder 4">
            <a:extLst>
              <a:ext uri="{FF2B5EF4-FFF2-40B4-BE49-F238E27FC236}">
                <a16:creationId xmlns:a16="http://schemas.microsoft.com/office/drawing/2014/main" id="{69569209-C71C-8943-8BA7-A92A3630B7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C933A65-B635-0F46-8774-9A47895DD7DF}"/>
              </a:ext>
            </a:extLst>
          </p:cNvPr>
          <p:cNvSpPr>
            <a:spLocks noGrp="1"/>
          </p:cNvSpPr>
          <p:nvPr>
            <p:ph type="sldNum" sz="quarter" idx="12"/>
          </p:nvPr>
        </p:nvSpPr>
        <p:spPr/>
        <p:txBody>
          <a:bodyPr/>
          <a:lstStyle>
            <a:lvl1pPr>
              <a:defRPr/>
            </a:lvl1pPr>
          </a:lstStyle>
          <a:p>
            <a:pPr>
              <a:defRPr/>
            </a:pPr>
            <a:fld id="{93DD15C1-33EC-D447-BA15-291495571F8F}" type="slidenum">
              <a:rPr lang="en-US" altLang="en-US"/>
              <a:pPr>
                <a:defRPr/>
              </a:pPr>
              <a:t>‹#›</a:t>
            </a:fld>
            <a:endParaRPr lang="en-US" altLang="en-US"/>
          </a:p>
        </p:txBody>
      </p:sp>
    </p:spTree>
    <p:extLst>
      <p:ext uri="{BB962C8B-B14F-4D97-AF65-F5344CB8AC3E}">
        <p14:creationId xmlns:p14="http://schemas.microsoft.com/office/powerpoint/2010/main" val="64049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8A46FBD-6E8A-A54B-A6AB-2369C745321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B6A58A7-F260-334A-B67A-80EB8E60D01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40185EB-FFDE-2F47-8871-B8B79DCF9CC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F7D69DFB-5DEF-684F-8490-3837DFE7C03A}" type="datetime1">
              <a:rPr lang="en-US" altLang="en-US"/>
              <a:pPr>
                <a:defRPr/>
              </a:pPr>
              <a:t>9/1/19</a:t>
            </a:fld>
            <a:endParaRPr lang="en-US" altLang="en-US"/>
          </a:p>
        </p:txBody>
      </p:sp>
      <p:sp>
        <p:nvSpPr>
          <p:cNvPr id="5" name="Footer Placeholder 4">
            <a:extLst>
              <a:ext uri="{FF2B5EF4-FFF2-40B4-BE49-F238E27FC236}">
                <a16:creationId xmlns:a16="http://schemas.microsoft.com/office/drawing/2014/main" id="{F17CFE39-7EA1-C743-B37F-867A64E18BE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CB1A947B-9B12-3746-9544-3133D23660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EA22AE4-14D5-0B42-9272-7E84B7E6B790}" type="slidenum">
              <a:rPr lang="en-US" altLang="en-US"/>
              <a:pPr>
                <a:defRPr/>
              </a:pPr>
              <a:t>‹#›</a:t>
            </a:fld>
            <a:endParaRPr lang="en-US" altLang="en-US"/>
          </a:p>
        </p:txBody>
      </p:sp>
      <p:grpSp>
        <p:nvGrpSpPr>
          <p:cNvPr id="1031" name="Group 1">
            <a:extLst>
              <a:ext uri="{FF2B5EF4-FFF2-40B4-BE49-F238E27FC236}">
                <a16:creationId xmlns:a16="http://schemas.microsoft.com/office/drawing/2014/main" id="{06949B3B-02FE-9342-801A-66FB86FEF48F}"/>
              </a:ext>
            </a:extLst>
          </p:cNvPr>
          <p:cNvGrpSpPr>
            <a:grpSpLocks/>
          </p:cNvGrpSpPr>
          <p:nvPr userDrawn="1"/>
        </p:nvGrpSpPr>
        <p:grpSpPr bwMode="auto">
          <a:xfrm>
            <a:off x="0" y="0"/>
            <a:ext cx="9144000" cy="898525"/>
            <a:chOff x="-25397" y="-1"/>
            <a:chExt cx="9184019" cy="899263"/>
          </a:xfrm>
        </p:grpSpPr>
        <p:pic>
          <p:nvPicPr>
            <p:cNvPr id="1034" name="Picture 3" descr="Nehemiah1.jpg">
              <a:extLst>
                <a:ext uri="{FF2B5EF4-FFF2-40B4-BE49-F238E27FC236}">
                  <a16:creationId xmlns:a16="http://schemas.microsoft.com/office/drawing/2014/main" id="{B8343642-E558-E14E-AB6C-089381CDE1D9}"/>
                </a:ext>
              </a:extLst>
            </p:cNvPr>
            <p:cNvPicPr>
              <a:picLocks noChangeAspect="1"/>
            </p:cNvPicPr>
            <p:nvPr/>
          </p:nvPicPr>
          <p:blipFill>
            <a:blip r:embed="rId13">
              <a:extLst>
                <a:ext uri="{28A0092B-C50C-407E-A947-70E740481C1C}">
                  <a14:useLocalDpi xmlns:a14="http://schemas.microsoft.com/office/drawing/2010/main" val="0"/>
                </a:ext>
              </a:extLst>
            </a:blip>
            <a:srcRect t="47462" r="43211" b="35970"/>
            <a:stretch>
              <a:fillRect/>
            </a:stretch>
          </p:blipFill>
          <p:spPr bwMode="auto">
            <a:xfrm>
              <a:off x="-25397" y="0"/>
              <a:ext cx="4051647" cy="8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descr="Nehemiah1.jpg">
              <a:extLst>
                <a:ext uri="{FF2B5EF4-FFF2-40B4-BE49-F238E27FC236}">
                  <a16:creationId xmlns:a16="http://schemas.microsoft.com/office/drawing/2014/main" id="{EDC891A1-D018-7B49-ABB1-BD07DD89E538}"/>
                </a:ext>
              </a:extLst>
            </p:cNvPr>
            <p:cNvPicPr>
              <a:picLocks noChangeAspect="1"/>
            </p:cNvPicPr>
            <p:nvPr userDrawn="1"/>
          </p:nvPicPr>
          <p:blipFill>
            <a:blip r:embed="rId13">
              <a:extLst>
                <a:ext uri="{28A0092B-C50C-407E-A947-70E740481C1C}">
                  <a14:useLocalDpi xmlns:a14="http://schemas.microsoft.com/office/drawing/2010/main" val="0"/>
                </a:ext>
              </a:extLst>
            </a:blip>
            <a:srcRect l="40941" t="47462" r="43211" b="35970"/>
            <a:stretch>
              <a:fillRect/>
            </a:stretch>
          </p:blipFill>
          <p:spPr bwMode="auto">
            <a:xfrm rot="10800000">
              <a:off x="4026250" y="0"/>
              <a:ext cx="1200326" cy="8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 descr="Nehemiah1.jpg">
              <a:extLst>
                <a:ext uri="{FF2B5EF4-FFF2-40B4-BE49-F238E27FC236}">
                  <a16:creationId xmlns:a16="http://schemas.microsoft.com/office/drawing/2014/main" id="{1031E16B-8AA0-B547-BDE8-811561221AE0}"/>
                </a:ext>
              </a:extLst>
            </p:cNvPr>
            <p:cNvPicPr>
              <a:picLocks noChangeAspect="1"/>
            </p:cNvPicPr>
            <p:nvPr userDrawn="1"/>
          </p:nvPicPr>
          <p:blipFill>
            <a:blip r:embed="rId13">
              <a:extLst>
                <a:ext uri="{28A0092B-C50C-407E-A947-70E740481C1C}">
                  <a14:useLocalDpi xmlns:a14="http://schemas.microsoft.com/office/drawing/2010/main" val="0"/>
                </a:ext>
              </a:extLst>
            </a:blip>
            <a:srcRect l="40941" t="47462" r="43211" b="35970"/>
            <a:stretch>
              <a:fillRect/>
            </a:stretch>
          </p:blipFill>
          <p:spPr bwMode="auto">
            <a:xfrm rot="10800000" flipH="1">
              <a:off x="5213876" y="0"/>
              <a:ext cx="1200326" cy="8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 descr="Nehemiah1.jpg">
              <a:extLst>
                <a:ext uri="{FF2B5EF4-FFF2-40B4-BE49-F238E27FC236}">
                  <a16:creationId xmlns:a16="http://schemas.microsoft.com/office/drawing/2014/main" id="{10B9DD0F-DB97-5249-9BDE-F5F8B5B90C0B}"/>
                </a:ext>
              </a:extLst>
            </p:cNvPr>
            <p:cNvPicPr>
              <a:picLocks noChangeAspect="1"/>
            </p:cNvPicPr>
            <p:nvPr userDrawn="1"/>
          </p:nvPicPr>
          <p:blipFill>
            <a:blip r:embed="rId13">
              <a:extLst>
                <a:ext uri="{28A0092B-C50C-407E-A947-70E740481C1C}">
                  <a14:useLocalDpi xmlns:a14="http://schemas.microsoft.com/office/drawing/2010/main" val="0"/>
                </a:ext>
              </a:extLst>
            </a:blip>
            <a:srcRect l="40941" t="47462" r="43211" b="35970"/>
            <a:stretch>
              <a:fillRect/>
            </a:stretch>
          </p:blipFill>
          <p:spPr bwMode="auto">
            <a:xfrm rot="10800000">
              <a:off x="7392970" y="0"/>
              <a:ext cx="1200326" cy="8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 descr="Nehemiah1.jpg">
              <a:extLst>
                <a:ext uri="{FF2B5EF4-FFF2-40B4-BE49-F238E27FC236}">
                  <a16:creationId xmlns:a16="http://schemas.microsoft.com/office/drawing/2014/main" id="{2F7A6AE6-AB94-A94C-A4A4-70741AD07F73}"/>
                </a:ext>
              </a:extLst>
            </p:cNvPr>
            <p:cNvPicPr>
              <a:picLocks noChangeAspect="1"/>
            </p:cNvPicPr>
            <p:nvPr userDrawn="1"/>
          </p:nvPicPr>
          <p:blipFill>
            <a:blip r:embed="rId13">
              <a:extLst>
                <a:ext uri="{28A0092B-C50C-407E-A947-70E740481C1C}">
                  <a14:useLocalDpi xmlns:a14="http://schemas.microsoft.com/office/drawing/2010/main" val="0"/>
                </a:ext>
              </a:extLst>
            </a:blip>
            <a:srcRect l="40941" t="47462" r="43211" b="35970"/>
            <a:stretch>
              <a:fillRect/>
            </a:stretch>
          </p:blipFill>
          <p:spPr bwMode="auto">
            <a:xfrm>
              <a:off x="6394974" y="0"/>
              <a:ext cx="1200326" cy="8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3" descr="Nehemiah1.jpg">
              <a:extLst>
                <a:ext uri="{FF2B5EF4-FFF2-40B4-BE49-F238E27FC236}">
                  <a16:creationId xmlns:a16="http://schemas.microsoft.com/office/drawing/2014/main" id="{CC677842-2CCE-B04C-8D0E-C4DA8D8A5189}"/>
                </a:ext>
              </a:extLst>
            </p:cNvPr>
            <p:cNvPicPr>
              <a:picLocks noChangeAspect="1"/>
            </p:cNvPicPr>
            <p:nvPr userDrawn="1"/>
          </p:nvPicPr>
          <p:blipFill>
            <a:blip r:embed="rId13">
              <a:extLst>
                <a:ext uri="{28A0092B-C50C-407E-A947-70E740481C1C}">
                  <a14:useLocalDpi xmlns:a14="http://schemas.microsoft.com/office/drawing/2010/main" val="0"/>
                </a:ext>
              </a:extLst>
            </a:blip>
            <a:srcRect l="49158" t="47462" r="43211" b="35970"/>
            <a:stretch>
              <a:fillRect/>
            </a:stretch>
          </p:blipFill>
          <p:spPr bwMode="auto">
            <a:xfrm rot="10800000">
              <a:off x="8580596" y="-1"/>
              <a:ext cx="578026" cy="8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9">
              <a:extLst>
                <a:ext uri="{FF2B5EF4-FFF2-40B4-BE49-F238E27FC236}">
                  <a16:creationId xmlns:a16="http://schemas.microsoft.com/office/drawing/2014/main" id="{197A8A85-53F1-CD43-B2CA-C963BA01C69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t="15714" b="33119"/>
            <a:stretch>
              <a:fillRect/>
            </a:stretch>
          </p:blipFill>
          <p:spPr bwMode="auto">
            <a:xfrm flipH="1">
              <a:off x="-24229" y="274638"/>
              <a:ext cx="2100783" cy="61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21">
              <a:extLst>
                <a:ext uri="{FF2B5EF4-FFF2-40B4-BE49-F238E27FC236}">
                  <a16:creationId xmlns:a16="http://schemas.microsoft.com/office/drawing/2014/main" id="{708A6B29-BB03-194E-BBA1-5AA7BE85D6A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t="15714" b="33119"/>
            <a:stretch>
              <a:fillRect/>
            </a:stretch>
          </p:blipFill>
          <p:spPr bwMode="auto">
            <a:xfrm>
              <a:off x="1684168" y="261938"/>
              <a:ext cx="2100783" cy="61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22">
              <a:extLst>
                <a:ext uri="{FF2B5EF4-FFF2-40B4-BE49-F238E27FC236}">
                  <a16:creationId xmlns:a16="http://schemas.microsoft.com/office/drawing/2014/main" id="{7BC0D587-A9C4-C24A-8904-379566BC104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t="15714" b="33119"/>
            <a:stretch>
              <a:fillRect/>
            </a:stretch>
          </p:blipFill>
          <p:spPr bwMode="auto">
            <a:xfrm flipH="1">
              <a:off x="3663511" y="274638"/>
              <a:ext cx="2100783" cy="61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23">
              <a:extLst>
                <a:ext uri="{FF2B5EF4-FFF2-40B4-BE49-F238E27FC236}">
                  <a16:creationId xmlns:a16="http://schemas.microsoft.com/office/drawing/2014/main" id="{C6E126FD-58C2-4847-9231-5DA6E60D39D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t="15714" b="33119"/>
            <a:stretch>
              <a:fillRect/>
            </a:stretch>
          </p:blipFill>
          <p:spPr bwMode="auto">
            <a:xfrm>
              <a:off x="5344582" y="274638"/>
              <a:ext cx="2100783" cy="61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4">
              <a:extLst>
                <a:ext uri="{FF2B5EF4-FFF2-40B4-BE49-F238E27FC236}">
                  <a16:creationId xmlns:a16="http://schemas.microsoft.com/office/drawing/2014/main" id="{6BB10125-F2AB-3F43-A769-2E8D25FD6B1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11624" t="15714" r="-2" b="32057"/>
            <a:stretch>
              <a:fillRect/>
            </a:stretch>
          </p:blipFill>
          <p:spPr bwMode="auto">
            <a:xfrm flipH="1">
              <a:off x="7287408" y="274638"/>
              <a:ext cx="1856591" cy="62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D8DBA700-BE93-794B-981F-7B88B6325ABA}"/>
              </a:ext>
            </a:extLst>
          </p:cNvPr>
          <p:cNvSpPr>
            <a:spLocks noChangeArrowheads="1"/>
          </p:cNvSpPr>
          <p:nvPr userDrawn="1"/>
        </p:nvSpPr>
        <p:spPr bwMode="auto">
          <a:xfrm>
            <a:off x="0" y="873125"/>
            <a:ext cx="9144000" cy="5984875"/>
          </a:xfrm>
          <a:prstGeom prst="rect">
            <a:avLst/>
          </a:prstGeom>
          <a:solidFill>
            <a:schemeClr val="tx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2" name="TextBox 1">
            <a:extLst>
              <a:ext uri="{FF2B5EF4-FFF2-40B4-BE49-F238E27FC236}">
                <a16:creationId xmlns:a16="http://schemas.microsoft.com/office/drawing/2014/main" id="{804664A5-3271-3648-B833-350F1348EA31}"/>
              </a:ext>
            </a:extLst>
          </p:cNvPr>
          <p:cNvSpPr txBox="1"/>
          <p:nvPr userDrawn="1"/>
        </p:nvSpPr>
        <p:spPr>
          <a:xfrm>
            <a:off x="3684860" y="-1"/>
            <a:ext cx="5257800" cy="1077218"/>
          </a:xfrm>
          <a:prstGeom prst="rect">
            <a:avLst/>
          </a:prstGeom>
          <a:noFill/>
        </p:spPr>
        <p:txBody>
          <a:bodyPr wrap="squar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lang="zh-CN" altLang="en-US" sz="3200" b="1" i="1" dirty="0">
                <a:solidFill>
                  <a:schemeClr val="bg1"/>
                </a:solidFill>
                <a:effectLst>
                  <a:glow rad="63500">
                    <a:schemeClr val="tx1"/>
                  </a:glow>
                </a:effectLst>
                <a:latin typeface="新細明體" panose="02020500000000000000" pitchFamily="18" charset="-120"/>
                <a:ea typeface="新細明體" panose="02020500000000000000" pitchFamily="18" charset="-120"/>
              </a:rPr>
              <a:t>谦卑与主同行的生命</a:t>
            </a:r>
            <a:endParaRPr lang="zh-TW" altLang="en-US" sz="3200" b="1" i="1" dirty="0">
              <a:solidFill>
                <a:schemeClr val="bg1"/>
              </a:solidFill>
              <a:effectLst>
                <a:glow rad="63500">
                  <a:schemeClr val="tx1"/>
                </a:glow>
              </a:effectLst>
              <a:latin typeface="新細明體" panose="02020500000000000000" pitchFamily="18" charset="-120"/>
              <a:ea typeface="新細明體" panose="02020500000000000000" pitchFamily="18" charset="-120"/>
            </a:endParaRPr>
          </a:p>
          <a:p>
            <a:pPr algn="r"/>
            <a:endParaRPr lang="en-US" sz="3200" dirty="0">
              <a:solidFill>
                <a:schemeClr val="bg1"/>
              </a:solidFill>
              <a:effectLst>
                <a:glow rad="63500">
                  <a:schemeClr val="tx1"/>
                </a:glo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a:extLst>
              <a:ext uri="{FF2B5EF4-FFF2-40B4-BE49-F238E27FC236}">
                <a16:creationId xmlns:a16="http://schemas.microsoft.com/office/drawing/2014/main" id="{417B4A19-57FA-374F-AE7D-2401CCBE1F65}"/>
              </a:ext>
            </a:extLst>
          </p:cNvPr>
          <p:cNvSpPr>
            <a:spLocks noGrp="1"/>
          </p:cNvSpPr>
          <p:nvPr>
            <p:ph type="subTitle" idx="1"/>
          </p:nvPr>
        </p:nvSpPr>
        <p:spPr>
          <a:xfrm>
            <a:off x="381000" y="914400"/>
            <a:ext cx="8382000" cy="5715000"/>
          </a:xfrm>
        </p:spPr>
        <p:txBody>
          <a:bodyPr/>
          <a:lstStyle/>
          <a:p>
            <a:pPr algn="l" eaLnBrk="1" hangingPunct="1">
              <a:lnSpc>
                <a:spcPts val="4000"/>
              </a:lnSpc>
              <a:spcBef>
                <a:spcPct val="0"/>
              </a:spcBef>
            </a:pPr>
            <a:r>
              <a:rPr lang="zh-CN" altLang="en-US" sz="3600" b="1" dirty="0">
                <a:solidFill>
                  <a:schemeClr val="bg1"/>
                </a:solidFill>
                <a:latin typeface="PMingLiU" panose="02020500000000000000" pitchFamily="18" charset="-120"/>
                <a:ea typeface="PMingLiU" panose="02020500000000000000" pitchFamily="18" charset="-120"/>
              </a:rPr>
              <a:t>弥迦书</a:t>
            </a:r>
            <a:r>
              <a:rPr lang="en-US" altLang="zh-CN" sz="3600" b="1" dirty="0">
                <a:solidFill>
                  <a:schemeClr val="bg1"/>
                </a:solidFill>
                <a:latin typeface="PMingLiU" panose="02020500000000000000" pitchFamily="18" charset="-120"/>
                <a:ea typeface="PMingLiU" panose="02020500000000000000" pitchFamily="18" charset="-120"/>
              </a:rPr>
              <a:t> 6:6-8</a:t>
            </a:r>
            <a:endParaRPr lang="zh-CN" altLang="en-US" sz="3600" b="1" dirty="0">
              <a:solidFill>
                <a:schemeClr val="bg1"/>
              </a:solidFill>
              <a:latin typeface="PMingLiU" panose="02020500000000000000" pitchFamily="18" charset="-120"/>
              <a:ea typeface="PMingLiU" panose="02020500000000000000" pitchFamily="18" charset="-120"/>
            </a:endParaRPr>
          </a:p>
          <a:p>
            <a:pPr algn="l" eaLnBrk="1" hangingPunct="1">
              <a:lnSpc>
                <a:spcPts val="4000"/>
              </a:lnSpc>
              <a:spcBef>
                <a:spcPct val="0"/>
              </a:spcBef>
            </a:pPr>
            <a:r>
              <a:rPr lang="zh-CN" altLang="en-US" sz="3600" b="1" dirty="0">
                <a:solidFill>
                  <a:schemeClr val="bg1"/>
                </a:solidFill>
                <a:latin typeface="PMingLiU" panose="02020500000000000000" pitchFamily="18" charset="-120"/>
                <a:ea typeface="PMingLiU" panose="02020500000000000000" pitchFamily="18" charset="-120"/>
              </a:rPr>
              <a:t>我朝见耶和华</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在至高神面前跪拜</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当献上什么呢</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岂可献一岁的牛犊为燔祭吗</a:t>
            </a:r>
            <a:r>
              <a:rPr lang="en-US" altLang="zh-CN" sz="3600" b="1" dirty="0">
                <a:solidFill>
                  <a:schemeClr val="bg1"/>
                </a:solidFill>
                <a:latin typeface="PMingLiU" panose="02020500000000000000" pitchFamily="18" charset="-120"/>
                <a:ea typeface="PMingLiU" panose="02020500000000000000" pitchFamily="18" charset="-120"/>
              </a:rPr>
              <a:t>?</a:t>
            </a:r>
            <a:r>
              <a:rPr lang="en-US" altLang="zh-CN" sz="3600" b="1" baseline="30000"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耶和华岂喜悦千千的公羊</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或是万万的油河吗</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我岂可为自己的罪过献我的长子吗</a:t>
            </a:r>
            <a:r>
              <a:rPr lang="en-US" altLang="zh-CN" sz="3600" b="1" dirty="0">
                <a:solidFill>
                  <a:schemeClr val="bg1"/>
                </a:solidFill>
                <a:latin typeface="PMingLiU" panose="02020500000000000000" pitchFamily="18" charset="-120"/>
                <a:ea typeface="PMingLiU" panose="02020500000000000000" pitchFamily="18" charset="-120"/>
              </a:rPr>
              <a:t>?</a:t>
            </a:r>
            <a:r>
              <a:rPr lang="zh-CN" altLang="en-US" sz="3600" b="1" dirty="0">
                <a:solidFill>
                  <a:schemeClr val="bg1"/>
                </a:solidFill>
                <a:latin typeface="PMingLiU" panose="02020500000000000000" pitchFamily="18" charset="-120"/>
                <a:ea typeface="PMingLiU" panose="02020500000000000000" pitchFamily="18" charset="-120"/>
              </a:rPr>
              <a:t>为心中的罪恶献我身所生的吗</a:t>
            </a:r>
            <a:r>
              <a:rPr lang="en-US" altLang="zh-CN" sz="3600" b="1" dirty="0">
                <a:solidFill>
                  <a:schemeClr val="bg1"/>
                </a:solidFill>
                <a:latin typeface="PMingLiU" panose="02020500000000000000" pitchFamily="18" charset="-120"/>
                <a:ea typeface="PMingLiU" panose="02020500000000000000" pitchFamily="18" charset="-120"/>
              </a:rPr>
              <a:t>? </a:t>
            </a:r>
            <a:r>
              <a:rPr lang="en-US" altLang="zh-CN" sz="3600" b="1" baseline="30000" dirty="0">
                <a:solidFill>
                  <a:schemeClr val="bg1"/>
                </a:solidFill>
                <a:latin typeface="PMingLiU" panose="02020500000000000000" pitchFamily="18" charset="-120"/>
                <a:ea typeface="PMingLiU" panose="02020500000000000000" pitchFamily="18" charset="-120"/>
              </a:rPr>
              <a:t> </a:t>
            </a:r>
            <a:r>
              <a:rPr lang="zh-CN" altLang="en-US" sz="3600" b="1" dirty="0">
                <a:solidFill>
                  <a:srgbClr val="FFFF00"/>
                </a:solidFill>
                <a:latin typeface="PMingLiU" panose="02020500000000000000" pitchFamily="18" charset="-120"/>
                <a:ea typeface="PMingLiU" panose="02020500000000000000" pitchFamily="18" charset="-120"/>
              </a:rPr>
              <a:t>世人哪</a:t>
            </a:r>
            <a:r>
              <a:rPr lang="en-US" altLang="zh-CN" sz="3600" b="1" dirty="0">
                <a:solidFill>
                  <a:srgbClr val="FFFF00"/>
                </a:solidFill>
                <a:latin typeface="PMingLiU" panose="02020500000000000000" pitchFamily="18" charset="-120"/>
                <a:ea typeface="PMingLiU" panose="02020500000000000000" pitchFamily="18" charset="-120"/>
              </a:rPr>
              <a:t>!</a:t>
            </a:r>
            <a:r>
              <a:rPr lang="zh-CN" altLang="en-US" sz="3600" b="1" dirty="0">
                <a:solidFill>
                  <a:srgbClr val="FFFF00"/>
                </a:solidFill>
                <a:latin typeface="PMingLiU" panose="02020500000000000000" pitchFamily="18" charset="-120"/>
                <a:ea typeface="PMingLiU" panose="02020500000000000000" pitchFamily="18" charset="-120"/>
              </a:rPr>
              <a:t>耶和华已指示你何为善</a:t>
            </a:r>
            <a:r>
              <a:rPr lang="en-US" altLang="zh-CN" sz="3600" b="1" dirty="0">
                <a:solidFill>
                  <a:srgbClr val="FFFF00"/>
                </a:solidFill>
                <a:latin typeface="PMingLiU" panose="02020500000000000000" pitchFamily="18" charset="-120"/>
                <a:ea typeface="PMingLiU" panose="02020500000000000000" pitchFamily="18" charset="-120"/>
              </a:rPr>
              <a:t>. </a:t>
            </a:r>
            <a:r>
              <a:rPr lang="zh-CN" altLang="en-US" sz="3600" b="1" dirty="0">
                <a:solidFill>
                  <a:srgbClr val="FFFF00"/>
                </a:solidFill>
                <a:latin typeface="PMingLiU" panose="02020500000000000000" pitchFamily="18" charset="-120"/>
                <a:ea typeface="PMingLiU" panose="02020500000000000000" pitchFamily="18" charset="-120"/>
              </a:rPr>
              <a:t>他向你所要的是什么呢</a:t>
            </a:r>
            <a:r>
              <a:rPr lang="en-US" altLang="zh-CN" sz="3600" b="1" dirty="0">
                <a:solidFill>
                  <a:srgbClr val="FFFF00"/>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只要你行公义</a:t>
            </a:r>
            <a:r>
              <a:rPr lang="en-US" altLang="zh-CN" sz="3600" b="1" u="sng" dirty="0">
                <a:solidFill>
                  <a:srgbClr val="FFFF00"/>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好怜悯</a:t>
            </a:r>
            <a:r>
              <a:rPr lang="en-US" altLang="zh-CN" sz="3600" b="1" u="sng" dirty="0">
                <a:solidFill>
                  <a:srgbClr val="FFFF00"/>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存谦卑的心</a:t>
            </a:r>
            <a:r>
              <a:rPr lang="en-US" altLang="zh-CN" sz="3600" b="1" u="sng" dirty="0">
                <a:solidFill>
                  <a:srgbClr val="FFFF00"/>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与你的神同行</a:t>
            </a:r>
            <a:r>
              <a:rPr lang="en-US" altLang="zh-CN" sz="3600" b="1" dirty="0">
                <a:solidFill>
                  <a:srgbClr val="FFFF00"/>
                </a:solidFill>
                <a:latin typeface="PMingLiU" panose="02020500000000000000" pitchFamily="18" charset="-120"/>
                <a:ea typeface="PMingLiU" panose="02020500000000000000" pitchFamily="18" charset="-120"/>
              </a:rPr>
              <a:t>.</a:t>
            </a:r>
            <a:endParaRPr lang="en-US" altLang="zh-TW" sz="3600" b="1" dirty="0">
              <a:solidFill>
                <a:srgbClr val="FFFF00"/>
              </a:solidFill>
              <a:latin typeface="PMingLiU" panose="02020500000000000000" pitchFamily="18" charset="-120"/>
              <a:ea typeface="PMingLiU" panose="02020500000000000000" pitchFamily="18" charset="-120"/>
            </a:endParaRPr>
          </a:p>
          <a:p>
            <a:pPr algn="l" eaLnBrk="1" hangingPunct="1">
              <a:spcBef>
                <a:spcPct val="0"/>
              </a:spcBef>
            </a:pPr>
            <a:endParaRPr lang="en-US" altLang="zh-TW" sz="3600" b="1" dirty="0">
              <a:solidFill>
                <a:schemeClr val="bg1"/>
              </a:solidFill>
              <a:latin typeface="PMingLiU" panose="02020500000000000000" pitchFamily="18" charset="-120"/>
              <a:ea typeface="PMingLiU" panose="02020500000000000000" pitchFamily="18" charset="-120"/>
            </a:endParaRPr>
          </a:p>
          <a:p>
            <a:pPr algn="l" eaLnBrk="1" hangingPunct="1">
              <a:spcBef>
                <a:spcPct val="0"/>
              </a:spcBef>
            </a:pPr>
            <a:endParaRPr lang="en-US" altLang="en-US" sz="3600" b="1" dirty="0">
              <a:solidFill>
                <a:schemeClr val="bg1"/>
              </a:solidFill>
              <a:latin typeface="PMingLiU" panose="02020500000000000000" pitchFamily="18" charset="-120"/>
              <a:ea typeface="PMingLiU" panose="02020500000000000000" pitchFamily="18" charset="-12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申命記 </a:t>
            </a:r>
            <a:r>
              <a:rPr lang="en-US" altLang="zh-TW" sz="3600" b="1" dirty="0">
                <a:solidFill>
                  <a:schemeClr val="bg1"/>
                </a:solidFill>
                <a:latin typeface="+mn-ea"/>
                <a:ea typeface="+mn-ea"/>
              </a:rPr>
              <a:t>23:19-20</a:t>
            </a:r>
          </a:p>
          <a:p>
            <a:pPr algn="l">
              <a:spcBef>
                <a:spcPts val="0"/>
              </a:spcBef>
              <a:defRPr/>
            </a:pPr>
            <a:r>
              <a:rPr lang="zh-TW" altLang="en-US" sz="3600" b="1" u="sng" dirty="0">
                <a:solidFill>
                  <a:srgbClr val="FFFF00"/>
                </a:solidFill>
                <a:latin typeface="+mn-ea"/>
                <a:ea typeface="+mn-ea"/>
              </a:rPr>
              <a:t>你借給你弟兄的</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或是錢財或是糧食</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無論什麼可生利的物</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都不可取利</a:t>
            </a:r>
            <a:r>
              <a:rPr lang="en-US" altLang="zh-TW" sz="3600" b="1" dirty="0">
                <a:solidFill>
                  <a:schemeClr val="bg1"/>
                </a:solidFill>
                <a:latin typeface="+mn-ea"/>
                <a:ea typeface="+mn-ea"/>
              </a:rPr>
              <a:t>.… </a:t>
            </a:r>
            <a:r>
              <a:rPr lang="zh-TW" altLang="en-US" sz="3600" b="1" dirty="0">
                <a:solidFill>
                  <a:schemeClr val="bg1"/>
                </a:solidFill>
                <a:latin typeface="+mn-ea"/>
                <a:ea typeface="+mn-ea"/>
              </a:rPr>
              <a:t>這樣</a:t>
            </a:r>
            <a:r>
              <a:rPr lang="en-US" altLang="zh-TW" sz="3600" b="1" dirty="0">
                <a:solidFill>
                  <a:schemeClr val="bg1"/>
                </a:solidFill>
                <a:latin typeface="+mn-ea"/>
                <a:ea typeface="+mn-ea"/>
              </a:rPr>
              <a:t>, </a:t>
            </a:r>
            <a:r>
              <a:rPr lang="zh-TW" altLang="en-US" sz="3600" b="1" dirty="0">
                <a:solidFill>
                  <a:schemeClr val="bg1"/>
                </a:solidFill>
                <a:latin typeface="+mn-ea"/>
                <a:ea typeface="+mn-ea"/>
              </a:rPr>
              <a:t>耶和華你神必在你所去得為業的地上和你手裡所辦的一切事上賜福於你</a:t>
            </a:r>
            <a:r>
              <a:rPr lang="en-US" altLang="zh-TW" sz="3600" b="1" dirty="0">
                <a:solidFill>
                  <a:schemeClr val="bg1"/>
                </a:solidFill>
                <a:latin typeface="+mn-ea"/>
                <a:ea typeface="+mn-ea"/>
              </a:rPr>
              <a:t>.</a:t>
            </a:r>
          </a:p>
          <a:p>
            <a:pPr algn="l">
              <a:spcBef>
                <a:spcPts val="0"/>
              </a:spcBef>
              <a:defRPr/>
            </a:pPr>
            <a:endParaRPr lang="en-US" altLang="zh-TW" sz="3600" b="1" dirty="0">
              <a:solidFill>
                <a:schemeClr val="bg1"/>
              </a:solidFill>
              <a:latin typeface="+mn-ea"/>
              <a:ea typeface="+mn-ea"/>
            </a:endParaRPr>
          </a:p>
        </p:txBody>
      </p:sp>
    </p:spTree>
    <p:extLst>
      <p:ext uri="{BB962C8B-B14F-4D97-AF65-F5344CB8AC3E}">
        <p14:creationId xmlns:p14="http://schemas.microsoft.com/office/powerpoint/2010/main" val="14855491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利未記</a:t>
            </a:r>
            <a:r>
              <a:rPr lang="en-US" altLang="zh-TW" sz="3600" b="1" dirty="0">
                <a:solidFill>
                  <a:schemeClr val="bg1"/>
                </a:solidFill>
                <a:latin typeface="+mn-ea"/>
                <a:ea typeface="+mn-ea"/>
              </a:rPr>
              <a:t> 25:35-38</a:t>
            </a:r>
          </a:p>
          <a:p>
            <a:pPr algn="l">
              <a:spcBef>
                <a:spcPts val="0"/>
              </a:spcBef>
              <a:defRPr/>
            </a:pPr>
            <a:r>
              <a:rPr lang="zh-TW" altLang="en-US" sz="3600" b="1" dirty="0">
                <a:solidFill>
                  <a:schemeClr val="bg1"/>
                </a:solidFill>
                <a:latin typeface="+mn-ea"/>
                <a:ea typeface="+mn-ea"/>
              </a:rPr>
              <a:t>你的弟兄在你那裡若漸漸貧窮</a:t>
            </a:r>
            <a:r>
              <a:rPr lang="en-US" altLang="zh-TW" sz="3600" b="1" dirty="0">
                <a:solidFill>
                  <a:schemeClr val="bg1"/>
                </a:solidFill>
                <a:latin typeface="+mn-ea"/>
                <a:ea typeface="+mn-ea"/>
              </a:rPr>
              <a:t>, </a:t>
            </a:r>
            <a:r>
              <a:rPr lang="zh-TW" altLang="en-US" sz="3600" b="1" dirty="0">
                <a:solidFill>
                  <a:schemeClr val="bg1"/>
                </a:solidFill>
                <a:latin typeface="+mn-ea"/>
                <a:ea typeface="+mn-ea"/>
              </a:rPr>
              <a:t>手中缺乏</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你就要幫補他</a:t>
            </a:r>
            <a:r>
              <a:rPr lang="en-US" altLang="zh-TW" sz="3600" b="1" dirty="0">
                <a:solidFill>
                  <a:schemeClr val="bg1"/>
                </a:solidFill>
                <a:latin typeface="+mn-ea"/>
                <a:ea typeface="+mn-ea"/>
              </a:rPr>
              <a:t>, </a:t>
            </a:r>
            <a:r>
              <a:rPr lang="zh-TW" altLang="en-US" sz="3600" b="1" dirty="0">
                <a:solidFill>
                  <a:schemeClr val="bg1"/>
                </a:solidFill>
                <a:latin typeface="+mn-ea"/>
                <a:ea typeface="+mn-ea"/>
              </a:rPr>
              <a:t>使他與你同住</a:t>
            </a:r>
            <a:r>
              <a:rPr lang="en-US" altLang="zh-TW" sz="3600" b="1" dirty="0">
                <a:solidFill>
                  <a:schemeClr val="bg1"/>
                </a:solidFill>
                <a:latin typeface="+mn-ea"/>
                <a:ea typeface="+mn-ea"/>
              </a:rPr>
              <a:t>, </a:t>
            </a:r>
            <a:r>
              <a:rPr lang="zh-TW" altLang="en-US" sz="3600" b="1" dirty="0">
                <a:solidFill>
                  <a:schemeClr val="bg1"/>
                </a:solidFill>
                <a:latin typeface="+mn-ea"/>
                <a:ea typeface="+mn-ea"/>
              </a:rPr>
              <a:t>像外人和寄居的一樣</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不可向他取利</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也不可向他多要</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只要敬畏你的神</a:t>
            </a:r>
            <a:r>
              <a:rPr lang="en-US" altLang="zh-TW" sz="3600" b="1" dirty="0">
                <a:solidFill>
                  <a:schemeClr val="bg1"/>
                </a:solidFill>
                <a:latin typeface="+mn-ea"/>
                <a:ea typeface="+mn-ea"/>
              </a:rPr>
              <a:t>, </a:t>
            </a:r>
            <a:r>
              <a:rPr lang="zh-TW" altLang="en-US" sz="3600" b="1" dirty="0">
                <a:solidFill>
                  <a:schemeClr val="bg1"/>
                </a:solidFill>
                <a:latin typeface="+mn-ea"/>
                <a:ea typeface="+mn-ea"/>
              </a:rPr>
              <a:t>使你的弟兄與你同住</a:t>
            </a:r>
            <a:r>
              <a:rPr lang="en-US" altLang="zh-TW" sz="3600" b="1" dirty="0">
                <a:solidFill>
                  <a:schemeClr val="bg1"/>
                </a:solidFill>
                <a:latin typeface="+mn-ea"/>
                <a:ea typeface="+mn-ea"/>
              </a:rPr>
              <a:t>. </a:t>
            </a:r>
            <a:r>
              <a:rPr lang="zh-TW" altLang="en-US" sz="3600" b="1" dirty="0">
                <a:solidFill>
                  <a:schemeClr val="bg1"/>
                </a:solidFill>
                <a:latin typeface="+mn-ea"/>
                <a:ea typeface="+mn-ea"/>
              </a:rPr>
              <a:t>你借錢給他</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不可向他取利</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借糧給他</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也不可向他多要</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我是耶和華你們的神</a:t>
            </a:r>
            <a:r>
              <a:rPr lang="en-US" altLang="zh-TW" sz="3600" b="1" u="sng" dirty="0">
                <a:solidFill>
                  <a:srgbClr val="FFFF00"/>
                </a:solidFill>
                <a:latin typeface="+mn-ea"/>
                <a:ea typeface="+mn-ea"/>
              </a:rPr>
              <a:t>,</a:t>
            </a:r>
            <a:r>
              <a:rPr lang="en-US" altLang="zh-TW" sz="3600" b="1" dirty="0">
                <a:solidFill>
                  <a:schemeClr val="bg1"/>
                </a:solidFill>
                <a:latin typeface="+mn-ea"/>
                <a:ea typeface="+mn-ea"/>
              </a:rPr>
              <a:t> </a:t>
            </a:r>
            <a:r>
              <a:rPr lang="zh-TW" altLang="en-US" sz="3600" b="1" dirty="0">
                <a:solidFill>
                  <a:schemeClr val="bg1"/>
                </a:solidFill>
                <a:latin typeface="+mn-ea"/>
                <a:ea typeface="+mn-ea"/>
              </a:rPr>
              <a:t>曾領你們從</a:t>
            </a:r>
            <a:r>
              <a:rPr lang="zh-TW" altLang="en-US" sz="3600" b="1" u="sng" dirty="0">
                <a:solidFill>
                  <a:schemeClr val="bg1"/>
                </a:solidFill>
                <a:latin typeface="+mn-ea"/>
                <a:ea typeface="+mn-ea"/>
              </a:rPr>
              <a:t>埃及</a:t>
            </a:r>
            <a:r>
              <a:rPr lang="zh-TW" altLang="en-US" sz="3600" b="1" dirty="0">
                <a:solidFill>
                  <a:schemeClr val="bg1"/>
                </a:solidFill>
                <a:latin typeface="+mn-ea"/>
                <a:ea typeface="+mn-ea"/>
              </a:rPr>
              <a:t>地出來</a:t>
            </a:r>
            <a:r>
              <a:rPr lang="en-US" altLang="zh-TW" sz="3600" b="1" dirty="0">
                <a:solidFill>
                  <a:schemeClr val="bg1"/>
                </a:solidFill>
                <a:latin typeface="+mn-ea"/>
                <a:ea typeface="+mn-ea"/>
              </a:rPr>
              <a:t>, </a:t>
            </a:r>
            <a:r>
              <a:rPr lang="zh-TW" altLang="en-US" sz="3600" b="1" dirty="0">
                <a:solidFill>
                  <a:schemeClr val="bg1"/>
                </a:solidFill>
                <a:latin typeface="+mn-ea"/>
                <a:ea typeface="+mn-ea"/>
              </a:rPr>
              <a:t>為要把</a:t>
            </a:r>
            <a:r>
              <a:rPr lang="zh-TW" altLang="en-US" sz="3600" b="1" u="sng" dirty="0">
                <a:solidFill>
                  <a:schemeClr val="bg1"/>
                </a:solidFill>
                <a:latin typeface="+mn-ea"/>
                <a:ea typeface="+mn-ea"/>
              </a:rPr>
              <a:t>迦南</a:t>
            </a:r>
            <a:r>
              <a:rPr lang="zh-TW" altLang="en-US" sz="3600" b="1" dirty="0">
                <a:solidFill>
                  <a:schemeClr val="bg1"/>
                </a:solidFill>
                <a:latin typeface="+mn-ea"/>
                <a:ea typeface="+mn-ea"/>
              </a:rPr>
              <a:t>地賜給你們</a:t>
            </a:r>
            <a:r>
              <a:rPr lang="en-US" altLang="zh-TW" sz="3600" b="1" dirty="0">
                <a:solidFill>
                  <a:schemeClr val="bg1"/>
                </a:solidFill>
                <a:latin typeface="+mn-ea"/>
                <a:ea typeface="+mn-ea"/>
              </a:rPr>
              <a:t>, </a:t>
            </a:r>
            <a:r>
              <a:rPr lang="zh-TW" altLang="en-US" sz="3600" b="1" u="sng" dirty="0">
                <a:solidFill>
                  <a:srgbClr val="FFFF00"/>
                </a:solidFill>
                <a:latin typeface="+mn-ea"/>
                <a:ea typeface="+mn-ea"/>
              </a:rPr>
              <a:t>要做你們的神</a:t>
            </a:r>
            <a:r>
              <a:rPr lang="en-US" altLang="zh-TW" sz="3600" b="1" dirty="0">
                <a:solidFill>
                  <a:schemeClr val="bg1"/>
                </a:solidFill>
                <a:latin typeface="+mn-ea"/>
                <a:ea typeface="+mn-ea"/>
              </a:rPr>
              <a:t>.</a:t>
            </a:r>
            <a:r>
              <a:rPr lang="zh-TW" altLang="en-US" sz="3600" b="1" dirty="0">
                <a:solidFill>
                  <a:schemeClr val="bg1"/>
                </a:solidFill>
                <a:latin typeface="+mn-ea"/>
                <a:ea typeface="+mn-ea"/>
              </a:rPr>
              <a:t> </a:t>
            </a:r>
            <a:endParaRPr lang="en-US" altLang="zh-TW" sz="3600" b="1" dirty="0">
              <a:solidFill>
                <a:schemeClr val="bg1"/>
              </a:solidFill>
              <a:latin typeface="+mn-ea"/>
              <a:ea typeface="+mn-ea"/>
            </a:endParaRPr>
          </a:p>
        </p:txBody>
      </p:sp>
    </p:spTree>
    <p:extLst>
      <p:ext uri="{BB962C8B-B14F-4D97-AF65-F5344CB8AC3E}">
        <p14:creationId xmlns:p14="http://schemas.microsoft.com/office/powerpoint/2010/main" val="8590347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利未記</a:t>
            </a:r>
            <a:r>
              <a:rPr lang="en-US" altLang="zh-TW" sz="3600" b="1" dirty="0">
                <a:solidFill>
                  <a:schemeClr val="bg1"/>
                </a:solidFill>
                <a:latin typeface="+mn-ea"/>
                <a:ea typeface="+mn-ea"/>
              </a:rPr>
              <a:t> 25:39-43</a:t>
            </a:r>
          </a:p>
          <a:p>
            <a:pPr algn="l">
              <a:spcBef>
                <a:spcPts val="0"/>
              </a:spcBef>
              <a:defRPr/>
            </a:pPr>
            <a:r>
              <a:rPr lang="zh-TW" altLang="en-US" sz="3600" b="1" dirty="0">
                <a:solidFill>
                  <a:schemeClr val="bg1"/>
                </a:solidFill>
                <a:latin typeface="+mn-ea"/>
                <a:ea typeface="+mn-ea"/>
              </a:rPr>
              <a:t>你的弟兄若在你那裡漸漸窮乏</a:t>
            </a:r>
            <a:r>
              <a:rPr lang="en-US" altLang="zh-TW" sz="3600" b="1" dirty="0">
                <a:solidFill>
                  <a:schemeClr val="bg1"/>
                </a:solidFill>
                <a:latin typeface="+mn-ea"/>
                <a:ea typeface="+mn-ea"/>
              </a:rPr>
              <a:t>, </a:t>
            </a:r>
            <a:r>
              <a:rPr lang="zh-TW" altLang="en-US" sz="3600" b="1" dirty="0">
                <a:solidFill>
                  <a:schemeClr val="bg1"/>
                </a:solidFill>
                <a:latin typeface="+mn-ea"/>
                <a:ea typeface="+mn-ea"/>
              </a:rPr>
              <a:t>將自己賣給你</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不可叫他像奴僕服侍你</a:t>
            </a:r>
            <a:r>
              <a:rPr lang="en-US" altLang="zh-TW" sz="3600" b="1" dirty="0">
                <a:solidFill>
                  <a:schemeClr val="bg1"/>
                </a:solidFill>
                <a:latin typeface="+mn-ea"/>
                <a:ea typeface="+mn-ea"/>
              </a:rPr>
              <a:t>. </a:t>
            </a:r>
            <a:r>
              <a:rPr lang="zh-TW" altLang="en-US" sz="3600" b="1" dirty="0">
                <a:solidFill>
                  <a:schemeClr val="bg1"/>
                </a:solidFill>
                <a:latin typeface="+mn-ea"/>
                <a:ea typeface="+mn-ea"/>
              </a:rPr>
              <a:t>他要在你那裡像雇工人和寄居的一樣</a:t>
            </a:r>
            <a:r>
              <a:rPr lang="en-US" altLang="zh-TW" sz="3600" b="1" dirty="0">
                <a:solidFill>
                  <a:schemeClr val="bg1"/>
                </a:solidFill>
                <a:latin typeface="+mn-ea"/>
                <a:ea typeface="+mn-ea"/>
              </a:rPr>
              <a:t>, </a:t>
            </a:r>
            <a:r>
              <a:rPr lang="zh-TW" altLang="en-US" sz="3600" b="1" dirty="0">
                <a:solidFill>
                  <a:schemeClr val="bg1"/>
                </a:solidFill>
                <a:latin typeface="+mn-ea"/>
                <a:ea typeface="+mn-ea"/>
              </a:rPr>
              <a:t>要服侍你直到禧年</a:t>
            </a:r>
            <a:r>
              <a:rPr lang="en-US" altLang="zh-TW" sz="3600" b="1" dirty="0">
                <a:solidFill>
                  <a:schemeClr val="bg1"/>
                </a:solidFill>
                <a:latin typeface="+mn-ea"/>
                <a:ea typeface="+mn-ea"/>
              </a:rPr>
              <a:t>. </a:t>
            </a:r>
            <a:r>
              <a:rPr lang="zh-TW" altLang="en-US" sz="3600" b="1" u="sng" dirty="0">
                <a:solidFill>
                  <a:srgbClr val="FFFF00"/>
                </a:solidFill>
                <a:latin typeface="+mn-ea"/>
                <a:ea typeface="+mn-ea"/>
              </a:rPr>
              <a:t>到了禧年</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他和他兒女要離開你</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一同出去歸回本家</a:t>
            </a:r>
            <a:r>
              <a:rPr lang="en-US" altLang="zh-TW" sz="3600" b="1" dirty="0">
                <a:solidFill>
                  <a:schemeClr val="bg1"/>
                </a:solidFill>
                <a:latin typeface="+mn-ea"/>
                <a:ea typeface="+mn-ea"/>
              </a:rPr>
              <a:t>, </a:t>
            </a:r>
            <a:r>
              <a:rPr lang="zh-TW" altLang="en-US" sz="3600" b="1" dirty="0">
                <a:solidFill>
                  <a:schemeClr val="bg1"/>
                </a:solidFill>
                <a:latin typeface="+mn-ea"/>
                <a:ea typeface="+mn-ea"/>
              </a:rPr>
              <a:t>到他祖宗的地業那裡去</a:t>
            </a:r>
            <a:r>
              <a:rPr lang="en-US" altLang="zh-TW" sz="3600" b="1" dirty="0">
                <a:solidFill>
                  <a:schemeClr val="bg1"/>
                </a:solidFill>
                <a:latin typeface="+mn-ea"/>
                <a:ea typeface="+mn-ea"/>
              </a:rPr>
              <a:t>, </a:t>
            </a:r>
            <a:r>
              <a:rPr lang="zh-TW" altLang="en-US" sz="3600" b="1" u="sng" dirty="0">
                <a:solidFill>
                  <a:srgbClr val="FFFF00"/>
                </a:solidFill>
                <a:latin typeface="+mn-ea"/>
                <a:ea typeface="+mn-ea"/>
              </a:rPr>
              <a:t>因為他們是我的僕人</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是我從埃及地領出來的</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不可賣為奴僕</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不可嚴嚴地轄管他</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只要敬畏你的神</a:t>
            </a:r>
            <a:r>
              <a:rPr lang="en-US" altLang="zh-TW" sz="3600" b="1" dirty="0">
                <a:solidFill>
                  <a:schemeClr val="bg1"/>
                </a:solidFill>
                <a:latin typeface="+mn-ea"/>
                <a:ea typeface="+mn-ea"/>
              </a:rPr>
              <a:t>.</a:t>
            </a:r>
            <a:endParaRPr lang="zh-TW" altLang="en-US" sz="3600" b="1" dirty="0">
              <a:solidFill>
                <a:schemeClr val="bg1"/>
              </a:solidFill>
              <a:latin typeface="+mn-ea"/>
              <a:ea typeface="+mn-ea"/>
            </a:endParaRPr>
          </a:p>
          <a:p>
            <a:pPr algn="l">
              <a:spcBef>
                <a:spcPts val="0"/>
              </a:spcBef>
              <a:defRPr/>
            </a:pPr>
            <a:endParaRPr lang="en-US" altLang="zh-TW" sz="3600" b="1" dirty="0">
              <a:solidFill>
                <a:schemeClr val="bg1"/>
              </a:solidFill>
              <a:latin typeface="+mn-ea"/>
              <a:ea typeface="+mn-ea"/>
            </a:endParaRPr>
          </a:p>
        </p:txBody>
      </p:sp>
    </p:spTree>
    <p:extLst>
      <p:ext uri="{BB962C8B-B14F-4D97-AF65-F5344CB8AC3E}">
        <p14:creationId xmlns:p14="http://schemas.microsoft.com/office/powerpoint/2010/main" val="32381226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5:9</a:t>
            </a:r>
          </a:p>
          <a:p>
            <a:pPr algn="l">
              <a:spcBef>
                <a:spcPts val="0"/>
              </a:spcBef>
              <a:defRPr/>
            </a:pPr>
            <a:r>
              <a:rPr lang="zh-TW" altLang="en-US" sz="3600" b="1" dirty="0">
                <a:solidFill>
                  <a:schemeClr val="bg1"/>
                </a:solidFill>
                <a:latin typeface="+mn-ea"/>
                <a:ea typeface="+mn-ea"/>
              </a:rPr>
              <a:t>你們所行的不善</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你們行事不當敬畏我們的神嗎</a:t>
            </a:r>
            <a:r>
              <a:rPr lang="en-US" altLang="zh-TW" sz="3600" b="1" u="sng" dirty="0">
                <a:solidFill>
                  <a:srgbClr val="FFFF00"/>
                </a:solidFill>
                <a:latin typeface="+mn-ea"/>
                <a:ea typeface="+mn-ea"/>
              </a:rPr>
              <a:t>?</a:t>
            </a:r>
            <a:r>
              <a:rPr lang="en-US" altLang="zh-TW" sz="3600" b="1" dirty="0">
                <a:solidFill>
                  <a:schemeClr val="bg1"/>
                </a:solidFill>
                <a:latin typeface="+mn-ea"/>
                <a:ea typeface="+mn-ea"/>
              </a:rPr>
              <a:t> </a:t>
            </a:r>
            <a:r>
              <a:rPr lang="zh-TW" altLang="en-US" sz="3600" b="1" dirty="0">
                <a:solidFill>
                  <a:schemeClr val="bg1"/>
                </a:solidFill>
                <a:latin typeface="+mn-ea"/>
                <a:ea typeface="+mn-ea"/>
              </a:rPr>
              <a:t>不然</a:t>
            </a:r>
            <a:r>
              <a:rPr lang="en-US" altLang="zh-TW" sz="3600" b="1" dirty="0">
                <a:solidFill>
                  <a:schemeClr val="bg1"/>
                </a:solidFill>
                <a:latin typeface="+mn-ea"/>
                <a:ea typeface="+mn-ea"/>
              </a:rPr>
              <a:t>, </a:t>
            </a:r>
            <a:r>
              <a:rPr lang="zh-TW" altLang="en-US" sz="3600" b="1" dirty="0">
                <a:solidFill>
                  <a:schemeClr val="bg1"/>
                </a:solidFill>
                <a:latin typeface="+mn-ea"/>
                <a:ea typeface="+mn-ea"/>
              </a:rPr>
              <a:t>難免</a:t>
            </a:r>
            <a:r>
              <a:rPr lang="zh-TW" altLang="en-US" sz="3600" b="1" u="sng" dirty="0">
                <a:solidFill>
                  <a:srgbClr val="FFFF00"/>
                </a:solidFill>
                <a:latin typeface="+mn-ea"/>
                <a:ea typeface="+mn-ea"/>
              </a:rPr>
              <a:t>我們的仇敵外邦人毀謗我們</a:t>
            </a:r>
            <a:r>
              <a:rPr lang="en-US" altLang="zh-TW" sz="3600" b="1" u="sng" dirty="0">
                <a:solidFill>
                  <a:srgbClr val="FFFF00"/>
                </a:solidFill>
                <a:latin typeface="+mn-ea"/>
                <a:ea typeface="+mn-ea"/>
              </a:rPr>
              <a:t>.</a:t>
            </a:r>
          </a:p>
          <a:p>
            <a:pPr algn="l">
              <a:spcBef>
                <a:spcPts val="0"/>
              </a:spcBef>
              <a:defRPr/>
            </a:pPr>
            <a:endParaRPr lang="en-US" altLang="zh-TW" sz="3600" b="1" u="sng" dirty="0">
              <a:solidFill>
                <a:srgbClr val="FFFF00"/>
              </a:solidFill>
              <a:latin typeface="+mn-ea"/>
              <a:ea typeface="+mn-ea"/>
            </a:endParaRPr>
          </a:p>
          <a:p>
            <a:pPr algn="l">
              <a:spcBef>
                <a:spcPts val="0"/>
              </a:spcBef>
              <a:defRPr/>
            </a:pPr>
            <a:r>
              <a:rPr lang="zh-TW" altLang="en-US" sz="3600" b="1" i="1" dirty="0">
                <a:solidFill>
                  <a:srgbClr val="FFFF00"/>
                </a:solidFill>
                <a:latin typeface="+mn-ea"/>
                <a:ea typeface="+mn-ea"/>
              </a:rPr>
              <a:t>內亂的壞見證會使神和祂的子民被毀謗</a:t>
            </a:r>
            <a:r>
              <a:rPr lang="en-US" altLang="zh-TW" sz="3600" b="1" i="1" dirty="0">
                <a:solidFill>
                  <a:srgbClr val="FFFF00"/>
                </a:solidFill>
                <a:latin typeface="+mn-ea"/>
                <a:ea typeface="+mn-ea"/>
              </a:rPr>
              <a:t>!</a:t>
            </a:r>
            <a:endParaRPr lang="en-US" altLang="zh-TW" sz="3600" b="1" u="sng" dirty="0">
              <a:solidFill>
                <a:srgbClr val="FFFF00"/>
              </a:solidFill>
              <a:latin typeface="+mn-ea"/>
              <a:ea typeface="+mn-ea"/>
            </a:endParaRPr>
          </a:p>
        </p:txBody>
      </p:sp>
    </p:spTree>
    <p:extLst>
      <p:ext uri="{BB962C8B-B14F-4D97-AF65-F5344CB8AC3E}">
        <p14:creationId xmlns:p14="http://schemas.microsoft.com/office/powerpoint/2010/main" val="21282236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04800" y="974725"/>
            <a:ext cx="8382000" cy="711200"/>
          </a:xfrm>
        </p:spPr>
        <p:txBody>
          <a:bodyPr/>
          <a:lstStyle/>
          <a:p>
            <a:pPr algn="l">
              <a:spcBef>
                <a:spcPts val="0"/>
              </a:spcBef>
              <a:defRPr/>
            </a:pPr>
            <a:r>
              <a:rPr lang="zh-TW" altLang="en-US" sz="3400" b="1" i="1" dirty="0">
                <a:solidFill>
                  <a:srgbClr val="FFFF00"/>
                </a:solidFill>
                <a:latin typeface="+mn-ea"/>
                <a:ea typeface="+mn-ea"/>
              </a:rPr>
              <a:t>有關的重要題外話</a:t>
            </a:r>
            <a:r>
              <a:rPr lang="en-US" altLang="zh-TW" sz="3400" b="1" i="1" dirty="0">
                <a:solidFill>
                  <a:srgbClr val="FFFF00"/>
                </a:solidFill>
                <a:latin typeface="+mn-ea"/>
                <a:ea typeface="+mn-ea"/>
              </a:rPr>
              <a:t>: </a:t>
            </a:r>
            <a:r>
              <a:rPr lang="zh-TW" altLang="en-US" sz="3400" b="1" i="1" dirty="0">
                <a:solidFill>
                  <a:srgbClr val="FFFF00"/>
                </a:solidFill>
                <a:latin typeface="+mn-ea"/>
                <a:ea typeface="+mn-ea"/>
              </a:rPr>
              <a:t>教會的見證和身分問題</a:t>
            </a:r>
            <a:r>
              <a:rPr lang="en-US" altLang="zh-TW" sz="3400" b="1" i="1" dirty="0">
                <a:solidFill>
                  <a:srgbClr val="FFFF00"/>
                </a:solidFill>
                <a:latin typeface="+mn-ea"/>
                <a:ea typeface="+mn-ea"/>
              </a:rPr>
              <a:t>?</a:t>
            </a:r>
            <a:endParaRPr lang="en-US" altLang="zh-TW" sz="3400" b="1" u="sng" dirty="0">
              <a:solidFill>
                <a:srgbClr val="FFFF00"/>
              </a:solidFill>
              <a:latin typeface="+mn-ea"/>
              <a:ea typeface="+mn-ea"/>
            </a:endParaRPr>
          </a:p>
        </p:txBody>
      </p:sp>
      <p:pic>
        <p:nvPicPr>
          <p:cNvPr id="43010" name="Picture 2">
            <a:extLst>
              <a:ext uri="{FF2B5EF4-FFF2-40B4-BE49-F238E27FC236}">
                <a16:creationId xmlns:a16="http://schemas.microsoft.com/office/drawing/2014/main" id="{6EE68F4B-FB2E-BE41-8F5F-7B4F76954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27188"/>
            <a:ext cx="6670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6">
            <a:extLst>
              <a:ext uri="{FF2B5EF4-FFF2-40B4-BE49-F238E27FC236}">
                <a16:creationId xmlns:a16="http://schemas.microsoft.com/office/drawing/2014/main" id="{64284237-F5CD-134F-8BA3-480C263DA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738"/>
          <a:stretch>
            <a:fillRect/>
          </a:stretch>
        </p:blipFill>
        <p:spPr bwMode="auto">
          <a:xfrm>
            <a:off x="4763" y="4303713"/>
            <a:ext cx="3276600"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8">
            <a:extLst>
              <a:ext uri="{FF2B5EF4-FFF2-40B4-BE49-F238E27FC236}">
                <a16:creationId xmlns:a16="http://schemas.microsoft.com/office/drawing/2014/main" id="{4A8629A5-B4F4-A044-A689-CEA61F041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514600"/>
            <a:ext cx="388143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a:extLst>
              <a:ext uri="{FF2B5EF4-FFF2-40B4-BE49-F238E27FC236}">
                <a16:creationId xmlns:a16="http://schemas.microsoft.com/office/drawing/2014/main" id="{FA220EF5-7217-2640-9A85-2320D46953A8}"/>
              </a:ext>
            </a:extLst>
          </p:cNvPr>
          <p:cNvSpPr txBox="1">
            <a:spLocks/>
          </p:cNvSpPr>
          <p:nvPr/>
        </p:nvSpPr>
        <p:spPr bwMode="auto">
          <a:xfrm>
            <a:off x="3429000" y="5524500"/>
            <a:ext cx="55991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defRPr/>
            </a:pPr>
            <a:r>
              <a:rPr lang="zh-TW" altLang="en-US" sz="3000" b="1" i="1" dirty="0">
                <a:solidFill>
                  <a:schemeClr val="bg1"/>
                </a:solidFill>
                <a:latin typeface="+mn-ea"/>
                <a:ea typeface="+mn-ea"/>
              </a:rPr>
              <a:t>教會如醫院</a:t>
            </a:r>
            <a:r>
              <a:rPr lang="en-US" altLang="zh-TW" sz="3000" b="1" i="1" dirty="0">
                <a:solidFill>
                  <a:schemeClr val="bg1"/>
                </a:solidFill>
                <a:latin typeface="+mn-ea"/>
                <a:ea typeface="+mn-ea"/>
              </a:rPr>
              <a:t>, </a:t>
            </a:r>
            <a:r>
              <a:rPr lang="zh-TW" altLang="en-US" sz="3000" b="1" i="1" dirty="0">
                <a:solidFill>
                  <a:schemeClr val="bg1"/>
                </a:solidFill>
                <a:latin typeface="+mn-ea"/>
                <a:ea typeface="+mn-ea"/>
              </a:rPr>
              <a:t>有許多病人</a:t>
            </a:r>
            <a:r>
              <a:rPr lang="en-US" altLang="zh-TW" sz="3000" b="1" i="1" dirty="0">
                <a:solidFill>
                  <a:schemeClr val="bg1"/>
                </a:solidFill>
                <a:latin typeface="+mn-ea"/>
                <a:ea typeface="+mn-ea"/>
              </a:rPr>
              <a:t>, </a:t>
            </a:r>
            <a:r>
              <a:rPr lang="zh-TW" altLang="en-US" sz="3000" b="1" i="1" dirty="0">
                <a:solidFill>
                  <a:schemeClr val="bg1"/>
                </a:solidFill>
                <a:latin typeface="+mn-ea"/>
                <a:ea typeface="+mn-ea"/>
              </a:rPr>
              <a:t>醫生</a:t>
            </a:r>
            <a:r>
              <a:rPr lang="en-US" altLang="zh-TW" sz="3000" b="1" i="1" dirty="0">
                <a:solidFill>
                  <a:schemeClr val="bg1"/>
                </a:solidFill>
                <a:latin typeface="+mn-ea"/>
                <a:ea typeface="+mn-ea"/>
              </a:rPr>
              <a:t>, </a:t>
            </a:r>
          </a:p>
          <a:p>
            <a:pPr algn="l">
              <a:spcBef>
                <a:spcPts val="0"/>
              </a:spcBef>
              <a:defRPr/>
            </a:pPr>
            <a:r>
              <a:rPr lang="zh-TW" altLang="en-US" sz="3000" b="1" i="1" dirty="0">
                <a:solidFill>
                  <a:schemeClr val="bg1"/>
                </a:solidFill>
                <a:latin typeface="+mn-ea"/>
                <a:ea typeface="+mn-ea"/>
              </a:rPr>
              <a:t>和護士</a:t>
            </a:r>
            <a:r>
              <a:rPr lang="en-US" altLang="zh-TW" sz="3000" b="1" i="1" dirty="0">
                <a:solidFill>
                  <a:schemeClr val="bg1"/>
                </a:solidFill>
                <a:latin typeface="+mn-ea"/>
                <a:ea typeface="+mn-ea"/>
              </a:rPr>
              <a:t>. </a:t>
            </a:r>
            <a:r>
              <a:rPr lang="zh-TW" altLang="en-US" sz="3000" b="1" i="1" dirty="0">
                <a:solidFill>
                  <a:schemeClr val="bg1"/>
                </a:solidFill>
                <a:latin typeface="+mn-ea"/>
                <a:ea typeface="+mn-ea"/>
              </a:rPr>
              <a:t>角色也會有變化和敗壞</a:t>
            </a:r>
            <a:r>
              <a:rPr lang="en-US" altLang="zh-TW" sz="3000" b="1" i="1" dirty="0">
                <a:solidFill>
                  <a:schemeClr val="bg1"/>
                </a:solidFill>
                <a:latin typeface="+mn-ea"/>
                <a:ea typeface="+mn-ea"/>
              </a:rPr>
              <a:t>!</a:t>
            </a:r>
            <a:endParaRPr lang="en-US" altLang="zh-TW" sz="3000" b="1" u="sng" dirty="0">
              <a:solidFill>
                <a:schemeClr val="bg1"/>
              </a:solidFill>
              <a:latin typeface="+mn-ea"/>
              <a:ea typeface="+mn-ea"/>
            </a:endParaRPr>
          </a:p>
        </p:txBody>
      </p:sp>
    </p:spTree>
    <p:extLst>
      <p:ext uri="{BB962C8B-B14F-4D97-AF65-F5344CB8AC3E}">
        <p14:creationId xmlns:p14="http://schemas.microsoft.com/office/powerpoint/2010/main" val="16142004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i="1" dirty="0">
                <a:solidFill>
                  <a:schemeClr val="bg1"/>
                </a:solidFill>
                <a:latin typeface="+mn-ea"/>
                <a:ea typeface="+mn-ea"/>
              </a:rPr>
              <a:t>這些富有的猶大人為什麼會如此犯罪對待他們的同胞</a:t>
            </a:r>
            <a:r>
              <a:rPr lang="en-US" altLang="zh-TW" sz="3600" b="1" i="1" dirty="0">
                <a:solidFill>
                  <a:schemeClr val="bg1"/>
                </a:solidFill>
                <a:latin typeface="+mn-ea"/>
                <a:ea typeface="+mn-ea"/>
              </a:rPr>
              <a:t>? </a:t>
            </a:r>
          </a:p>
          <a:p>
            <a:pPr marL="742950" indent="-742950" algn="l">
              <a:spcBef>
                <a:spcPts val="0"/>
              </a:spcBef>
              <a:buFont typeface="+mj-lt"/>
              <a:buAutoNum type="alphaLcPeriod"/>
              <a:defRPr/>
            </a:pPr>
            <a:r>
              <a:rPr lang="zh-TW" altLang="en-US" sz="3600" b="1" i="1" dirty="0">
                <a:solidFill>
                  <a:srgbClr val="FFFF00"/>
                </a:solidFill>
                <a:latin typeface="+mn-ea"/>
                <a:ea typeface="+mn-ea"/>
              </a:rPr>
              <a:t>他們不知神對此事的教導和命令</a:t>
            </a:r>
            <a:endParaRPr lang="en-US" altLang="zh-TW" sz="3600" b="1" i="1" dirty="0">
              <a:solidFill>
                <a:srgbClr val="FFFF00"/>
              </a:solidFill>
              <a:latin typeface="+mn-ea"/>
              <a:ea typeface="+mn-ea"/>
            </a:endParaRPr>
          </a:p>
          <a:p>
            <a:pPr marL="742950" indent="-742950" algn="l">
              <a:spcBef>
                <a:spcPts val="0"/>
              </a:spcBef>
              <a:buFont typeface="+mj-lt"/>
              <a:buAutoNum type="alphaLcPeriod"/>
              <a:defRPr/>
            </a:pPr>
            <a:r>
              <a:rPr lang="zh-TW" altLang="en-US" sz="3600" b="1" i="1" dirty="0">
                <a:solidFill>
                  <a:srgbClr val="FFFF00"/>
                </a:solidFill>
                <a:latin typeface="+mn-ea"/>
                <a:ea typeface="+mn-ea"/>
              </a:rPr>
              <a:t>他們看重自己的利益過於神的命令</a:t>
            </a:r>
            <a:endParaRPr lang="en-US" altLang="zh-TW" sz="3600" b="1" i="1" dirty="0">
              <a:solidFill>
                <a:srgbClr val="FFFF00"/>
              </a:solidFill>
              <a:latin typeface="+mn-ea"/>
              <a:ea typeface="+mn-ea"/>
            </a:endParaRPr>
          </a:p>
          <a:p>
            <a:pPr marL="742950" indent="-742950" algn="l">
              <a:spcBef>
                <a:spcPts val="0"/>
              </a:spcBef>
              <a:buFont typeface="+mj-lt"/>
              <a:buAutoNum type="alphaLcPeriod"/>
              <a:defRPr/>
            </a:pPr>
            <a:r>
              <a:rPr lang="zh-TW" altLang="en-US" sz="3600" b="1" i="1" dirty="0">
                <a:solidFill>
                  <a:srgbClr val="FFFF00"/>
                </a:solidFill>
                <a:latin typeface="+mn-ea"/>
                <a:ea typeface="+mn-ea"/>
              </a:rPr>
              <a:t>他們看重自己的利益過於同胞的需要</a:t>
            </a:r>
            <a:endParaRPr lang="en-US" altLang="zh-TW" sz="3600" b="1" i="1" dirty="0">
              <a:solidFill>
                <a:srgbClr val="FFFF00"/>
              </a:solidFill>
              <a:latin typeface="+mn-ea"/>
              <a:ea typeface="+mn-ea"/>
            </a:endParaRPr>
          </a:p>
          <a:p>
            <a:pPr algn="l">
              <a:spcBef>
                <a:spcPts val="0"/>
              </a:spcBef>
              <a:defRPr/>
            </a:pPr>
            <a:endParaRPr lang="en-US" altLang="zh-TW" sz="3600" b="1" i="1" dirty="0">
              <a:solidFill>
                <a:schemeClr val="bg1"/>
              </a:solidFill>
              <a:latin typeface="+mn-ea"/>
              <a:ea typeface="+mn-ea"/>
            </a:endParaRPr>
          </a:p>
          <a:p>
            <a:pPr algn="l">
              <a:spcBef>
                <a:spcPts val="0"/>
              </a:spcBef>
              <a:defRPr/>
            </a:pPr>
            <a:r>
              <a:rPr lang="zh-TW" altLang="en-US" sz="3600" b="1" i="1" dirty="0">
                <a:solidFill>
                  <a:schemeClr val="bg1"/>
                </a:solidFill>
                <a:latin typeface="+mn-ea"/>
                <a:ea typeface="+mn-ea"/>
              </a:rPr>
              <a:t>我們有沒有類似的心態</a:t>
            </a:r>
            <a:r>
              <a:rPr lang="en-US" altLang="zh-TW" sz="3600" b="1" i="1" dirty="0">
                <a:solidFill>
                  <a:schemeClr val="bg1"/>
                </a:solidFill>
                <a:latin typeface="+mn-ea"/>
                <a:ea typeface="+mn-ea"/>
              </a:rPr>
              <a:t>?</a:t>
            </a:r>
          </a:p>
          <a:p>
            <a:pPr algn="l">
              <a:spcBef>
                <a:spcPts val="0"/>
              </a:spcBef>
              <a:defRPr/>
            </a:pPr>
            <a:r>
              <a:rPr lang="zh-TW" altLang="en-US" sz="3600" b="1" i="1" dirty="0">
                <a:solidFill>
                  <a:schemeClr val="bg1"/>
                </a:solidFill>
                <a:latin typeface="+mn-ea"/>
                <a:ea typeface="+mn-ea"/>
              </a:rPr>
              <a:t>我們有沒有也需要認罪悔改的地方</a:t>
            </a:r>
            <a:r>
              <a:rPr lang="en-US" altLang="zh-TW" sz="3600" b="1" i="1" dirty="0">
                <a:solidFill>
                  <a:schemeClr val="bg1"/>
                </a:solidFill>
                <a:latin typeface="+mn-ea"/>
                <a:ea typeface="+mn-ea"/>
              </a:rPr>
              <a:t>?</a:t>
            </a:r>
            <a:endParaRPr lang="zh-TW" altLang="en-US" sz="3600" b="1" i="1" dirty="0">
              <a:solidFill>
                <a:schemeClr val="bg1"/>
              </a:solidFill>
              <a:latin typeface="+mn-ea"/>
              <a:ea typeface="+mn-ea"/>
            </a:endParaRPr>
          </a:p>
        </p:txBody>
      </p:sp>
    </p:spTree>
    <p:extLst>
      <p:ext uri="{BB962C8B-B14F-4D97-AF65-F5344CB8AC3E}">
        <p14:creationId xmlns:p14="http://schemas.microsoft.com/office/powerpoint/2010/main" val="143675424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5:6-7</a:t>
            </a:r>
          </a:p>
          <a:p>
            <a:pPr algn="l">
              <a:spcBef>
                <a:spcPts val="0"/>
              </a:spcBef>
              <a:defRPr/>
            </a:pPr>
            <a:r>
              <a:rPr lang="zh-TW" altLang="en-US" sz="3600" b="1" dirty="0">
                <a:solidFill>
                  <a:schemeClr val="bg1"/>
                </a:solidFill>
                <a:latin typeface="+mn-ea"/>
                <a:ea typeface="+mn-ea"/>
              </a:rPr>
              <a:t>我</a:t>
            </a:r>
            <a:r>
              <a:rPr lang="zh-TW" altLang="en-US" sz="3600" b="1" u="sng" dirty="0">
                <a:solidFill>
                  <a:srgbClr val="FFFF00"/>
                </a:solidFill>
                <a:latin typeface="+mn-ea"/>
                <a:ea typeface="+mn-ea"/>
              </a:rPr>
              <a:t>聽見</a:t>
            </a:r>
            <a:r>
              <a:rPr lang="zh-TW" altLang="en-US" sz="3600" b="1" dirty="0">
                <a:solidFill>
                  <a:schemeClr val="bg1"/>
                </a:solidFill>
                <a:latin typeface="+mn-ea"/>
                <a:ea typeface="+mn-ea"/>
              </a:rPr>
              <a:t>他們呼號說這些話</a:t>
            </a:r>
            <a:r>
              <a:rPr lang="en-US" altLang="zh-TW" sz="3600" b="1" dirty="0">
                <a:solidFill>
                  <a:schemeClr val="bg1"/>
                </a:solidFill>
                <a:latin typeface="+mn-ea"/>
                <a:ea typeface="+mn-ea"/>
              </a:rPr>
              <a:t>, </a:t>
            </a:r>
            <a:r>
              <a:rPr lang="zh-TW" altLang="en-US" sz="3600" b="1" dirty="0">
                <a:solidFill>
                  <a:schemeClr val="bg1"/>
                </a:solidFill>
                <a:latin typeface="+mn-ea"/>
                <a:ea typeface="+mn-ea"/>
              </a:rPr>
              <a:t>便</a:t>
            </a:r>
            <a:r>
              <a:rPr lang="zh-TW" altLang="en-US" sz="3600" b="1" u="sng" dirty="0">
                <a:solidFill>
                  <a:srgbClr val="FFFF00"/>
                </a:solidFill>
                <a:latin typeface="+mn-ea"/>
                <a:ea typeface="+mn-ea"/>
              </a:rPr>
              <a:t>甚發怒</a:t>
            </a:r>
            <a:r>
              <a:rPr lang="en-US" altLang="zh-TW" sz="3600" b="1" dirty="0">
                <a:solidFill>
                  <a:schemeClr val="bg1"/>
                </a:solidFill>
                <a:latin typeface="+mn-ea"/>
                <a:ea typeface="+mn-ea"/>
              </a:rPr>
              <a:t>. </a:t>
            </a:r>
            <a:r>
              <a:rPr lang="zh-TW" altLang="en-US" sz="3600" b="1" u="sng" dirty="0">
                <a:solidFill>
                  <a:srgbClr val="FFFF00"/>
                </a:solidFill>
                <a:latin typeface="+mn-ea"/>
                <a:ea typeface="+mn-ea"/>
              </a:rPr>
              <a:t>我心裡籌劃</a:t>
            </a:r>
            <a:r>
              <a:rPr lang="en-US" altLang="zh-TW" sz="3600" b="1" dirty="0">
                <a:solidFill>
                  <a:schemeClr val="bg1"/>
                </a:solidFill>
                <a:latin typeface="+mn-ea"/>
                <a:ea typeface="+mn-ea"/>
              </a:rPr>
              <a:t>, </a:t>
            </a:r>
            <a:r>
              <a:rPr lang="zh-TW" altLang="en-US" sz="3600" b="1" dirty="0">
                <a:solidFill>
                  <a:schemeClr val="bg1"/>
                </a:solidFill>
                <a:latin typeface="+mn-ea"/>
                <a:ea typeface="+mn-ea"/>
              </a:rPr>
              <a:t>就</a:t>
            </a:r>
            <a:r>
              <a:rPr lang="zh-TW" altLang="en-US" sz="3600" b="1" u="sng" dirty="0">
                <a:solidFill>
                  <a:srgbClr val="FFFF00"/>
                </a:solidFill>
                <a:latin typeface="+mn-ea"/>
                <a:ea typeface="+mn-ea"/>
              </a:rPr>
              <a:t>斥責</a:t>
            </a:r>
            <a:r>
              <a:rPr lang="zh-TW" altLang="en-US" sz="3600" b="1" dirty="0">
                <a:solidFill>
                  <a:schemeClr val="bg1"/>
                </a:solidFill>
                <a:latin typeface="+mn-ea"/>
                <a:ea typeface="+mn-ea"/>
              </a:rPr>
              <a:t>貴胄和官長說</a:t>
            </a:r>
            <a:r>
              <a:rPr lang="en-US" altLang="zh-TW" sz="3600" b="1" dirty="0">
                <a:solidFill>
                  <a:schemeClr val="bg1"/>
                </a:solidFill>
                <a:latin typeface="+mn-ea"/>
                <a:ea typeface="+mn-ea"/>
              </a:rPr>
              <a:t>:</a:t>
            </a:r>
            <a:r>
              <a:rPr lang="zh-TW" altLang="en-US" sz="3600" b="1" dirty="0">
                <a:solidFill>
                  <a:schemeClr val="bg1"/>
                </a:solidFill>
                <a:latin typeface="+mn-ea"/>
                <a:ea typeface="+mn-ea"/>
              </a:rPr>
              <a:t>「你們各人向弟兄取利</a:t>
            </a:r>
            <a:r>
              <a:rPr lang="en-US" altLang="zh-TW" sz="3600" b="1" dirty="0">
                <a:solidFill>
                  <a:schemeClr val="bg1"/>
                </a:solidFill>
                <a:latin typeface="+mn-ea"/>
                <a:ea typeface="+mn-ea"/>
              </a:rPr>
              <a:t>!</a:t>
            </a:r>
            <a:r>
              <a:rPr lang="zh-TW" altLang="en-US" sz="3600" b="1" dirty="0">
                <a:solidFill>
                  <a:schemeClr val="bg1"/>
                </a:solidFill>
                <a:latin typeface="+mn-ea"/>
                <a:ea typeface="+mn-ea"/>
              </a:rPr>
              <a:t>」於是我</a:t>
            </a:r>
            <a:r>
              <a:rPr lang="zh-TW" altLang="en-US" sz="3600" b="1" u="sng" dirty="0">
                <a:solidFill>
                  <a:srgbClr val="FFFF00"/>
                </a:solidFill>
                <a:latin typeface="+mn-ea"/>
                <a:ea typeface="+mn-ea"/>
              </a:rPr>
              <a:t>招聚大會攻擊他們</a:t>
            </a:r>
            <a:r>
              <a:rPr lang="en-US" altLang="zh-TW" sz="3600" b="1" u="sng" dirty="0">
                <a:solidFill>
                  <a:srgbClr val="FFFF00"/>
                </a:solidFill>
                <a:latin typeface="+mn-ea"/>
                <a:ea typeface="+mn-ea"/>
              </a:rPr>
              <a:t>.</a:t>
            </a:r>
            <a:r>
              <a:rPr lang="en-US" altLang="zh-TW" sz="3600" b="1" dirty="0">
                <a:solidFill>
                  <a:schemeClr val="bg1"/>
                </a:solidFill>
                <a:latin typeface="+mn-ea"/>
                <a:ea typeface="+mn-ea"/>
              </a:rPr>
              <a:t>  </a:t>
            </a: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i="1" dirty="0">
                <a:solidFill>
                  <a:schemeClr val="bg1"/>
                </a:solidFill>
                <a:latin typeface="+mn-ea"/>
                <a:ea typeface="+mn-ea"/>
              </a:rPr>
              <a:t>尼希米</a:t>
            </a:r>
            <a:r>
              <a:rPr lang="zh-TW" altLang="en-US" sz="3600" b="1" i="1" u="sng" dirty="0">
                <a:solidFill>
                  <a:srgbClr val="FFFF00"/>
                </a:solidFill>
                <a:latin typeface="+mn-ea"/>
                <a:ea typeface="+mn-ea"/>
              </a:rPr>
              <a:t>關心</a:t>
            </a:r>
            <a:r>
              <a:rPr lang="zh-TW" altLang="en-US" sz="3600" b="1" i="1" dirty="0">
                <a:solidFill>
                  <a:schemeClr val="bg1"/>
                </a:solidFill>
                <a:latin typeface="+mn-ea"/>
                <a:ea typeface="+mn-ea"/>
              </a:rPr>
              <a:t>受害的人</a:t>
            </a:r>
            <a:r>
              <a:rPr lang="en-US" altLang="zh-TW" sz="3600" b="1" i="1" dirty="0">
                <a:solidFill>
                  <a:schemeClr val="bg1"/>
                </a:solidFill>
                <a:latin typeface="+mn-ea"/>
                <a:ea typeface="+mn-ea"/>
              </a:rPr>
              <a:t>, </a:t>
            </a:r>
            <a:r>
              <a:rPr lang="zh-TW" altLang="en-US" sz="3600" b="1" i="1" dirty="0">
                <a:solidFill>
                  <a:schemeClr val="bg1"/>
                </a:solidFill>
                <a:latin typeface="+mn-ea"/>
                <a:ea typeface="+mn-ea"/>
              </a:rPr>
              <a:t>以</a:t>
            </a:r>
            <a:r>
              <a:rPr lang="zh-TW" altLang="en-US" sz="3600" b="1" i="1" u="sng" dirty="0">
                <a:solidFill>
                  <a:srgbClr val="FFFF00"/>
                </a:solidFill>
                <a:latin typeface="+mn-ea"/>
                <a:ea typeface="+mn-ea"/>
              </a:rPr>
              <a:t>正義的憤怒</a:t>
            </a:r>
            <a:r>
              <a:rPr lang="zh-TW" altLang="en-US" sz="3600" b="1" i="1" dirty="0">
                <a:solidFill>
                  <a:schemeClr val="bg1"/>
                </a:solidFill>
                <a:latin typeface="+mn-ea"/>
                <a:ea typeface="+mn-ea"/>
              </a:rPr>
              <a:t>反應</a:t>
            </a:r>
            <a:r>
              <a:rPr lang="en-US" altLang="zh-TW" sz="3600" b="1" i="1" dirty="0">
                <a:solidFill>
                  <a:schemeClr val="bg1"/>
                </a:solidFill>
                <a:latin typeface="+mn-ea"/>
                <a:ea typeface="+mn-ea"/>
              </a:rPr>
              <a:t>, </a:t>
            </a:r>
            <a:r>
              <a:rPr lang="zh-TW" altLang="en-US" sz="3600" b="1" i="1" dirty="0">
                <a:solidFill>
                  <a:schemeClr val="bg1"/>
                </a:solidFill>
                <a:latin typeface="+mn-ea"/>
                <a:ea typeface="+mn-ea"/>
              </a:rPr>
              <a:t>但</a:t>
            </a:r>
            <a:r>
              <a:rPr lang="zh-TW" altLang="en-US" sz="3600" b="1" i="1" u="sng" dirty="0">
                <a:solidFill>
                  <a:srgbClr val="FFFF00"/>
                </a:solidFill>
                <a:latin typeface="+mn-ea"/>
                <a:ea typeface="+mn-ea"/>
              </a:rPr>
              <a:t>慎重冷靜思考</a:t>
            </a:r>
            <a:r>
              <a:rPr lang="en-US" altLang="zh-TW" sz="3600" b="1" i="1" dirty="0">
                <a:solidFill>
                  <a:schemeClr val="bg1"/>
                </a:solidFill>
                <a:latin typeface="+mn-ea"/>
                <a:ea typeface="+mn-ea"/>
              </a:rPr>
              <a:t>, </a:t>
            </a:r>
            <a:r>
              <a:rPr lang="zh-TW" altLang="en-US" sz="3600" b="1" i="1" dirty="0">
                <a:solidFill>
                  <a:schemeClr val="bg1"/>
                </a:solidFill>
                <a:latin typeface="+mn-ea"/>
                <a:ea typeface="+mn-ea"/>
              </a:rPr>
              <a:t>之後</a:t>
            </a:r>
            <a:r>
              <a:rPr lang="zh-TW" altLang="en-US" sz="3600" b="1" i="1" u="sng" dirty="0">
                <a:solidFill>
                  <a:srgbClr val="FFFF00"/>
                </a:solidFill>
                <a:latin typeface="+mn-ea"/>
                <a:ea typeface="+mn-ea"/>
              </a:rPr>
              <a:t>採取行動</a:t>
            </a:r>
            <a:r>
              <a:rPr lang="zh-TW" altLang="en-US" sz="3600" b="1" i="1" dirty="0">
                <a:solidFill>
                  <a:schemeClr val="bg1"/>
                </a:solidFill>
                <a:latin typeface="+mn-ea"/>
                <a:ea typeface="+mn-ea"/>
              </a:rPr>
              <a:t>在私下和公開的場合</a:t>
            </a:r>
            <a:r>
              <a:rPr lang="zh-TW" altLang="en-US" sz="3600" b="1" i="1" u="sng" dirty="0">
                <a:solidFill>
                  <a:srgbClr val="FFFF00"/>
                </a:solidFill>
                <a:latin typeface="+mn-ea"/>
                <a:ea typeface="+mn-ea"/>
              </a:rPr>
              <a:t>教訓和督責</a:t>
            </a:r>
            <a:r>
              <a:rPr lang="zh-TW" altLang="en-US" sz="3600" b="1" i="1" dirty="0">
                <a:solidFill>
                  <a:schemeClr val="bg1"/>
                </a:solidFill>
                <a:latin typeface="+mn-ea"/>
                <a:ea typeface="+mn-ea"/>
              </a:rPr>
              <a:t>犯錯的人民</a:t>
            </a:r>
            <a:r>
              <a:rPr lang="en-US" altLang="zh-TW" sz="3600" b="1" i="1" dirty="0">
                <a:solidFill>
                  <a:schemeClr val="bg1"/>
                </a:solidFill>
                <a:latin typeface="+mn-ea"/>
                <a:ea typeface="+mn-ea"/>
              </a:rPr>
              <a:t>.</a:t>
            </a:r>
            <a:endParaRPr lang="en-US" altLang="zh-TW" sz="3600" b="1" dirty="0">
              <a:solidFill>
                <a:schemeClr val="bg1"/>
              </a:solidFill>
              <a:latin typeface="+mn-ea"/>
              <a:ea typeface="+mn-ea"/>
            </a:endParaRPr>
          </a:p>
          <a:p>
            <a:pPr algn="l">
              <a:spcBef>
                <a:spcPts val="0"/>
              </a:spcBef>
              <a:defRPr/>
            </a:pP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30708506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5:7</a:t>
            </a:r>
          </a:p>
          <a:p>
            <a:pPr algn="l">
              <a:spcBef>
                <a:spcPts val="0"/>
              </a:spcBef>
              <a:defRPr/>
            </a:pPr>
            <a:r>
              <a:rPr lang="en-US" altLang="zh-TW" sz="3600" b="1" dirty="0">
                <a:solidFill>
                  <a:schemeClr val="bg1"/>
                </a:solidFill>
                <a:latin typeface="+mn-ea"/>
                <a:ea typeface="+mn-ea"/>
              </a:rPr>
              <a:t>… </a:t>
            </a:r>
            <a:r>
              <a:rPr lang="zh-TW" altLang="en-US" sz="3600" b="1" dirty="0">
                <a:solidFill>
                  <a:schemeClr val="bg1"/>
                </a:solidFill>
                <a:latin typeface="+mn-ea"/>
                <a:ea typeface="+mn-ea"/>
              </a:rPr>
              <a:t>就</a:t>
            </a:r>
            <a:r>
              <a:rPr lang="zh-TW" altLang="en-US" sz="3600" b="1" u="sng" dirty="0">
                <a:solidFill>
                  <a:srgbClr val="FFFF00"/>
                </a:solidFill>
                <a:latin typeface="+mn-ea"/>
                <a:ea typeface="+mn-ea"/>
              </a:rPr>
              <a:t>斥責</a:t>
            </a:r>
            <a:r>
              <a:rPr lang="zh-TW" altLang="en-US" sz="3600" b="1" dirty="0">
                <a:solidFill>
                  <a:schemeClr val="bg1"/>
                </a:solidFill>
                <a:latin typeface="+mn-ea"/>
                <a:ea typeface="+mn-ea"/>
              </a:rPr>
              <a:t>貴胄和官長說</a:t>
            </a:r>
            <a:r>
              <a:rPr lang="en-US" altLang="zh-TW" sz="3600" b="1" dirty="0">
                <a:solidFill>
                  <a:schemeClr val="bg1"/>
                </a:solidFill>
                <a:latin typeface="+mn-ea"/>
                <a:ea typeface="+mn-ea"/>
              </a:rPr>
              <a:t>:</a:t>
            </a:r>
            <a:r>
              <a:rPr lang="zh-TW" altLang="en-US" sz="3600" b="1" dirty="0">
                <a:solidFill>
                  <a:schemeClr val="bg1"/>
                </a:solidFill>
                <a:latin typeface="+mn-ea"/>
                <a:ea typeface="+mn-ea"/>
              </a:rPr>
              <a:t>「你們各人向弟兄取利</a:t>
            </a:r>
            <a:r>
              <a:rPr lang="en-US" altLang="zh-TW" sz="3600" b="1" dirty="0">
                <a:solidFill>
                  <a:schemeClr val="bg1"/>
                </a:solidFill>
                <a:latin typeface="+mn-ea"/>
                <a:ea typeface="+mn-ea"/>
              </a:rPr>
              <a:t>!</a:t>
            </a:r>
            <a:r>
              <a:rPr lang="zh-TW" altLang="en-US" sz="3600" b="1" dirty="0">
                <a:solidFill>
                  <a:schemeClr val="bg1"/>
                </a:solidFill>
                <a:latin typeface="+mn-ea"/>
                <a:ea typeface="+mn-ea"/>
              </a:rPr>
              <a:t>」於是我</a:t>
            </a:r>
            <a:r>
              <a:rPr lang="zh-TW" altLang="en-US" sz="3600" b="1" u="sng" dirty="0">
                <a:solidFill>
                  <a:srgbClr val="FFFF00"/>
                </a:solidFill>
                <a:latin typeface="+mn-ea"/>
                <a:ea typeface="+mn-ea"/>
              </a:rPr>
              <a:t>招聚大會攻擊他們</a:t>
            </a:r>
            <a:r>
              <a:rPr lang="en-US" altLang="zh-TW" sz="3600" b="1" u="sng" dirty="0">
                <a:solidFill>
                  <a:srgbClr val="FFFF00"/>
                </a:solidFill>
                <a:latin typeface="+mn-ea"/>
                <a:ea typeface="+mn-ea"/>
              </a:rPr>
              <a:t>.</a:t>
            </a:r>
            <a:r>
              <a:rPr lang="en-US" altLang="zh-TW" sz="3600" b="1" dirty="0">
                <a:solidFill>
                  <a:schemeClr val="bg1"/>
                </a:solidFill>
                <a:latin typeface="+mn-ea"/>
                <a:ea typeface="+mn-ea"/>
              </a:rPr>
              <a:t>  </a:t>
            </a:r>
          </a:p>
          <a:p>
            <a:pPr algn="l">
              <a:spcBef>
                <a:spcPts val="0"/>
              </a:spcBef>
              <a:defRPr/>
            </a:pPr>
            <a:endParaRPr lang="en-US" altLang="zh-TW" sz="3600" b="1" i="1" dirty="0">
              <a:solidFill>
                <a:srgbClr val="FFFF00"/>
              </a:solidFill>
              <a:latin typeface="+mn-ea"/>
              <a:ea typeface="+mn-ea"/>
            </a:endParaRPr>
          </a:p>
          <a:p>
            <a:pPr algn="l">
              <a:spcBef>
                <a:spcPts val="0"/>
              </a:spcBef>
              <a:defRPr/>
            </a:pPr>
            <a:r>
              <a:rPr lang="zh-TW" altLang="en-US" sz="3600" b="1" i="1" dirty="0">
                <a:solidFill>
                  <a:srgbClr val="FFFF00"/>
                </a:solidFill>
                <a:latin typeface="+mn-ea"/>
                <a:ea typeface="+mn-ea"/>
              </a:rPr>
              <a:t>攻擊</a:t>
            </a:r>
            <a:r>
              <a:rPr lang="en-US" altLang="zh-TW" sz="3600" b="1" i="1" dirty="0">
                <a:solidFill>
                  <a:srgbClr val="FFFF00"/>
                </a:solidFill>
                <a:latin typeface="+mn-ea"/>
                <a:ea typeface="+mn-ea"/>
              </a:rPr>
              <a:t>(a-le-hem)</a:t>
            </a:r>
            <a:r>
              <a:rPr lang="zh-TW" altLang="en-US" sz="3600" b="1" i="1" dirty="0">
                <a:solidFill>
                  <a:srgbClr val="FFFF00"/>
                </a:solidFill>
                <a:latin typeface="+mn-ea"/>
                <a:ea typeface="+mn-ea"/>
              </a:rPr>
              <a:t>是指責反對的意思</a:t>
            </a:r>
            <a:r>
              <a:rPr lang="en-US" altLang="zh-TW" sz="3600" b="1" i="1" dirty="0">
                <a:solidFill>
                  <a:srgbClr val="FFFF00"/>
                </a:solidFill>
                <a:latin typeface="+mn-ea"/>
                <a:ea typeface="+mn-ea"/>
              </a:rPr>
              <a:t>.</a:t>
            </a:r>
          </a:p>
          <a:p>
            <a:pPr algn="l">
              <a:spcBef>
                <a:spcPts val="0"/>
              </a:spcBef>
              <a:defRPr/>
            </a:pPr>
            <a:endParaRPr lang="en-US" altLang="zh-TW" sz="3600" b="1" i="1" dirty="0">
              <a:solidFill>
                <a:srgbClr val="FFFF00"/>
              </a:solidFill>
              <a:latin typeface="+mn-ea"/>
              <a:ea typeface="+mn-ea"/>
            </a:endParaRPr>
          </a:p>
          <a:p>
            <a:pPr algn="l">
              <a:spcBef>
                <a:spcPts val="0"/>
              </a:spcBef>
              <a:defRPr/>
            </a:pPr>
            <a:endParaRPr lang="en-US" altLang="zh-TW" sz="3600" b="1" u="sng" dirty="0">
              <a:solidFill>
                <a:srgbClr val="FFFF00"/>
              </a:solidFill>
              <a:latin typeface="+mn-ea"/>
              <a:ea typeface="+mn-ea"/>
            </a:endParaRPr>
          </a:p>
          <a:p>
            <a:pPr algn="l">
              <a:spcBef>
                <a:spcPts val="0"/>
              </a:spcBef>
              <a:defRPr/>
            </a:pPr>
            <a:r>
              <a:rPr lang="en-US" altLang="zh-TW" sz="3600" b="1" dirty="0">
                <a:solidFill>
                  <a:schemeClr val="bg1"/>
                </a:solidFill>
                <a:latin typeface="+mn-ea"/>
                <a:ea typeface="+mn-ea"/>
              </a:rPr>
              <a:t>  </a:t>
            </a:r>
          </a:p>
          <a:p>
            <a:pPr algn="l">
              <a:spcBef>
                <a:spcPts val="0"/>
              </a:spcBef>
              <a:defRPr/>
            </a:pPr>
            <a:endParaRPr lang="en-US" altLang="zh-TW" sz="3600" b="1" dirty="0">
              <a:solidFill>
                <a:schemeClr val="bg1"/>
              </a:solidFill>
              <a:latin typeface="+mn-ea"/>
              <a:ea typeface="+mn-ea"/>
            </a:endParaRPr>
          </a:p>
          <a:p>
            <a:pPr algn="l">
              <a:spcBef>
                <a:spcPts val="0"/>
              </a:spcBef>
              <a:defRPr/>
            </a:pP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315214274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馬太福音</a:t>
            </a:r>
            <a:r>
              <a:rPr lang="en-US" altLang="zh-TW" sz="3600" b="1" dirty="0">
                <a:solidFill>
                  <a:schemeClr val="bg1"/>
                </a:solidFill>
                <a:latin typeface="+mn-ea"/>
                <a:ea typeface="+mn-ea"/>
              </a:rPr>
              <a:t> 18:15</a:t>
            </a:r>
            <a:endParaRPr lang="zh-TW" altLang="en-US" sz="3600" b="1" dirty="0">
              <a:solidFill>
                <a:schemeClr val="bg1"/>
              </a:solidFill>
              <a:latin typeface="+mn-ea"/>
              <a:ea typeface="+mn-ea"/>
            </a:endParaRPr>
          </a:p>
          <a:p>
            <a:pPr algn="l">
              <a:spcBef>
                <a:spcPts val="0"/>
              </a:spcBef>
              <a:defRPr/>
            </a:pPr>
            <a:r>
              <a:rPr lang="zh-TW" altLang="en-US" sz="3600" b="1" dirty="0">
                <a:solidFill>
                  <a:schemeClr val="bg1"/>
                </a:solidFill>
                <a:latin typeface="+mn-ea"/>
                <a:ea typeface="+mn-ea"/>
              </a:rPr>
              <a:t>倘若你的弟兄得罪你</a:t>
            </a:r>
            <a:r>
              <a:rPr lang="en-US" altLang="zh-TW" sz="3600" b="1" dirty="0">
                <a:solidFill>
                  <a:schemeClr val="bg1"/>
                </a:solidFill>
                <a:latin typeface="+mn-ea"/>
                <a:ea typeface="+mn-ea"/>
              </a:rPr>
              <a:t>, </a:t>
            </a:r>
            <a:r>
              <a:rPr lang="zh-TW" altLang="en-US" sz="3600" b="1" dirty="0">
                <a:solidFill>
                  <a:schemeClr val="bg1"/>
                </a:solidFill>
                <a:latin typeface="+mn-ea"/>
                <a:ea typeface="+mn-ea"/>
              </a:rPr>
              <a:t>你就去</a:t>
            </a:r>
            <a:r>
              <a:rPr lang="en-US" altLang="zh-TW" sz="3600" b="1" dirty="0">
                <a:solidFill>
                  <a:schemeClr val="bg1"/>
                </a:solidFill>
                <a:latin typeface="+mn-ea"/>
                <a:ea typeface="+mn-ea"/>
              </a:rPr>
              <a:t>, </a:t>
            </a:r>
            <a:r>
              <a:rPr lang="zh-TW" altLang="en-US" sz="3600" b="1" u="sng" dirty="0">
                <a:solidFill>
                  <a:srgbClr val="FFFF00"/>
                </a:solidFill>
                <a:latin typeface="+mn-ea"/>
                <a:ea typeface="+mn-ea"/>
              </a:rPr>
              <a:t>趁著只有他和你在一處的時候</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指出他的錯來</a:t>
            </a:r>
            <a:r>
              <a:rPr lang="en-US" altLang="zh-TW" sz="3600" b="1" dirty="0">
                <a:solidFill>
                  <a:schemeClr val="bg1"/>
                </a:solidFill>
                <a:latin typeface="+mn-ea"/>
                <a:ea typeface="+mn-ea"/>
              </a:rPr>
              <a:t>. </a:t>
            </a: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dirty="0">
                <a:solidFill>
                  <a:schemeClr val="bg1"/>
                </a:solidFill>
                <a:latin typeface="+mj-ea"/>
                <a:ea typeface="+mj-ea"/>
              </a:rPr>
              <a:t>提摩太前書 </a:t>
            </a:r>
            <a:r>
              <a:rPr lang="en-US" altLang="zh-TW" sz="3600" b="1" dirty="0">
                <a:solidFill>
                  <a:schemeClr val="bg1"/>
                </a:solidFill>
                <a:latin typeface="+mj-ea"/>
                <a:ea typeface="+mj-ea"/>
              </a:rPr>
              <a:t>5:20</a:t>
            </a:r>
          </a:p>
          <a:p>
            <a:pPr algn="l">
              <a:spcBef>
                <a:spcPts val="0"/>
              </a:spcBef>
              <a:defRPr/>
            </a:pPr>
            <a:r>
              <a:rPr lang="zh-TW" altLang="en-US" sz="3600" b="1" u="sng" dirty="0">
                <a:solidFill>
                  <a:srgbClr val="FFFF00"/>
                </a:solidFill>
                <a:latin typeface="+mj-ea"/>
                <a:ea typeface="+mj-ea"/>
              </a:rPr>
              <a:t>犯罪的人</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當在眾人面前責備他</a:t>
            </a:r>
            <a:r>
              <a:rPr lang="en-US" altLang="zh-TW" sz="3600" b="1" dirty="0">
                <a:solidFill>
                  <a:schemeClr val="bg1"/>
                </a:solidFill>
                <a:latin typeface="+mj-ea"/>
                <a:ea typeface="+mj-ea"/>
              </a:rPr>
              <a:t>, </a:t>
            </a:r>
            <a:r>
              <a:rPr lang="zh-TW" altLang="en-US" sz="3600" b="1" dirty="0">
                <a:solidFill>
                  <a:schemeClr val="bg1"/>
                </a:solidFill>
                <a:latin typeface="+mj-ea"/>
                <a:ea typeface="+mj-ea"/>
              </a:rPr>
              <a:t>叫其餘的人也可以懼怕</a:t>
            </a:r>
            <a:r>
              <a:rPr lang="en-US" altLang="zh-TW" sz="3600" b="1" dirty="0">
                <a:solidFill>
                  <a:schemeClr val="bg1"/>
                </a:solidFill>
                <a:latin typeface="+mj-ea"/>
                <a:ea typeface="+mj-ea"/>
              </a:rPr>
              <a:t>.</a:t>
            </a:r>
          </a:p>
          <a:p>
            <a:pPr algn="l">
              <a:spcBef>
                <a:spcPts val="0"/>
              </a:spcBef>
              <a:defRPr/>
            </a:pPr>
            <a:endParaRPr lang="en-US" altLang="zh-TW" sz="3600" b="1" i="1" dirty="0">
              <a:solidFill>
                <a:srgbClr val="FFFF00"/>
              </a:solidFill>
              <a:latin typeface="+mj-ea"/>
              <a:ea typeface="+mj-ea"/>
            </a:endParaRPr>
          </a:p>
          <a:p>
            <a:pPr algn="l">
              <a:spcBef>
                <a:spcPts val="0"/>
              </a:spcBef>
              <a:defRPr/>
            </a:pPr>
            <a:r>
              <a:rPr lang="zh-TW" altLang="en-US" sz="3600" b="1" i="1" dirty="0">
                <a:solidFill>
                  <a:srgbClr val="FFFF00"/>
                </a:solidFill>
                <a:latin typeface="+mj-ea"/>
                <a:ea typeface="+mj-ea"/>
              </a:rPr>
              <a:t>群体和公開的罪需要在群体里公開處理</a:t>
            </a:r>
            <a:r>
              <a:rPr lang="en-US" altLang="zh-TW" sz="3600" b="1" i="1" dirty="0">
                <a:solidFill>
                  <a:srgbClr val="FFFF00"/>
                </a:solidFill>
                <a:latin typeface="+mj-ea"/>
                <a:ea typeface="+mj-ea"/>
              </a:rPr>
              <a:t>!</a:t>
            </a:r>
          </a:p>
          <a:p>
            <a:pPr algn="l">
              <a:spcBef>
                <a:spcPts val="0"/>
              </a:spcBef>
              <a:defRPr/>
            </a:pPr>
            <a:endParaRPr lang="en-US" altLang="zh-TW" sz="3600" b="1" i="1" dirty="0">
              <a:solidFill>
                <a:schemeClr val="bg1"/>
              </a:solidFill>
              <a:latin typeface="+mn-ea"/>
              <a:ea typeface="+mn-ea"/>
            </a:endParaRPr>
          </a:p>
          <a:p>
            <a:pPr algn="l">
              <a:spcBef>
                <a:spcPts val="0"/>
              </a:spcBef>
              <a:defRPr/>
            </a:pPr>
            <a:endParaRPr lang="en-US" altLang="zh-TW" sz="3600" b="1" i="1" dirty="0">
              <a:solidFill>
                <a:srgbClr val="FFFF00"/>
              </a:solidFill>
              <a:latin typeface="+mn-ea"/>
              <a:ea typeface="+mn-ea"/>
            </a:endParaRPr>
          </a:p>
          <a:p>
            <a:pPr algn="l">
              <a:spcBef>
                <a:spcPts val="0"/>
              </a:spcBef>
              <a:defRPr/>
            </a:pPr>
            <a:endParaRPr lang="en-US" altLang="zh-TW" sz="3600" b="1" u="sng" dirty="0">
              <a:solidFill>
                <a:srgbClr val="FFFF00"/>
              </a:solidFill>
              <a:latin typeface="+mn-ea"/>
              <a:ea typeface="+mn-ea"/>
            </a:endParaRPr>
          </a:p>
          <a:p>
            <a:pPr algn="l">
              <a:spcBef>
                <a:spcPts val="0"/>
              </a:spcBef>
              <a:defRPr/>
            </a:pPr>
            <a:r>
              <a:rPr lang="en-US" altLang="zh-TW" sz="3600" b="1" dirty="0">
                <a:solidFill>
                  <a:schemeClr val="bg1"/>
                </a:solidFill>
                <a:latin typeface="+mn-ea"/>
                <a:ea typeface="+mn-ea"/>
              </a:rPr>
              <a:t>  </a:t>
            </a:r>
          </a:p>
          <a:p>
            <a:pPr algn="l">
              <a:spcBef>
                <a:spcPts val="0"/>
              </a:spcBef>
              <a:defRPr/>
            </a:pPr>
            <a:endParaRPr lang="en-US" altLang="zh-TW" sz="3600" b="1" dirty="0">
              <a:solidFill>
                <a:schemeClr val="bg1"/>
              </a:solidFill>
              <a:latin typeface="+mn-ea"/>
              <a:ea typeface="+mn-ea"/>
            </a:endParaRPr>
          </a:p>
          <a:p>
            <a:pPr algn="l">
              <a:spcBef>
                <a:spcPts val="0"/>
              </a:spcBef>
              <a:defRPr/>
            </a:pP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180873966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5:8-10</a:t>
            </a:r>
          </a:p>
          <a:p>
            <a:pPr algn="l">
              <a:spcBef>
                <a:spcPts val="0"/>
              </a:spcBef>
              <a:defRPr/>
            </a:pPr>
            <a:r>
              <a:rPr lang="zh-TW" altLang="en-US" sz="3600" b="1" dirty="0">
                <a:solidFill>
                  <a:schemeClr val="bg1"/>
                </a:solidFill>
                <a:latin typeface="+mn-ea"/>
                <a:ea typeface="+mn-ea"/>
              </a:rPr>
              <a:t>我對他們說</a:t>
            </a:r>
            <a:r>
              <a:rPr lang="en-US" altLang="zh-TW" sz="3600" b="1" dirty="0">
                <a:solidFill>
                  <a:schemeClr val="bg1"/>
                </a:solidFill>
                <a:latin typeface="+mn-ea"/>
                <a:ea typeface="+mn-ea"/>
              </a:rPr>
              <a:t>:</a:t>
            </a:r>
            <a:r>
              <a:rPr lang="zh-TW" altLang="en-US" sz="3600" b="1" dirty="0">
                <a:solidFill>
                  <a:schemeClr val="bg1"/>
                </a:solidFill>
                <a:latin typeface="+mn-ea"/>
                <a:ea typeface="+mn-ea"/>
              </a:rPr>
              <a:t>「我們盡力</a:t>
            </a:r>
            <a:r>
              <a:rPr lang="zh-TW" altLang="en-US" sz="3600" b="1" u="sng" dirty="0">
                <a:solidFill>
                  <a:srgbClr val="FFFF00"/>
                </a:solidFill>
                <a:latin typeface="+mn-ea"/>
                <a:ea typeface="+mn-ea"/>
              </a:rPr>
              <a:t>贖回我們弟兄</a:t>
            </a:r>
            <a:r>
              <a:rPr lang="en-US" altLang="zh-TW" sz="3600" b="1" dirty="0">
                <a:solidFill>
                  <a:schemeClr val="bg1"/>
                </a:solidFill>
                <a:latin typeface="+mn-ea"/>
                <a:ea typeface="+mn-ea"/>
              </a:rPr>
              <a:t>, </a:t>
            </a:r>
          </a:p>
          <a:p>
            <a:pPr algn="l">
              <a:spcBef>
                <a:spcPts val="0"/>
              </a:spcBef>
              <a:defRPr/>
            </a:pPr>
            <a:r>
              <a:rPr lang="zh-TW" altLang="en-US" sz="3600" b="1" dirty="0">
                <a:solidFill>
                  <a:schemeClr val="bg1"/>
                </a:solidFill>
                <a:latin typeface="+mn-ea"/>
                <a:ea typeface="+mn-ea"/>
              </a:rPr>
              <a:t>就是賣於外邦的</a:t>
            </a:r>
            <a:r>
              <a:rPr lang="zh-TW" altLang="en-US" sz="3600" b="1" u="sng" dirty="0">
                <a:solidFill>
                  <a:schemeClr val="bg1"/>
                </a:solidFill>
                <a:latin typeface="+mn-ea"/>
                <a:ea typeface="+mn-ea"/>
              </a:rPr>
              <a:t>猶大</a:t>
            </a:r>
            <a:r>
              <a:rPr lang="zh-TW" altLang="en-US" sz="3600" b="1" dirty="0">
                <a:solidFill>
                  <a:schemeClr val="bg1"/>
                </a:solidFill>
                <a:latin typeface="+mn-ea"/>
                <a:ea typeface="+mn-ea"/>
              </a:rPr>
              <a:t>人</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你們還要賣弟兄</a:t>
            </a:r>
            <a:r>
              <a:rPr lang="en-US" altLang="zh-TW" sz="3600" b="1" dirty="0">
                <a:solidFill>
                  <a:schemeClr val="bg1"/>
                </a:solidFill>
                <a:latin typeface="+mn-ea"/>
                <a:ea typeface="+mn-ea"/>
              </a:rPr>
              <a:t>, </a:t>
            </a:r>
            <a:r>
              <a:rPr lang="zh-TW" altLang="en-US" sz="3600" b="1" dirty="0">
                <a:solidFill>
                  <a:schemeClr val="bg1"/>
                </a:solidFill>
                <a:latin typeface="+mn-ea"/>
                <a:ea typeface="+mn-ea"/>
              </a:rPr>
              <a:t>使我們贖回來嗎</a:t>
            </a:r>
            <a:r>
              <a:rPr lang="en-US" altLang="zh-TW" sz="3600" b="1" dirty="0">
                <a:solidFill>
                  <a:schemeClr val="bg1"/>
                </a:solidFill>
                <a:latin typeface="+mn-ea"/>
                <a:ea typeface="+mn-ea"/>
              </a:rPr>
              <a:t>?</a:t>
            </a:r>
            <a:r>
              <a:rPr lang="zh-TW" altLang="en-US" sz="3600" b="1" dirty="0">
                <a:solidFill>
                  <a:schemeClr val="bg1"/>
                </a:solidFill>
                <a:latin typeface="+mn-ea"/>
                <a:ea typeface="+mn-ea"/>
              </a:rPr>
              <a:t>」他們就靜默不語</a:t>
            </a:r>
            <a:r>
              <a:rPr lang="en-US" altLang="zh-TW" sz="3600" b="1" dirty="0">
                <a:solidFill>
                  <a:schemeClr val="bg1"/>
                </a:solidFill>
                <a:latin typeface="+mn-ea"/>
                <a:ea typeface="+mn-ea"/>
              </a:rPr>
              <a:t>, </a:t>
            </a:r>
            <a:r>
              <a:rPr lang="zh-TW" altLang="en-US" sz="3600" b="1" dirty="0">
                <a:solidFill>
                  <a:schemeClr val="bg1"/>
                </a:solidFill>
                <a:latin typeface="+mn-ea"/>
                <a:ea typeface="+mn-ea"/>
              </a:rPr>
              <a:t>無話可答</a:t>
            </a:r>
            <a:r>
              <a:rPr lang="en-US" altLang="zh-TW" sz="3600" b="1" dirty="0">
                <a:solidFill>
                  <a:schemeClr val="bg1"/>
                </a:solidFill>
                <a:latin typeface="+mn-ea"/>
                <a:ea typeface="+mn-ea"/>
              </a:rPr>
              <a:t>.</a:t>
            </a:r>
            <a:r>
              <a:rPr lang="zh-TW" altLang="en-US" sz="3600" b="1" dirty="0">
                <a:solidFill>
                  <a:schemeClr val="bg1"/>
                </a:solidFill>
                <a:latin typeface="+mn-ea"/>
                <a:ea typeface="+mn-ea"/>
              </a:rPr>
              <a:t>我又說</a:t>
            </a:r>
            <a:r>
              <a:rPr lang="en-US" altLang="zh-TW" sz="3600" b="1" dirty="0">
                <a:solidFill>
                  <a:schemeClr val="bg1"/>
                </a:solidFill>
                <a:latin typeface="+mn-ea"/>
                <a:ea typeface="+mn-ea"/>
              </a:rPr>
              <a:t>:</a:t>
            </a:r>
            <a:r>
              <a:rPr lang="zh-TW" altLang="en-US" sz="3600" b="1" dirty="0">
                <a:solidFill>
                  <a:schemeClr val="bg1"/>
                </a:solidFill>
                <a:latin typeface="+mn-ea"/>
                <a:ea typeface="+mn-ea"/>
              </a:rPr>
              <a:t>「</a:t>
            </a:r>
            <a:r>
              <a:rPr lang="zh-TW" altLang="en-US" sz="3600" b="1" u="sng" dirty="0">
                <a:solidFill>
                  <a:srgbClr val="FFFF00"/>
                </a:solidFill>
                <a:latin typeface="+mn-ea"/>
                <a:ea typeface="+mn-ea"/>
              </a:rPr>
              <a:t>你們所行的不善</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你們行事不當敬畏我們的神嗎</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不然</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難免我們的仇敵外邦人毀謗我們</a:t>
            </a:r>
            <a:r>
              <a:rPr lang="en-US" altLang="zh-TW" sz="3600" b="1" dirty="0">
                <a:solidFill>
                  <a:srgbClr val="FFFF00"/>
                </a:solidFill>
                <a:latin typeface="+mn-ea"/>
                <a:ea typeface="+mn-ea"/>
              </a:rPr>
              <a:t>.</a:t>
            </a:r>
            <a:r>
              <a:rPr lang="en-US" altLang="zh-TW" sz="3600" b="1" dirty="0">
                <a:solidFill>
                  <a:schemeClr val="bg1"/>
                </a:solidFill>
                <a:latin typeface="+mn-ea"/>
                <a:ea typeface="+mn-ea"/>
              </a:rPr>
              <a:t> </a:t>
            </a:r>
            <a:r>
              <a:rPr lang="zh-TW" altLang="en-US" sz="3600" b="1" dirty="0">
                <a:solidFill>
                  <a:schemeClr val="bg1"/>
                </a:solidFill>
                <a:latin typeface="+mn-ea"/>
                <a:ea typeface="+mn-ea"/>
              </a:rPr>
              <a:t>我和我的弟兄與僕人也將銀錢</a:t>
            </a:r>
            <a:r>
              <a:rPr lang="en-US" altLang="zh-TW" sz="3600" b="1" dirty="0">
                <a:solidFill>
                  <a:schemeClr val="bg1"/>
                </a:solidFill>
                <a:latin typeface="+mn-ea"/>
                <a:ea typeface="+mn-ea"/>
              </a:rPr>
              <a:t>, </a:t>
            </a:r>
            <a:r>
              <a:rPr lang="zh-TW" altLang="en-US" sz="3600" b="1" dirty="0">
                <a:solidFill>
                  <a:schemeClr val="bg1"/>
                </a:solidFill>
                <a:latin typeface="+mn-ea"/>
                <a:ea typeface="+mn-ea"/>
              </a:rPr>
              <a:t>糧食借給百姓</a:t>
            </a:r>
            <a:r>
              <a:rPr lang="en-US" altLang="zh-TW" sz="3600" b="1" dirty="0">
                <a:solidFill>
                  <a:schemeClr val="bg1"/>
                </a:solidFill>
                <a:latin typeface="+mn-ea"/>
                <a:ea typeface="+mn-ea"/>
              </a:rPr>
              <a:t>, </a:t>
            </a:r>
            <a:r>
              <a:rPr lang="zh-TW" altLang="en-US" sz="3600" b="1" dirty="0">
                <a:solidFill>
                  <a:schemeClr val="bg1"/>
                </a:solidFill>
                <a:latin typeface="+mn-ea"/>
                <a:ea typeface="+mn-ea"/>
              </a:rPr>
              <a:t>我們大家</a:t>
            </a:r>
            <a:r>
              <a:rPr lang="zh-TW" altLang="en-US" sz="3600" b="1" u="sng" dirty="0">
                <a:solidFill>
                  <a:srgbClr val="FFFF00"/>
                </a:solidFill>
                <a:latin typeface="+mn-ea"/>
                <a:ea typeface="+mn-ea"/>
              </a:rPr>
              <a:t>都當免去利息</a:t>
            </a:r>
            <a:r>
              <a:rPr lang="en-US" altLang="zh-TW" sz="3600" b="1" u="sng" dirty="0">
                <a:solidFill>
                  <a:srgbClr val="FFFF00"/>
                </a:solidFill>
                <a:latin typeface="+mn-ea"/>
                <a:ea typeface="+mn-ea"/>
              </a:rPr>
              <a:t>.</a:t>
            </a:r>
            <a:r>
              <a:rPr lang="zh-TW" altLang="en-US" sz="3600" b="1" dirty="0">
                <a:solidFill>
                  <a:schemeClr val="bg1"/>
                </a:solidFill>
                <a:latin typeface="+mn-ea"/>
                <a:ea typeface="+mn-ea"/>
              </a:rPr>
              <a:t>」</a:t>
            </a:r>
            <a:r>
              <a:rPr lang="en-US" altLang="zh-TW" sz="3600" b="1" u="sng" dirty="0">
                <a:solidFill>
                  <a:srgbClr val="FFFF00"/>
                </a:solidFill>
                <a:latin typeface="+mn-ea"/>
                <a:ea typeface="+mn-ea"/>
              </a:rPr>
              <a:t> </a:t>
            </a:r>
            <a:endParaRPr lang="zh-TW" altLang="en-US" sz="3600" b="1" u="sng" dirty="0">
              <a:solidFill>
                <a:srgbClr val="FFFF00"/>
              </a:solidFill>
              <a:latin typeface="+mn-ea"/>
              <a:ea typeface="+mn-ea"/>
            </a:endParaRPr>
          </a:p>
        </p:txBody>
      </p:sp>
    </p:spTree>
    <p:extLst>
      <p:ext uri="{BB962C8B-B14F-4D97-AF65-F5344CB8AC3E}">
        <p14:creationId xmlns:p14="http://schemas.microsoft.com/office/powerpoint/2010/main" val="39060954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ubtitle 2">
            <a:extLst>
              <a:ext uri="{FF2B5EF4-FFF2-40B4-BE49-F238E27FC236}">
                <a16:creationId xmlns:a16="http://schemas.microsoft.com/office/drawing/2014/main" id="{5EC4CA1B-2CFE-2F44-AC44-4DD7B4D859A0}"/>
              </a:ext>
            </a:extLst>
          </p:cNvPr>
          <p:cNvSpPr>
            <a:spLocks noGrp="1"/>
          </p:cNvSpPr>
          <p:nvPr>
            <p:ph type="subTitle" idx="1"/>
          </p:nvPr>
        </p:nvSpPr>
        <p:spPr>
          <a:xfrm>
            <a:off x="381000" y="914400"/>
            <a:ext cx="8382000" cy="5715000"/>
          </a:xfrm>
        </p:spPr>
        <p:txBody>
          <a:bodyPr/>
          <a:lstStyle/>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值得為主做的事必定值得魔鬼的攻擊</a:t>
            </a:r>
            <a:r>
              <a:rPr lang="en-US" altLang="zh-TW" sz="3600" b="1" i="1" dirty="0">
                <a:solidFill>
                  <a:srgbClr val="FFFF00"/>
                </a:solidFill>
                <a:latin typeface="新細明體" panose="02020500000000000000" pitchFamily="18" charset="-120"/>
                <a:ea typeface="新細明體" panose="02020500000000000000" pitchFamily="18" charset="-120"/>
              </a:rPr>
              <a:t>!</a:t>
            </a: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提摩太後書 </a:t>
            </a:r>
            <a:r>
              <a:rPr lang="en-US" altLang="zh-TW" sz="3600" b="1" dirty="0">
                <a:solidFill>
                  <a:schemeClr val="bg1"/>
                </a:solidFill>
                <a:latin typeface="新細明體" panose="02020500000000000000" pitchFamily="18" charset="-120"/>
                <a:ea typeface="新細明體" panose="02020500000000000000" pitchFamily="18" charset="-120"/>
              </a:rPr>
              <a:t>3:12 </a:t>
            </a:r>
            <a:endParaRPr lang="en-US" altLang="zh-TW" sz="3600" b="1" baseline="30000"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b="1" dirty="0">
                <a:solidFill>
                  <a:schemeClr val="bg1"/>
                </a:solidFill>
                <a:latin typeface="新細明體" panose="02020500000000000000" pitchFamily="18" charset="-120"/>
                <a:ea typeface="新細明體" panose="02020500000000000000" pitchFamily="18" charset="-120"/>
              </a:rPr>
              <a:t>…</a:t>
            </a:r>
            <a:r>
              <a:rPr lang="zh-TW" altLang="en-US" sz="3600" b="1" dirty="0">
                <a:solidFill>
                  <a:srgbClr val="FFFF00"/>
                </a:solidFill>
                <a:latin typeface="新細明體" panose="02020500000000000000" pitchFamily="18" charset="-120"/>
                <a:ea typeface="新細明體" panose="02020500000000000000" pitchFamily="18" charset="-120"/>
              </a:rPr>
              <a:t>凡</a:t>
            </a:r>
            <a:r>
              <a:rPr lang="zh-TW" altLang="en-US" sz="3600" b="1" dirty="0">
                <a:solidFill>
                  <a:schemeClr val="bg1"/>
                </a:solidFill>
                <a:latin typeface="新細明體" panose="02020500000000000000" pitchFamily="18" charset="-120"/>
                <a:ea typeface="新細明體" panose="02020500000000000000" pitchFamily="18" charset="-120"/>
              </a:rPr>
              <a:t>立志在基督耶穌裡敬虔度日的</a:t>
            </a:r>
            <a:r>
              <a:rPr lang="en-US" altLang="zh-TW"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也</a:t>
            </a:r>
            <a:r>
              <a:rPr lang="zh-TW" altLang="en-US" sz="3600" b="1" dirty="0">
                <a:solidFill>
                  <a:srgbClr val="FFFF00"/>
                </a:solidFill>
                <a:latin typeface="新細明體" panose="02020500000000000000" pitchFamily="18" charset="-120"/>
                <a:ea typeface="新細明體" panose="02020500000000000000" pitchFamily="18" charset="-120"/>
              </a:rPr>
              <a:t>都要</a:t>
            </a:r>
            <a:r>
              <a:rPr lang="zh-TW" altLang="en-US" sz="3600" b="1" dirty="0">
                <a:solidFill>
                  <a:schemeClr val="bg1"/>
                </a:solidFill>
                <a:latin typeface="新細明體" panose="02020500000000000000" pitchFamily="18" charset="-120"/>
                <a:ea typeface="新細明體" panose="02020500000000000000" pitchFamily="18" charset="-120"/>
              </a:rPr>
              <a:t>受逼迫</a:t>
            </a:r>
            <a:r>
              <a:rPr lang="en-US" altLang="zh-TW" sz="3600" b="1" dirty="0">
                <a:solidFill>
                  <a:schemeClr val="bg1"/>
                </a:solidFill>
                <a:latin typeface="新細明體" panose="02020500000000000000" pitchFamily="18" charset="-120"/>
                <a:ea typeface="新細明體" panose="02020500000000000000" pitchFamily="18" charset="-120"/>
              </a:rPr>
              <a:t>.</a:t>
            </a:r>
          </a:p>
        </p:txBody>
      </p:sp>
    </p:spTree>
    <p:extLst>
      <p:ext uri="{BB962C8B-B14F-4D97-AF65-F5344CB8AC3E}">
        <p14:creationId xmlns:p14="http://schemas.microsoft.com/office/powerpoint/2010/main" val="40924883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5:11-12a</a:t>
            </a:r>
          </a:p>
          <a:p>
            <a:pPr algn="l">
              <a:spcBef>
                <a:spcPts val="0"/>
              </a:spcBef>
              <a:defRPr/>
            </a:pPr>
            <a:r>
              <a:rPr lang="zh-TW" altLang="en-US" sz="3600" b="1" dirty="0">
                <a:solidFill>
                  <a:schemeClr val="bg1"/>
                </a:solidFill>
                <a:latin typeface="+mn-ea"/>
                <a:ea typeface="+mn-ea"/>
              </a:rPr>
              <a:t>如今</a:t>
            </a:r>
            <a:r>
              <a:rPr lang="en-US" altLang="zh-TW" sz="3600" b="1" dirty="0">
                <a:solidFill>
                  <a:schemeClr val="bg1"/>
                </a:solidFill>
                <a:latin typeface="+mn-ea"/>
                <a:ea typeface="+mn-ea"/>
              </a:rPr>
              <a:t>, </a:t>
            </a:r>
            <a:r>
              <a:rPr lang="zh-TW" altLang="en-US" sz="3600" b="1" u="sng" dirty="0">
                <a:solidFill>
                  <a:srgbClr val="FFFF00"/>
                </a:solidFill>
                <a:latin typeface="+mn-ea"/>
                <a:ea typeface="+mn-ea"/>
              </a:rPr>
              <a:t>我勸你們</a:t>
            </a:r>
            <a:r>
              <a:rPr lang="zh-TW" altLang="en-US" sz="3600" b="1" dirty="0">
                <a:solidFill>
                  <a:schemeClr val="bg1"/>
                </a:solidFill>
                <a:latin typeface="+mn-ea"/>
                <a:ea typeface="+mn-ea"/>
              </a:rPr>
              <a:t>將他們的田地</a:t>
            </a:r>
            <a:r>
              <a:rPr lang="en-US" altLang="zh-TW" sz="3600" b="1" dirty="0">
                <a:solidFill>
                  <a:schemeClr val="bg1"/>
                </a:solidFill>
                <a:latin typeface="+mn-ea"/>
                <a:ea typeface="+mn-ea"/>
              </a:rPr>
              <a:t>, </a:t>
            </a:r>
            <a:r>
              <a:rPr lang="zh-TW" altLang="en-US" sz="3600" b="1" dirty="0">
                <a:solidFill>
                  <a:schemeClr val="bg1"/>
                </a:solidFill>
                <a:latin typeface="+mn-ea"/>
                <a:ea typeface="+mn-ea"/>
              </a:rPr>
              <a:t>葡萄園</a:t>
            </a:r>
            <a:r>
              <a:rPr lang="en-US" altLang="zh-TW" sz="3600" b="1" dirty="0">
                <a:solidFill>
                  <a:schemeClr val="bg1"/>
                </a:solidFill>
                <a:latin typeface="+mn-ea"/>
                <a:ea typeface="+mn-ea"/>
              </a:rPr>
              <a:t>, </a:t>
            </a:r>
            <a:r>
              <a:rPr lang="zh-TW" altLang="en-US" sz="3600" b="1" dirty="0">
                <a:solidFill>
                  <a:schemeClr val="bg1"/>
                </a:solidFill>
                <a:latin typeface="+mn-ea"/>
                <a:ea typeface="+mn-ea"/>
              </a:rPr>
              <a:t>橄欖園</a:t>
            </a:r>
            <a:r>
              <a:rPr lang="en-US" altLang="zh-TW" sz="3600" b="1" dirty="0">
                <a:solidFill>
                  <a:schemeClr val="bg1"/>
                </a:solidFill>
                <a:latin typeface="+mn-ea"/>
                <a:ea typeface="+mn-ea"/>
              </a:rPr>
              <a:t>, </a:t>
            </a:r>
            <a:r>
              <a:rPr lang="zh-TW" altLang="en-US" sz="3600" b="1" dirty="0">
                <a:solidFill>
                  <a:schemeClr val="bg1"/>
                </a:solidFill>
                <a:latin typeface="+mn-ea"/>
                <a:ea typeface="+mn-ea"/>
              </a:rPr>
              <a:t>房屋</a:t>
            </a:r>
            <a:r>
              <a:rPr lang="en-US" altLang="zh-TW" sz="3600" b="1" dirty="0">
                <a:solidFill>
                  <a:schemeClr val="bg1"/>
                </a:solidFill>
                <a:latin typeface="+mn-ea"/>
                <a:ea typeface="+mn-ea"/>
              </a:rPr>
              <a:t>, </a:t>
            </a:r>
            <a:r>
              <a:rPr lang="zh-TW" altLang="en-US" sz="3600" b="1" dirty="0">
                <a:solidFill>
                  <a:schemeClr val="bg1"/>
                </a:solidFill>
                <a:latin typeface="+mn-ea"/>
                <a:ea typeface="+mn-ea"/>
              </a:rPr>
              <a:t>並向他們所取的銀錢</a:t>
            </a:r>
            <a:r>
              <a:rPr lang="en-US" altLang="zh-TW" sz="3600" b="1" dirty="0">
                <a:solidFill>
                  <a:schemeClr val="bg1"/>
                </a:solidFill>
                <a:latin typeface="+mn-ea"/>
                <a:ea typeface="+mn-ea"/>
              </a:rPr>
              <a:t>, </a:t>
            </a:r>
            <a:r>
              <a:rPr lang="zh-TW" altLang="en-US" sz="3600" b="1" dirty="0">
                <a:solidFill>
                  <a:schemeClr val="bg1"/>
                </a:solidFill>
                <a:latin typeface="+mn-ea"/>
                <a:ea typeface="+mn-ea"/>
              </a:rPr>
              <a:t>糧食</a:t>
            </a:r>
            <a:r>
              <a:rPr lang="en-US" altLang="zh-TW" sz="3600" b="1" dirty="0">
                <a:solidFill>
                  <a:schemeClr val="bg1"/>
                </a:solidFill>
                <a:latin typeface="+mn-ea"/>
                <a:ea typeface="+mn-ea"/>
              </a:rPr>
              <a:t>, </a:t>
            </a:r>
            <a:r>
              <a:rPr lang="zh-TW" altLang="en-US" sz="3600" b="1" dirty="0">
                <a:solidFill>
                  <a:schemeClr val="bg1"/>
                </a:solidFill>
                <a:latin typeface="+mn-ea"/>
                <a:ea typeface="+mn-ea"/>
              </a:rPr>
              <a:t>新酒和油百分之一的利息都</a:t>
            </a:r>
            <a:r>
              <a:rPr lang="zh-TW" altLang="en-US" sz="3600" b="1" u="sng" dirty="0">
                <a:solidFill>
                  <a:srgbClr val="FFFF00"/>
                </a:solidFill>
                <a:latin typeface="+mn-ea"/>
                <a:ea typeface="+mn-ea"/>
              </a:rPr>
              <a:t>歸還他們</a:t>
            </a:r>
            <a:r>
              <a:rPr lang="en-US" altLang="zh-TW" sz="3600" b="1" dirty="0">
                <a:solidFill>
                  <a:schemeClr val="bg1"/>
                </a:solidFill>
                <a:latin typeface="+mn-ea"/>
                <a:ea typeface="+mn-ea"/>
              </a:rPr>
              <a:t>.</a:t>
            </a:r>
            <a:r>
              <a:rPr lang="zh-TW" altLang="en-US" sz="3600" b="1" dirty="0">
                <a:solidFill>
                  <a:schemeClr val="bg1"/>
                </a:solidFill>
                <a:latin typeface="+mn-ea"/>
                <a:ea typeface="+mn-ea"/>
              </a:rPr>
              <a:t>」</a:t>
            </a:r>
            <a:r>
              <a:rPr lang="zh-TW" altLang="en-US" sz="3600" b="1" u="sng" dirty="0">
                <a:solidFill>
                  <a:srgbClr val="FFFF00"/>
                </a:solidFill>
                <a:latin typeface="+mn-ea"/>
                <a:ea typeface="+mn-ea"/>
              </a:rPr>
              <a:t>眾人說</a:t>
            </a:r>
            <a:r>
              <a:rPr lang="en-US" altLang="zh-TW" sz="3600" b="1" u="sng" dirty="0">
                <a:solidFill>
                  <a:srgbClr val="FFFF00"/>
                </a:solidFill>
                <a:latin typeface="+mn-ea"/>
                <a:ea typeface="+mn-ea"/>
              </a:rPr>
              <a:t>:</a:t>
            </a:r>
            <a:r>
              <a:rPr lang="zh-TW" altLang="en-US" sz="3600" b="1" u="sng" dirty="0">
                <a:solidFill>
                  <a:srgbClr val="FFFF00"/>
                </a:solidFill>
                <a:latin typeface="+mn-ea"/>
                <a:ea typeface="+mn-ea"/>
              </a:rPr>
              <a:t>「我們必歸還</a:t>
            </a:r>
            <a:r>
              <a:rPr lang="en-US" altLang="zh-TW" sz="3600" b="1" dirty="0">
                <a:solidFill>
                  <a:schemeClr val="bg1"/>
                </a:solidFill>
                <a:latin typeface="+mn-ea"/>
                <a:ea typeface="+mn-ea"/>
              </a:rPr>
              <a:t>, </a:t>
            </a:r>
            <a:r>
              <a:rPr lang="zh-TW" altLang="en-US" sz="3600" b="1" dirty="0">
                <a:solidFill>
                  <a:schemeClr val="bg1"/>
                </a:solidFill>
                <a:latin typeface="+mn-ea"/>
                <a:ea typeface="+mn-ea"/>
              </a:rPr>
              <a:t>不再向他們索要</a:t>
            </a:r>
            <a:r>
              <a:rPr lang="en-US" altLang="zh-TW" sz="3600" b="1" dirty="0">
                <a:solidFill>
                  <a:schemeClr val="bg1"/>
                </a:solidFill>
                <a:latin typeface="+mn-ea"/>
                <a:ea typeface="+mn-ea"/>
              </a:rPr>
              <a:t>, </a:t>
            </a:r>
            <a:r>
              <a:rPr lang="zh-TW" altLang="en-US" sz="3600" b="1" u="sng" dirty="0">
                <a:solidFill>
                  <a:srgbClr val="FFFF00"/>
                </a:solidFill>
                <a:latin typeface="+mn-ea"/>
                <a:ea typeface="+mn-ea"/>
              </a:rPr>
              <a:t>必照你的話行</a:t>
            </a:r>
            <a:r>
              <a:rPr lang="en-US" altLang="zh-TW" sz="3600" b="1" dirty="0">
                <a:solidFill>
                  <a:schemeClr val="bg1"/>
                </a:solidFill>
                <a:latin typeface="+mn-ea"/>
                <a:ea typeface="+mn-ea"/>
              </a:rPr>
              <a:t>.</a:t>
            </a:r>
            <a:r>
              <a:rPr lang="zh-TW" altLang="en-US" sz="3600" b="1" dirty="0">
                <a:solidFill>
                  <a:schemeClr val="bg1"/>
                </a:solidFill>
                <a:latin typeface="+mn-ea"/>
                <a:ea typeface="+mn-ea"/>
              </a:rPr>
              <a:t>」</a:t>
            </a:r>
            <a:endParaRPr lang="en-US" altLang="zh-TW" sz="3600" b="1" dirty="0">
              <a:solidFill>
                <a:schemeClr val="bg1"/>
              </a:solidFill>
              <a:latin typeface="+mn-ea"/>
              <a:ea typeface="+mn-ea"/>
            </a:endParaRP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i="1" dirty="0">
                <a:solidFill>
                  <a:schemeClr val="bg1"/>
                </a:solidFill>
                <a:latin typeface="+mn-ea"/>
                <a:ea typeface="+mn-ea"/>
              </a:rPr>
              <a:t>尼希米不但</a:t>
            </a:r>
            <a:r>
              <a:rPr lang="zh-TW" altLang="en-US" sz="3600" b="1" i="1" u="sng" dirty="0">
                <a:solidFill>
                  <a:srgbClr val="FFFF00"/>
                </a:solidFill>
                <a:latin typeface="+mn-ea"/>
                <a:ea typeface="+mn-ea"/>
              </a:rPr>
              <a:t>教訓和督責</a:t>
            </a:r>
            <a:r>
              <a:rPr lang="zh-TW" altLang="en-US" sz="3600" b="1" i="1" dirty="0">
                <a:solidFill>
                  <a:schemeClr val="bg1"/>
                </a:solidFill>
                <a:latin typeface="+mn-ea"/>
                <a:ea typeface="+mn-ea"/>
              </a:rPr>
              <a:t>犯錯的人民</a:t>
            </a:r>
            <a:r>
              <a:rPr lang="en-US" altLang="zh-TW" sz="3600" b="1" i="1" dirty="0">
                <a:solidFill>
                  <a:schemeClr val="bg1"/>
                </a:solidFill>
                <a:latin typeface="+mn-ea"/>
                <a:ea typeface="+mn-ea"/>
              </a:rPr>
              <a:t>,</a:t>
            </a:r>
          </a:p>
          <a:p>
            <a:pPr algn="l">
              <a:spcBef>
                <a:spcPts val="0"/>
              </a:spcBef>
              <a:defRPr/>
            </a:pPr>
            <a:r>
              <a:rPr lang="zh-TW" altLang="en-US" sz="3600" b="1" i="1" dirty="0">
                <a:solidFill>
                  <a:schemeClr val="bg1"/>
                </a:solidFill>
                <a:latin typeface="+mn-ea"/>
                <a:ea typeface="+mn-ea"/>
              </a:rPr>
              <a:t>也</a:t>
            </a:r>
            <a:r>
              <a:rPr lang="zh-TW" altLang="en-US" sz="3600" b="1" i="1" u="sng" dirty="0">
                <a:solidFill>
                  <a:srgbClr val="FFFF00"/>
                </a:solidFill>
                <a:latin typeface="+mn-ea"/>
                <a:ea typeface="+mn-ea"/>
              </a:rPr>
              <a:t>勸勉他們如何歸正</a:t>
            </a:r>
            <a:r>
              <a:rPr lang="en-US" altLang="zh-TW" sz="3600" b="1" i="1" u="sng" dirty="0">
                <a:solidFill>
                  <a:srgbClr val="FFFF00"/>
                </a:solidFill>
                <a:latin typeface="+mn-ea"/>
                <a:ea typeface="+mn-ea"/>
              </a:rPr>
              <a:t>.</a:t>
            </a:r>
            <a:endParaRPr lang="en-US" altLang="zh-TW" sz="3600" b="1" u="sng" dirty="0">
              <a:solidFill>
                <a:srgbClr val="FFFF00"/>
              </a:solidFill>
              <a:latin typeface="+mn-ea"/>
              <a:ea typeface="+mn-ea"/>
            </a:endParaRPr>
          </a:p>
          <a:p>
            <a:pPr algn="l">
              <a:spcBef>
                <a:spcPts val="0"/>
              </a:spcBef>
              <a:defRPr/>
            </a:pP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28540099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5:12b-13</a:t>
            </a:r>
          </a:p>
          <a:p>
            <a:pPr algn="l">
              <a:spcBef>
                <a:spcPts val="0"/>
              </a:spcBef>
              <a:defRPr/>
            </a:pPr>
            <a:r>
              <a:rPr lang="zh-TW" altLang="en-US" sz="3600" b="1" u="sng" dirty="0">
                <a:solidFill>
                  <a:srgbClr val="FFFF00"/>
                </a:solidFill>
                <a:latin typeface="+mn-ea"/>
                <a:ea typeface="+mn-ea"/>
              </a:rPr>
              <a:t>我就召了祭司來</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叫眾人起誓</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必照著所應許的而行</a:t>
            </a:r>
            <a:r>
              <a:rPr lang="en-US" altLang="zh-TW" sz="3600" b="1" dirty="0">
                <a:solidFill>
                  <a:srgbClr val="FFFF00"/>
                </a:solidFill>
                <a:latin typeface="+mn-ea"/>
                <a:ea typeface="+mn-ea"/>
              </a:rPr>
              <a:t>. </a:t>
            </a:r>
            <a:r>
              <a:rPr lang="zh-TW" altLang="en-US" sz="3600" b="1" dirty="0">
                <a:solidFill>
                  <a:schemeClr val="bg1"/>
                </a:solidFill>
                <a:latin typeface="+mn-ea"/>
                <a:ea typeface="+mn-ea"/>
              </a:rPr>
              <a:t>我也抖著胸前的衣襟</a:t>
            </a:r>
            <a:r>
              <a:rPr lang="en-US" altLang="zh-TW" sz="3600" b="1" dirty="0">
                <a:solidFill>
                  <a:schemeClr val="bg1"/>
                </a:solidFill>
                <a:latin typeface="+mn-ea"/>
                <a:ea typeface="+mn-ea"/>
              </a:rPr>
              <a:t>, </a:t>
            </a:r>
            <a:r>
              <a:rPr lang="zh-TW" altLang="en-US" sz="3600" b="1" dirty="0">
                <a:solidFill>
                  <a:schemeClr val="bg1"/>
                </a:solidFill>
                <a:latin typeface="+mn-ea"/>
                <a:ea typeface="+mn-ea"/>
              </a:rPr>
              <a:t>說</a:t>
            </a:r>
            <a:r>
              <a:rPr lang="en-US" altLang="zh-TW" sz="3600" b="1" dirty="0">
                <a:solidFill>
                  <a:schemeClr val="bg1"/>
                </a:solidFill>
                <a:latin typeface="+mn-ea"/>
                <a:ea typeface="+mn-ea"/>
              </a:rPr>
              <a:t>:</a:t>
            </a:r>
          </a:p>
          <a:p>
            <a:pPr algn="l">
              <a:spcBef>
                <a:spcPts val="0"/>
              </a:spcBef>
              <a:defRPr/>
            </a:pPr>
            <a:r>
              <a:rPr lang="zh-TW" altLang="en-US" sz="3600" b="1" dirty="0">
                <a:solidFill>
                  <a:schemeClr val="bg1"/>
                </a:solidFill>
                <a:latin typeface="+mn-ea"/>
                <a:ea typeface="+mn-ea"/>
              </a:rPr>
              <a:t>「</a:t>
            </a:r>
            <a:r>
              <a:rPr lang="zh-TW" altLang="en-US" sz="3600" b="1" u="sng" dirty="0">
                <a:solidFill>
                  <a:srgbClr val="FFFF00"/>
                </a:solidFill>
                <a:latin typeface="+mn-ea"/>
                <a:ea typeface="+mn-ea"/>
              </a:rPr>
              <a:t>凡不成就這應許的</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願神照樣抖他</a:t>
            </a:r>
            <a:r>
              <a:rPr lang="zh-TW" altLang="en-US" sz="3600" b="1" dirty="0">
                <a:solidFill>
                  <a:schemeClr val="bg1"/>
                </a:solidFill>
                <a:latin typeface="+mn-ea"/>
                <a:ea typeface="+mn-ea"/>
              </a:rPr>
              <a:t>離開家產和他勞碌得來的</a:t>
            </a:r>
            <a:r>
              <a:rPr lang="en-US" altLang="zh-TW" sz="3600" b="1" dirty="0">
                <a:solidFill>
                  <a:schemeClr val="bg1"/>
                </a:solidFill>
                <a:latin typeface="+mn-ea"/>
                <a:ea typeface="+mn-ea"/>
              </a:rPr>
              <a:t>, </a:t>
            </a:r>
            <a:r>
              <a:rPr lang="zh-TW" altLang="en-US" sz="3600" b="1" dirty="0">
                <a:solidFill>
                  <a:schemeClr val="bg1"/>
                </a:solidFill>
                <a:latin typeface="+mn-ea"/>
                <a:ea typeface="+mn-ea"/>
              </a:rPr>
              <a:t>直到抖空了</a:t>
            </a:r>
            <a:r>
              <a:rPr lang="en-US" altLang="zh-TW" sz="3600" b="1" dirty="0">
                <a:solidFill>
                  <a:schemeClr val="bg1"/>
                </a:solidFill>
                <a:latin typeface="+mn-ea"/>
                <a:ea typeface="+mn-ea"/>
              </a:rPr>
              <a:t>.</a:t>
            </a:r>
            <a:r>
              <a:rPr lang="zh-TW" altLang="en-US" sz="3600" b="1" dirty="0">
                <a:solidFill>
                  <a:schemeClr val="bg1"/>
                </a:solidFill>
                <a:latin typeface="+mn-ea"/>
                <a:ea typeface="+mn-ea"/>
              </a:rPr>
              <a:t>」</a:t>
            </a:r>
            <a:r>
              <a:rPr lang="zh-TW" altLang="en-US" sz="3600" b="1" u="sng" dirty="0">
                <a:solidFill>
                  <a:srgbClr val="FFFF00"/>
                </a:solidFill>
                <a:latin typeface="+mn-ea"/>
                <a:ea typeface="+mn-ea"/>
              </a:rPr>
              <a:t>會眾都說</a:t>
            </a:r>
            <a:r>
              <a:rPr lang="en-US" altLang="zh-TW" sz="3600" b="1" u="sng" dirty="0">
                <a:solidFill>
                  <a:srgbClr val="FFFF00"/>
                </a:solidFill>
                <a:latin typeface="+mn-ea"/>
                <a:ea typeface="+mn-ea"/>
              </a:rPr>
              <a:t>:</a:t>
            </a:r>
            <a:r>
              <a:rPr lang="zh-TW" altLang="en-US" sz="3600" b="1" u="sng" dirty="0">
                <a:solidFill>
                  <a:srgbClr val="FFFF00"/>
                </a:solidFill>
                <a:latin typeface="+mn-ea"/>
                <a:ea typeface="+mn-ea"/>
              </a:rPr>
              <a:t>「阿們</a:t>
            </a:r>
            <a:r>
              <a:rPr lang="en-US" altLang="zh-TW" sz="3600" b="1" u="sng" dirty="0">
                <a:solidFill>
                  <a:srgbClr val="FFFF00"/>
                </a:solidFill>
                <a:latin typeface="+mn-ea"/>
                <a:ea typeface="+mn-ea"/>
              </a:rPr>
              <a:t>!</a:t>
            </a:r>
            <a:r>
              <a:rPr lang="zh-TW" altLang="en-US" sz="3600" b="1" u="sng" dirty="0">
                <a:solidFill>
                  <a:srgbClr val="FFFF00"/>
                </a:solidFill>
                <a:latin typeface="+mn-ea"/>
                <a:ea typeface="+mn-ea"/>
              </a:rPr>
              <a:t>」又讚美耶和華</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百姓就照著所應許的去行</a:t>
            </a:r>
            <a:r>
              <a:rPr lang="en-US" altLang="zh-TW" sz="3600" b="1" dirty="0">
                <a:solidFill>
                  <a:schemeClr val="bg1"/>
                </a:solidFill>
                <a:latin typeface="+mn-ea"/>
                <a:ea typeface="+mn-ea"/>
              </a:rPr>
              <a:t>.</a:t>
            </a: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i="1" dirty="0">
                <a:solidFill>
                  <a:schemeClr val="bg1"/>
                </a:solidFill>
                <a:latin typeface="+mn-ea"/>
                <a:ea typeface="+mn-ea"/>
              </a:rPr>
              <a:t>尼希米以</a:t>
            </a:r>
            <a:r>
              <a:rPr lang="zh-TW" altLang="en-US" sz="3600" b="1" i="1" u="sng" dirty="0">
                <a:solidFill>
                  <a:srgbClr val="FFFF00"/>
                </a:solidFill>
                <a:latin typeface="+mn-ea"/>
                <a:ea typeface="+mn-ea"/>
              </a:rPr>
              <a:t>在神前的誓約咒詛</a:t>
            </a:r>
            <a:r>
              <a:rPr lang="zh-TW" altLang="en-US" sz="3600" b="1" i="1" dirty="0">
                <a:solidFill>
                  <a:schemeClr val="bg1"/>
                </a:solidFill>
                <a:latin typeface="+mn-ea"/>
                <a:ea typeface="+mn-ea"/>
              </a:rPr>
              <a:t>來保確承諾</a:t>
            </a:r>
            <a:r>
              <a:rPr lang="en-US" altLang="zh-TW" sz="3600" b="1" i="1" dirty="0">
                <a:solidFill>
                  <a:schemeClr val="bg1"/>
                </a:solidFill>
                <a:latin typeface="+mn-ea"/>
                <a:ea typeface="+mn-ea"/>
              </a:rPr>
              <a:t>.</a:t>
            </a: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417928414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2">
            <a:extLst>
              <a:ext uri="{FF2B5EF4-FFF2-40B4-BE49-F238E27FC236}">
                <a16:creationId xmlns:a16="http://schemas.microsoft.com/office/drawing/2014/main" id="{2A5CCB07-38CB-9D48-8331-6FA11D1C5499}"/>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5:9, 15</a:t>
            </a: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你們所行的不善</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你們行事不當敬畏我們的神嗎</a:t>
            </a:r>
            <a:r>
              <a:rPr lang="en-US" altLang="zh-TW" sz="3600" b="1" u="sng" dirty="0">
                <a:solidFill>
                  <a:srgbClr val="FFFF00"/>
                </a:solidFill>
                <a:latin typeface="新細明體" panose="02020500000000000000" pitchFamily="18" charset="-120"/>
                <a:ea typeface="新細明體" panose="02020500000000000000" pitchFamily="18" charset="-120"/>
              </a:rPr>
              <a:t>?</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不然</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難免我們的仇敵外邦人毀謗我們</a:t>
            </a:r>
            <a:r>
              <a:rPr lang="mr-IN" altLang="zh-TW" sz="3600" b="1" dirty="0">
                <a:solidFill>
                  <a:schemeClr val="bg1"/>
                </a:solidFill>
                <a:latin typeface="新細明體" panose="02020500000000000000" pitchFamily="18" charset="-120"/>
                <a:ea typeface="新細明體" panose="02020500000000000000" pitchFamily="18" charset="-120"/>
              </a:rPr>
              <a:t>…</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在我以前的省長加重百姓的擔子</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每日索要糧食和酒並銀子四十舍客勒</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就是他們的僕人也轄制百姓</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但我因敬畏神不這樣行</a:t>
            </a:r>
            <a:r>
              <a:rPr lang="en-US" altLang="zh-TW" sz="3600" b="1" u="sng" dirty="0">
                <a:solidFill>
                  <a:srgbClr val="FFFF00"/>
                </a:solidFill>
                <a:latin typeface="新細明體" panose="02020500000000000000" pitchFamily="18" charset="-120"/>
                <a:ea typeface="新細明體" panose="02020500000000000000" pitchFamily="18" charset="-120"/>
              </a:rPr>
              <a:t>.</a:t>
            </a:r>
          </a:p>
          <a:p>
            <a:pPr algn="l">
              <a:spcBef>
                <a:spcPct val="0"/>
              </a:spcBef>
            </a:pPr>
            <a:endParaRPr lang="en-US" altLang="zh-TW" sz="3600" b="1" u="sng"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尼希米因敬畏神</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所以憐憫人</a:t>
            </a:r>
            <a:r>
              <a:rPr lang="en-US" altLang="zh-TW" sz="3600" b="1" i="1" dirty="0">
                <a:solidFill>
                  <a:srgbClr val="FFFF00"/>
                </a:solidFill>
                <a:latin typeface="新細明體" panose="02020500000000000000" pitchFamily="18" charset="-120"/>
                <a:ea typeface="新細明體" panose="02020500000000000000" pitchFamily="18" charset="-120"/>
              </a:rPr>
              <a:t>!</a:t>
            </a:r>
          </a:p>
          <a:p>
            <a:pPr algn="l">
              <a:spcBef>
                <a:spcPct val="0"/>
              </a:spcBef>
            </a:pPr>
            <a:endParaRPr lang="en-US" altLang="zh-TW" sz="3600" b="1" u="sng" dirty="0">
              <a:solidFill>
                <a:srgbClr val="FFFF00"/>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170189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ED60716-B4E1-A24C-9DD0-BBE413EBE6A1}"/>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敬畏</a:t>
            </a:r>
            <a:r>
              <a:rPr lang="en-US" altLang="zh-TW" sz="3600" b="1" i="1" dirty="0">
                <a:solidFill>
                  <a:schemeClr val="bg1"/>
                </a:solidFill>
                <a:latin typeface="新細明體" panose="02020500000000000000" pitchFamily="18" charset="-120"/>
                <a:ea typeface="新細明體" panose="02020500000000000000" pitchFamily="18" charset="-120"/>
              </a:rPr>
              <a:t> </a:t>
            </a:r>
            <a:r>
              <a:rPr lang="en-US" altLang="zh-TW" sz="3600" b="1" i="1" dirty="0" err="1">
                <a:solidFill>
                  <a:schemeClr val="bg1"/>
                </a:solidFill>
                <a:latin typeface="新細明體" panose="02020500000000000000" pitchFamily="18" charset="-120"/>
                <a:ea typeface="新細明體" panose="02020500000000000000" pitchFamily="18" charset="-120"/>
              </a:rPr>
              <a:t>yirah</a:t>
            </a:r>
            <a:r>
              <a:rPr lang="en-US" altLang="zh-TW" sz="3600" b="1" i="1" dirty="0">
                <a:solidFill>
                  <a:schemeClr val="bg1"/>
                </a:solidFill>
                <a:latin typeface="新細明體" panose="02020500000000000000" pitchFamily="18" charset="-120"/>
                <a:ea typeface="新細明體" panose="02020500000000000000" pitchFamily="18" charset="-120"/>
              </a:rPr>
              <a:t> - </a:t>
            </a:r>
            <a:r>
              <a:rPr lang="zh-TW" altLang="en-US" sz="3600" b="1" i="1" dirty="0">
                <a:solidFill>
                  <a:schemeClr val="bg1"/>
                </a:solidFill>
                <a:latin typeface="新細明體" panose="02020500000000000000" pitchFamily="18" charset="-120"/>
                <a:ea typeface="新細明體" panose="02020500000000000000" pitchFamily="18" charset="-120"/>
              </a:rPr>
              <a:t>非常懼怕</a:t>
            </a: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極其尊重</a:t>
            </a: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神</a:t>
            </a:r>
            <a:r>
              <a:rPr lang="en-US" altLang="zh-TW" sz="3600" b="1" i="1" dirty="0">
                <a:solidFill>
                  <a:schemeClr val="bg1"/>
                </a:solidFill>
                <a:latin typeface="新細明體" panose="02020500000000000000" pitchFamily="18" charset="-120"/>
                <a:ea typeface="新細明體" panose="02020500000000000000" pitchFamily="18" charset="-120"/>
              </a:rPr>
              <a:t> Elohim - </a:t>
            </a:r>
            <a:r>
              <a:rPr lang="zh-TW" altLang="en-US" sz="3600" b="1" i="1" dirty="0">
                <a:solidFill>
                  <a:schemeClr val="bg1"/>
                </a:solidFill>
                <a:latin typeface="新細明體" panose="02020500000000000000" pitchFamily="18" charset="-120"/>
                <a:ea typeface="新細明體" panose="02020500000000000000" pitchFamily="18" charset="-120"/>
              </a:rPr>
              <a:t>無限全能的創造者</a:t>
            </a: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至高無上的統治者</a:t>
            </a:r>
            <a:r>
              <a:rPr lang="en-US" altLang="zh-TW" sz="3600" b="1" i="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i="1" dirty="0">
                <a:solidFill>
                  <a:srgbClr val="FFFF00"/>
                </a:solidFill>
                <a:ea typeface="新細明體" panose="02020500000000000000" pitchFamily="18" charset="-120"/>
              </a:rPr>
              <a:t>Fear </a:t>
            </a:r>
            <a:r>
              <a:rPr lang="en-US" altLang="zh-TW" sz="3600" i="1" dirty="0">
                <a:solidFill>
                  <a:srgbClr val="FFFF00"/>
                </a:solidFill>
                <a:ea typeface="ＭＳ Ｐゴシック" panose="020B0600070205080204" pitchFamily="34" charset="-128"/>
              </a:rPr>
              <a:t>(reverence  for) </a:t>
            </a:r>
            <a:r>
              <a:rPr lang="en-US" altLang="zh-TW" sz="3600" i="1" dirty="0">
                <a:solidFill>
                  <a:srgbClr val="FFFF00"/>
                </a:solidFill>
                <a:ea typeface="新細明體" panose="02020500000000000000" pitchFamily="18" charset="-120"/>
              </a:rPr>
              <a:t>God (OT 173X, NT 23X)</a:t>
            </a:r>
          </a:p>
        </p:txBody>
      </p:sp>
      <p:pic>
        <p:nvPicPr>
          <p:cNvPr id="22530" name="Picture 2">
            <a:extLst>
              <a:ext uri="{FF2B5EF4-FFF2-40B4-BE49-F238E27FC236}">
                <a16:creationId xmlns:a16="http://schemas.microsoft.com/office/drawing/2014/main" id="{7AB95603-43C6-5E47-964F-DCA5B17C3DEC}"/>
              </a:ext>
            </a:extLst>
          </p:cNvPr>
          <p:cNvPicPr>
            <a:picLocks noChangeAspect="1"/>
          </p:cNvPicPr>
          <p:nvPr/>
        </p:nvPicPr>
        <p:blipFill>
          <a:blip r:embed="rId3">
            <a:extLst>
              <a:ext uri="{28A0092B-C50C-407E-A947-70E740481C1C}">
                <a14:useLocalDpi xmlns:a14="http://schemas.microsoft.com/office/drawing/2010/main" val="0"/>
              </a:ext>
            </a:extLst>
          </a:blip>
          <a:srcRect l="57008"/>
          <a:stretch>
            <a:fillRect/>
          </a:stretch>
        </p:blipFill>
        <p:spPr bwMode="auto">
          <a:xfrm>
            <a:off x="533400" y="1905000"/>
            <a:ext cx="15509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a:extLst>
              <a:ext uri="{FF2B5EF4-FFF2-40B4-BE49-F238E27FC236}">
                <a16:creationId xmlns:a16="http://schemas.microsoft.com/office/drawing/2014/main" id="{95E17041-F48C-2141-B21C-411D1FC58E14}"/>
              </a:ext>
            </a:extLst>
          </p:cNvPr>
          <p:cNvPicPr>
            <a:picLocks noChangeAspect="1"/>
          </p:cNvPicPr>
          <p:nvPr/>
        </p:nvPicPr>
        <p:blipFill>
          <a:blip r:embed="rId3">
            <a:extLst>
              <a:ext uri="{28A0092B-C50C-407E-A947-70E740481C1C}">
                <a14:useLocalDpi xmlns:a14="http://schemas.microsoft.com/office/drawing/2010/main" val="0"/>
              </a:ext>
            </a:extLst>
          </a:blip>
          <a:srcRect l="3746" r="53262"/>
          <a:stretch>
            <a:fillRect/>
          </a:stretch>
        </p:blipFill>
        <p:spPr bwMode="auto">
          <a:xfrm>
            <a:off x="533400" y="3019425"/>
            <a:ext cx="15509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19359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6ECA6512-1A92-5C40-8114-37CF44A491DA}"/>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敬畏</a:t>
            </a:r>
            <a:r>
              <a:rPr lang="en-US" altLang="zh-TW" sz="3600" b="1" i="1" dirty="0">
                <a:solidFill>
                  <a:schemeClr val="bg1"/>
                </a:solidFill>
                <a:latin typeface="新細明體" panose="02020500000000000000" pitchFamily="18" charset="-120"/>
                <a:ea typeface="新細明體" panose="02020500000000000000" pitchFamily="18" charset="-120"/>
              </a:rPr>
              <a:t> </a:t>
            </a:r>
            <a:r>
              <a:rPr lang="en-US" altLang="zh-TW" sz="3600" b="1" i="1" dirty="0" err="1">
                <a:solidFill>
                  <a:schemeClr val="bg1"/>
                </a:solidFill>
                <a:latin typeface="新細明體" panose="02020500000000000000" pitchFamily="18" charset="-120"/>
                <a:ea typeface="新細明體" panose="02020500000000000000" pitchFamily="18" charset="-120"/>
              </a:rPr>
              <a:t>yirah</a:t>
            </a:r>
            <a:r>
              <a:rPr lang="en-US" altLang="zh-TW" sz="3600" b="1" i="1" dirty="0">
                <a:solidFill>
                  <a:schemeClr val="bg1"/>
                </a:solidFill>
                <a:latin typeface="新細明體" panose="02020500000000000000" pitchFamily="18" charset="-120"/>
                <a:ea typeface="新細明體" panose="02020500000000000000" pitchFamily="18" charset="-120"/>
              </a:rPr>
              <a:t> - </a:t>
            </a:r>
            <a:r>
              <a:rPr lang="zh-TW" altLang="en-US" sz="3600" b="1" i="1" dirty="0">
                <a:solidFill>
                  <a:schemeClr val="bg1"/>
                </a:solidFill>
                <a:latin typeface="新細明體" panose="02020500000000000000" pitchFamily="18" charset="-120"/>
                <a:ea typeface="新細明體" panose="02020500000000000000" pitchFamily="18" charset="-120"/>
              </a:rPr>
              <a:t>非常懼怕</a:t>
            </a: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極其尊重</a:t>
            </a: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神</a:t>
            </a:r>
            <a:r>
              <a:rPr lang="en-US" altLang="zh-TW" sz="3600" b="1" i="1" dirty="0">
                <a:solidFill>
                  <a:schemeClr val="bg1"/>
                </a:solidFill>
                <a:latin typeface="新細明體" panose="02020500000000000000" pitchFamily="18" charset="-120"/>
                <a:ea typeface="新細明體" panose="02020500000000000000" pitchFamily="18" charset="-120"/>
              </a:rPr>
              <a:t> Elohim - </a:t>
            </a:r>
            <a:r>
              <a:rPr lang="zh-TW" altLang="en-US" sz="3600" b="1" i="1" dirty="0">
                <a:solidFill>
                  <a:schemeClr val="bg1"/>
                </a:solidFill>
                <a:latin typeface="新細明體" panose="02020500000000000000" pitchFamily="18" charset="-120"/>
                <a:ea typeface="新細明體" panose="02020500000000000000" pitchFamily="18" charset="-120"/>
              </a:rPr>
              <a:t>無限全能的創造者</a:t>
            </a: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至高無上的統治者</a:t>
            </a:r>
            <a:r>
              <a:rPr lang="en-US" altLang="zh-TW" sz="3600" b="1" i="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b="1" i="1" dirty="0">
                <a:solidFill>
                  <a:srgbClr val="FFFF00"/>
                </a:solidFill>
                <a:latin typeface="新細明體" panose="02020500000000000000" pitchFamily="18" charset="-120"/>
                <a:ea typeface="新細明體" panose="02020500000000000000" pitchFamily="18" charset="-120"/>
              </a:rPr>
              <a:t>Elohim </a:t>
            </a:r>
            <a:r>
              <a:rPr lang="zh-TW" altLang="en-US" sz="3600" b="1" i="1" dirty="0">
                <a:solidFill>
                  <a:srgbClr val="FFFF00"/>
                </a:solidFill>
                <a:latin typeface="新細明體" panose="02020500000000000000" pitchFamily="18" charset="-120"/>
                <a:ea typeface="新細明體" panose="02020500000000000000" pitchFamily="18" charset="-120"/>
              </a:rPr>
              <a:t>是一個多數名詞</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為了強調獨一真神的威嚴榮耀</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在創世紀</a:t>
            </a:r>
            <a:r>
              <a:rPr lang="en-US" altLang="zh-TW" sz="3600" b="1" i="1" dirty="0">
                <a:solidFill>
                  <a:srgbClr val="FFFF00"/>
                </a:solidFill>
                <a:latin typeface="新細明體" panose="02020500000000000000" pitchFamily="18" charset="-120"/>
                <a:ea typeface="新細明體" panose="02020500000000000000" pitchFamily="18" charset="-120"/>
              </a:rPr>
              <a:t>1:1</a:t>
            </a:r>
            <a:r>
              <a:rPr lang="zh-TW" altLang="en-US" sz="3600" b="1" i="1" dirty="0">
                <a:solidFill>
                  <a:srgbClr val="FFFF00"/>
                </a:solidFill>
                <a:latin typeface="新細明體" panose="02020500000000000000" pitchFamily="18" charset="-120"/>
                <a:ea typeface="新細明體" panose="02020500000000000000" pitchFamily="18" charset="-120"/>
              </a:rPr>
              <a:t>就出現了</a:t>
            </a:r>
            <a:r>
              <a:rPr lang="en-US" altLang="zh-TW" sz="3600" b="1" i="1" dirty="0">
                <a:solidFill>
                  <a:srgbClr val="FFFF00"/>
                </a:solidFill>
                <a:latin typeface="新細明體" panose="02020500000000000000" pitchFamily="18" charset="-120"/>
                <a:ea typeface="新細明體" panose="02020500000000000000" pitchFamily="18" charset="-120"/>
              </a:rPr>
              <a:t>. </a:t>
            </a: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在創世紀第一章出現了</a:t>
            </a:r>
            <a:r>
              <a:rPr lang="en-US" altLang="zh-TW" sz="3600" b="1" i="1" dirty="0">
                <a:solidFill>
                  <a:srgbClr val="FFFF00"/>
                </a:solidFill>
                <a:latin typeface="新細明體" panose="02020500000000000000" pitchFamily="18" charset="-120"/>
                <a:ea typeface="新細明體" panose="02020500000000000000" pitchFamily="18" charset="-120"/>
              </a:rPr>
              <a:t>32</a:t>
            </a:r>
            <a:r>
              <a:rPr lang="zh-TW" altLang="en-US" sz="3600" b="1" i="1" dirty="0">
                <a:solidFill>
                  <a:srgbClr val="FFFF00"/>
                </a:solidFill>
                <a:latin typeface="新細明體" panose="02020500000000000000" pitchFamily="18" charset="-120"/>
                <a:ea typeface="新細明體" panose="02020500000000000000" pitchFamily="18" charset="-120"/>
              </a:rPr>
              <a:t>次</a:t>
            </a:r>
            <a:r>
              <a:rPr lang="en-US" altLang="zh-TW" sz="3600" b="1" i="1" dirty="0">
                <a:solidFill>
                  <a:srgbClr val="FFFF00"/>
                </a:solidFill>
                <a:latin typeface="新細明體" panose="02020500000000000000" pitchFamily="18" charset="-120"/>
                <a:ea typeface="新細明體" panose="02020500000000000000" pitchFamily="18" charset="-120"/>
              </a:rPr>
              <a:t>.</a:t>
            </a:r>
            <a:endParaRPr lang="en-US" altLang="zh-TW" sz="3600" i="1" dirty="0">
              <a:solidFill>
                <a:srgbClr val="FFFF00"/>
              </a:solidFill>
              <a:latin typeface="新細明體" panose="02020500000000000000" pitchFamily="18" charset="-120"/>
              <a:ea typeface="新細明體" panose="02020500000000000000" pitchFamily="18" charset="-120"/>
            </a:endParaRPr>
          </a:p>
        </p:txBody>
      </p:sp>
      <p:pic>
        <p:nvPicPr>
          <p:cNvPr id="24578" name="Picture 2">
            <a:extLst>
              <a:ext uri="{FF2B5EF4-FFF2-40B4-BE49-F238E27FC236}">
                <a16:creationId xmlns:a16="http://schemas.microsoft.com/office/drawing/2014/main" id="{FFEB28CE-1CE2-164D-81BE-1F7CCB9B5D06}"/>
              </a:ext>
            </a:extLst>
          </p:cNvPr>
          <p:cNvPicPr>
            <a:picLocks noChangeAspect="1"/>
          </p:cNvPicPr>
          <p:nvPr/>
        </p:nvPicPr>
        <p:blipFill>
          <a:blip r:embed="rId3">
            <a:extLst>
              <a:ext uri="{28A0092B-C50C-407E-A947-70E740481C1C}">
                <a14:useLocalDpi xmlns:a14="http://schemas.microsoft.com/office/drawing/2010/main" val="0"/>
              </a:ext>
            </a:extLst>
          </a:blip>
          <a:srcRect l="57008"/>
          <a:stretch>
            <a:fillRect/>
          </a:stretch>
        </p:blipFill>
        <p:spPr bwMode="auto">
          <a:xfrm>
            <a:off x="533400" y="1905000"/>
            <a:ext cx="15509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a:extLst>
              <a:ext uri="{FF2B5EF4-FFF2-40B4-BE49-F238E27FC236}">
                <a16:creationId xmlns:a16="http://schemas.microsoft.com/office/drawing/2014/main" id="{44172B2B-5523-2043-8311-6F940576DFBC}"/>
              </a:ext>
            </a:extLst>
          </p:cNvPr>
          <p:cNvPicPr>
            <a:picLocks noChangeAspect="1"/>
          </p:cNvPicPr>
          <p:nvPr/>
        </p:nvPicPr>
        <p:blipFill>
          <a:blip r:embed="rId3">
            <a:extLst>
              <a:ext uri="{28A0092B-C50C-407E-A947-70E740481C1C}">
                <a14:useLocalDpi xmlns:a14="http://schemas.microsoft.com/office/drawing/2010/main" val="0"/>
              </a:ext>
            </a:extLst>
          </a:blip>
          <a:srcRect l="3746" r="53262"/>
          <a:stretch>
            <a:fillRect/>
          </a:stretch>
        </p:blipFill>
        <p:spPr bwMode="auto">
          <a:xfrm>
            <a:off x="533400" y="3019425"/>
            <a:ext cx="15509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16455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FFBC6C32-DD93-6C40-998B-CC7777695824}"/>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敬畏</a:t>
            </a:r>
            <a:r>
              <a:rPr lang="en-US" altLang="zh-TW" sz="3600" b="1" i="1" dirty="0">
                <a:solidFill>
                  <a:schemeClr val="bg1"/>
                </a:solidFill>
                <a:latin typeface="新細明體" panose="02020500000000000000" pitchFamily="18" charset="-120"/>
                <a:ea typeface="新細明體" panose="02020500000000000000" pitchFamily="18" charset="-120"/>
              </a:rPr>
              <a:t> </a:t>
            </a:r>
            <a:r>
              <a:rPr lang="en-US" altLang="zh-TW" sz="3600" b="1" i="1" dirty="0" err="1">
                <a:solidFill>
                  <a:schemeClr val="bg1"/>
                </a:solidFill>
                <a:latin typeface="新細明體" panose="02020500000000000000" pitchFamily="18" charset="-120"/>
                <a:ea typeface="新細明體" panose="02020500000000000000" pitchFamily="18" charset="-120"/>
              </a:rPr>
              <a:t>yirah</a:t>
            </a:r>
            <a:r>
              <a:rPr lang="en-US" altLang="zh-TW" sz="3600" b="1" i="1" dirty="0">
                <a:solidFill>
                  <a:schemeClr val="bg1"/>
                </a:solidFill>
                <a:latin typeface="新細明體" panose="02020500000000000000" pitchFamily="18" charset="-120"/>
                <a:ea typeface="新細明體" panose="02020500000000000000" pitchFamily="18" charset="-120"/>
              </a:rPr>
              <a:t> - </a:t>
            </a:r>
            <a:r>
              <a:rPr lang="zh-TW" altLang="en-US" sz="3600" b="1" i="1" dirty="0">
                <a:solidFill>
                  <a:schemeClr val="bg1"/>
                </a:solidFill>
                <a:latin typeface="新細明體" panose="02020500000000000000" pitchFamily="18" charset="-120"/>
                <a:ea typeface="新細明體" panose="02020500000000000000" pitchFamily="18" charset="-120"/>
              </a:rPr>
              <a:t>非常懼怕</a:t>
            </a: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極其尊重</a:t>
            </a: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神</a:t>
            </a:r>
            <a:r>
              <a:rPr lang="en-US" altLang="zh-TW" sz="3600" b="1" i="1" dirty="0">
                <a:solidFill>
                  <a:schemeClr val="bg1"/>
                </a:solidFill>
                <a:latin typeface="新細明體" panose="02020500000000000000" pitchFamily="18" charset="-120"/>
                <a:ea typeface="新細明體" panose="02020500000000000000" pitchFamily="18" charset="-120"/>
              </a:rPr>
              <a:t> Elohim - </a:t>
            </a:r>
            <a:r>
              <a:rPr lang="zh-TW" altLang="en-US" sz="3600" b="1" i="1" dirty="0">
                <a:solidFill>
                  <a:schemeClr val="bg1"/>
                </a:solidFill>
                <a:latin typeface="新細明體" panose="02020500000000000000" pitchFamily="18" charset="-120"/>
                <a:ea typeface="新細明體" panose="02020500000000000000" pitchFamily="18" charset="-120"/>
              </a:rPr>
              <a:t>無限全能的創造者</a:t>
            </a: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至高無上的統治者</a:t>
            </a:r>
            <a:r>
              <a:rPr lang="en-US" altLang="zh-TW" sz="3600" b="1" i="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我們對神要有正確的認識和心態</a:t>
            </a:r>
            <a:r>
              <a:rPr lang="en-US" altLang="zh-TW" sz="3600" b="1" i="1" dirty="0">
                <a:solidFill>
                  <a:srgbClr val="FFFF00"/>
                </a:solidFill>
                <a:latin typeface="新細明體" panose="02020500000000000000" pitchFamily="18" charset="-120"/>
                <a:ea typeface="新細明體" panose="02020500000000000000" pitchFamily="18" charset="-120"/>
              </a:rPr>
              <a:t>!</a:t>
            </a:r>
          </a:p>
        </p:txBody>
      </p:sp>
      <p:pic>
        <p:nvPicPr>
          <p:cNvPr id="26626" name="Picture 2">
            <a:extLst>
              <a:ext uri="{FF2B5EF4-FFF2-40B4-BE49-F238E27FC236}">
                <a16:creationId xmlns:a16="http://schemas.microsoft.com/office/drawing/2014/main" id="{83D1F6CB-9EDD-8944-8E7E-5C20F16C7BD2}"/>
              </a:ext>
            </a:extLst>
          </p:cNvPr>
          <p:cNvPicPr>
            <a:picLocks noChangeAspect="1"/>
          </p:cNvPicPr>
          <p:nvPr/>
        </p:nvPicPr>
        <p:blipFill>
          <a:blip r:embed="rId3">
            <a:extLst>
              <a:ext uri="{28A0092B-C50C-407E-A947-70E740481C1C}">
                <a14:useLocalDpi xmlns:a14="http://schemas.microsoft.com/office/drawing/2010/main" val="0"/>
              </a:ext>
            </a:extLst>
          </a:blip>
          <a:srcRect l="57008"/>
          <a:stretch>
            <a:fillRect/>
          </a:stretch>
        </p:blipFill>
        <p:spPr bwMode="auto">
          <a:xfrm>
            <a:off x="533400" y="1905000"/>
            <a:ext cx="15509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a:extLst>
              <a:ext uri="{FF2B5EF4-FFF2-40B4-BE49-F238E27FC236}">
                <a16:creationId xmlns:a16="http://schemas.microsoft.com/office/drawing/2014/main" id="{78541A4F-F739-C14B-AFF6-0FAC3E9D6BD5}"/>
              </a:ext>
            </a:extLst>
          </p:cNvPr>
          <p:cNvPicPr>
            <a:picLocks noChangeAspect="1"/>
          </p:cNvPicPr>
          <p:nvPr/>
        </p:nvPicPr>
        <p:blipFill>
          <a:blip r:embed="rId3">
            <a:extLst>
              <a:ext uri="{28A0092B-C50C-407E-A947-70E740481C1C}">
                <a14:useLocalDpi xmlns:a14="http://schemas.microsoft.com/office/drawing/2010/main" val="0"/>
              </a:ext>
            </a:extLst>
          </a:blip>
          <a:srcRect l="3746" r="53262"/>
          <a:stretch>
            <a:fillRect/>
          </a:stretch>
        </p:blipFill>
        <p:spPr bwMode="auto">
          <a:xfrm>
            <a:off x="533400" y="3019425"/>
            <a:ext cx="15509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23819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EFE15302-6F53-0646-9332-F223F618947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創世記</a:t>
            </a:r>
            <a:r>
              <a:rPr lang="en-US" altLang="zh-TW" sz="3600" b="1" dirty="0">
                <a:solidFill>
                  <a:schemeClr val="bg1"/>
                </a:solidFill>
                <a:latin typeface="+mn-ea"/>
                <a:ea typeface="+mn-ea"/>
              </a:rPr>
              <a:t> 22:12</a:t>
            </a:r>
          </a:p>
          <a:p>
            <a:pPr algn="l">
              <a:spcBef>
                <a:spcPts val="0"/>
              </a:spcBef>
              <a:defRPr/>
            </a:pPr>
            <a:r>
              <a:rPr lang="zh-TW" altLang="en-US" sz="3600" b="1" dirty="0">
                <a:solidFill>
                  <a:schemeClr val="bg1"/>
                </a:solidFill>
                <a:latin typeface="+mn-ea"/>
                <a:ea typeface="+mn-ea"/>
              </a:rPr>
              <a:t>天使說</a:t>
            </a:r>
            <a:r>
              <a:rPr lang="en-US" altLang="zh-TW" sz="3600" b="1" dirty="0">
                <a:solidFill>
                  <a:schemeClr val="bg1"/>
                </a:solidFill>
                <a:latin typeface="+mn-ea"/>
                <a:ea typeface="+mn-ea"/>
              </a:rPr>
              <a:t>:</a:t>
            </a:r>
            <a:r>
              <a:rPr lang="zh-TW" altLang="en-US" sz="3600" b="1" dirty="0">
                <a:solidFill>
                  <a:schemeClr val="bg1"/>
                </a:solidFill>
                <a:latin typeface="+mn-ea"/>
                <a:ea typeface="+mn-ea"/>
              </a:rPr>
              <a:t>「你不可在這童子身上下手</a:t>
            </a:r>
            <a:r>
              <a:rPr lang="en-US" altLang="zh-TW" sz="3600" b="1" dirty="0">
                <a:solidFill>
                  <a:schemeClr val="bg1"/>
                </a:solidFill>
                <a:latin typeface="+mn-ea"/>
                <a:ea typeface="+mn-ea"/>
              </a:rPr>
              <a:t>, </a:t>
            </a:r>
            <a:r>
              <a:rPr lang="zh-TW" altLang="en-US" sz="3600" b="1" dirty="0">
                <a:solidFill>
                  <a:schemeClr val="bg1"/>
                </a:solidFill>
                <a:latin typeface="+mn-ea"/>
                <a:ea typeface="+mn-ea"/>
              </a:rPr>
              <a:t>一點不可害他</a:t>
            </a:r>
            <a:r>
              <a:rPr lang="en-US" altLang="zh-TW" sz="3600" b="1" dirty="0">
                <a:solidFill>
                  <a:schemeClr val="bg1"/>
                </a:solidFill>
                <a:latin typeface="+mn-ea"/>
                <a:ea typeface="+mn-ea"/>
              </a:rPr>
              <a:t>. </a:t>
            </a:r>
            <a:r>
              <a:rPr lang="zh-TW" altLang="en-US" sz="3600" b="1" dirty="0">
                <a:solidFill>
                  <a:schemeClr val="bg1"/>
                </a:solidFill>
                <a:latin typeface="+mn-ea"/>
                <a:ea typeface="+mn-ea"/>
              </a:rPr>
              <a:t>現在我知道你是</a:t>
            </a:r>
            <a:r>
              <a:rPr lang="zh-TW" altLang="en-US" sz="3600" b="1" u="sng" dirty="0">
                <a:solidFill>
                  <a:srgbClr val="FFFF00"/>
                </a:solidFill>
                <a:latin typeface="+mn-ea"/>
                <a:ea typeface="+mn-ea"/>
              </a:rPr>
              <a:t>敬畏神</a:t>
            </a:r>
            <a:r>
              <a:rPr lang="zh-TW" altLang="en-US" sz="3600" b="1" dirty="0">
                <a:solidFill>
                  <a:schemeClr val="bg1"/>
                </a:solidFill>
                <a:latin typeface="+mn-ea"/>
                <a:ea typeface="+mn-ea"/>
              </a:rPr>
              <a:t>的了</a:t>
            </a:r>
            <a:r>
              <a:rPr lang="en-US" altLang="zh-TW" sz="3600" b="1" dirty="0">
                <a:solidFill>
                  <a:schemeClr val="bg1"/>
                </a:solidFill>
                <a:latin typeface="+mn-ea"/>
                <a:ea typeface="+mn-ea"/>
              </a:rPr>
              <a:t>, </a:t>
            </a:r>
            <a:r>
              <a:rPr lang="zh-TW" altLang="en-US" sz="3600" b="1" dirty="0">
                <a:solidFill>
                  <a:schemeClr val="bg1"/>
                </a:solidFill>
                <a:latin typeface="+mn-ea"/>
                <a:ea typeface="+mn-ea"/>
              </a:rPr>
              <a:t>因為你沒有將你的兒子</a:t>
            </a:r>
            <a:r>
              <a:rPr lang="en-US" altLang="zh-TW" sz="3600" b="1" dirty="0">
                <a:solidFill>
                  <a:schemeClr val="bg1"/>
                </a:solidFill>
                <a:latin typeface="+mn-ea"/>
                <a:ea typeface="+mn-ea"/>
              </a:rPr>
              <a:t>, </a:t>
            </a:r>
            <a:r>
              <a:rPr lang="zh-TW" altLang="en-US" sz="3600" b="1" dirty="0">
                <a:solidFill>
                  <a:schemeClr val="bg1"/>
                </a:solidFill>
                <a:latin typeface="+mn-ea"/>
                <a:ea typeface="+mn-ea"/>
              </a:rPr>
              <a:t>就是你獨生的兒子</a:t>
            </a:r>
            <a:r>
              <a:rPr lang="en-US" altLang="zh-TW" sz="3600" b="1" dirty="0">
                <a:solidFill>
                  <a:schemeClr val="bg1"/>
                </a:solidFill>
                <a:latin typeface="+mn-ea"/>
                <a:ea typeface="+mn-ea"/>
              </a:rPr>
              <a:t>, </a:t>
            </a:r>
            <a:r>
              <a:rPr lang="zh-TW" altLang="en-US" sz="3600" b="1" dirty="0">
                <a:solidFill>
                  <a:schemeClr val="bg1"/>
                </a:solidFill>
                <a:latin typeface="+mn-ea"/>
                <a:ea typeface="+mn-ea"/>
              </a:rPr>
              <a:t>留下不給我</a:t>
            </a:r>
            <a:r>
              <a:rPr lang="en-US" altLang="zh-TW" sz="3600" b="1" dirty="0">
                <a:solidFill>
                  <a:schemeClr val="bg1"/>
                </a:solidFill>
                <a:latin typeface="+mn-ea"/>
                <a:ea typeface="+mn-ea"/>
              </a:rPr>
              <a:t>.</a:t>
            </a:r>
            <a:r>
              <a:rPr lang="zh-TW" altLang="en-US" sz="3600" b="1" dirty="0">
                <a:solidFill>
                  <a:schemeClr val="bg1"/>
                </a:solidFill>
                <a:latin typeface="+mn-ea"/>
                <a:ea typeface="+mn-ea"/>
              </a:rPr>
              <a:t>」</a:t>
            </a:r>
          </a:p>
          <a:p>
            <a:pPr algn="l">
              <a:spcBef>
                <a:spcPts val="0"/>
              </a:spcBef>
              <a:defRPr/>
            </a:pPr>
            <a:endParaRPr lang="en-US" altLang="zh-TW" sz="3600" b="1" i="1" u="sng" dirty="0">
              <a:solidFill>
                <a:schemeClr val="bg1"/>
              </a:solidFill>
              <a:latin typeface="+mn-ea"/>
              <a:ea typeface="+mn-ea"/>
            </a:endParaRPr>
          </a:p>
        </p:txBody>
      </p:sp>
    </p:spTree>
    <p:extLst>
      <p:ext uri="{BB962C8B-B14F-4D97-AF65-F5344CB8AC3E}">
        <p14:creationId xmlns:p14="http://schemas.microsoft.com/office/powerpoint/2010/main" val="352137096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E6826BBD-C55F-8342-8596-3C76EFAC8B81}"/>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創世記 </a:t>
            </a:r>
            <a:r>
              <a:rPr lang="en-US" altLang="zh-TW" sz="3600" b="1" dirty="0">
                <a:solidFill>
                  <a:schemeClr val="bg1"/>
                </a:solidFill>
                <a:latin typeface="新細明體" panose="02020500000000000000" pitchFamily="18" charset="-120"/>
                <a:ea typeface="新細明體" panose="02020500000000000000" pitchFamily="18" charset="-120"/>
              </a:rPr>
              <a:t>42:18</a:t>
            </a: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到了第三天</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chemeClr val="bg1"/>
                </a:solidFill>
                <a:latin typeface="新細明體" panose="02020500000000000000" pitchFamily="18" charset="-120"/>
                <a:ea typeface="新細明體" panose="02020500000000000000" pitchFamily="18" charset="-120"/>
              </a:rPr>
              <a:t>約瑟</a:t>
            </a:r>
            <a:r>
              <a:rPr lang="zh-TW" altLang="en-US" sz="3600" b="1" dirty="0">
                <a:solidFill>
                  <a:schemeClr val="bg1"/>
                </a:solidFill>
                <a:latin typeface="新細明體" panose="02020500000000000000" pitchFamily="18" charset="-120"/>
                <a:ea typeface="新細明體" panose="02020500000000000000" pitchFamily="18" charset="-120"/>
              </a:rPr>
              <a:t>對他們說</a:t>
            </a:r>
            <a:r>
              <a:rPr lang="en-US" altLang="zh-TW" sz="3600" b="1" dirty="0">
                <a:solidFill>
                  <a:schemeClr val="bg1"/>
                </a:solidFill>
                <a:latin typeface="新細明體" panose="02020500000000000000" pitchFamily="18" charset="-120"/>
                <a:ea typeface="新細明體" panose="02020500000000000000" pitchFamily="18" charset="-120"/>
              </a:rPr>
              <a:t>:“</a:t>
            </a:r>
            <a:r>
              <a:rPr lang="zh-TW" altLang="en-US" sz="3600" b="1" dirty="0">
                <a:solidFill>
                  <a:schemeClr val="bg1"/>
                </a:solidFill>
                <a:latin typeface="新細明體" panose="02020500000000000000" pitchFamily="18" charset="-120"/>
                <a:ea typeface="新細明體" panose="02020500000000000000" pitchFamily="18" charset="-120"/>
              </a:rPr>
              <a:t>我是</a:t>
            </a:r>
            <a:r>
              <a:rPr lang="zh-TW" altLang="en-US" sz="3600" b="1" u="sng" dirty="0">
                <a:solidFill>
                  <a:srgbClr val="FFFF00"/>
                </a:solidFill>
                <a:latin typeface="新細明體" panose="02020500000000000000" pitchFamily="18" charset="-120"/>
                <a:ea typeface="新細明體" panose="02020500000000000000" pitchFamily="18" charset="-120"/>
              </a:rPr>
              <a:t>敬畏神</a:t>
            </a:r>
            <a:r>
              <a:rPr lang="zh-TW" altLang="en-US" sz="3600" b="1" dirty="0">
                <a:solidFill>
                  <a:schemeClr val="bg1"/>
                </a:solidFill>
                <a:latin typeface="新細明體" panose="02020500000000000000" pitchFamily="18" charset="-120"/>
                <a:ea typeface="新細明體" panose="02020500000000000000" pitchFamily="18" charset="-120"/>
              </a:rPr>
              <a:t>的</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你們照我的話行就可以存活</a:t>
            </a:r>
            <a:r>
              <a:rPr lang="en-US" altLang="zh-TW"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出埃及記 </a:t>
            </a:r>
            <a:r>
              <a:rPr lang="en-US" altLang="zh-TW" sz="3600" b="1" dirty="0">
                <a:solidFill>
                  <a:schemeClr val="bg1"/>
                </a:solidFill>
                <a:latin typeface="新細明體" panose="02020500000000000000" pitchFamily="18" charset="-120"/>
                <a:ea typeface="新細明體" panose="02020500000000000000" pitchFamily="18" charset="-120"/>
              </a:rPr>
              <a:t>1:17</a:t>
            </a: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但是收生婆</a:t>
            </a:r>
            <a:r>
              <a:rPr lang="zh-TW" altLang="en-US" sz="3600" b="1" u="sng" dirty="0">
                <a:solidFill>
                  <a:srgbClr val="FFFF00"/>
                </a:solidFill>
                <a:latin typeface="新細明體" panose="02020500000000000000" pitchFamily="18" charset="-120"/>
                <a:ea typeface="新細明體" panose="02020500000000000000" pitchFamily="18" charset="-120"/>
              </a:rPr>
              <a:t>敬畏神</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不照</a:t>
            </a:r>
            <a:r>
              <a:rPr lang="zh-TW" altLang="en-US" sz="3600" b="1" u="sng" dirty="0">
                <a:solidFill>
                  <a:schemeClr val="bg1"/>
                </a:solidFill>
                <a:latin typeface="新細明體" panose="02020500000000000000" pitchFamily="18" charset="-120"/>
                <a:ea typeface="新細明體" panose="02020500000000000000" pitchFamily="18" charset="-120"/>
              </a:rPr>
              <a:t>埃及</a:t>
            </a:r>
            <a:r>
              <a:rPr lang="zh-TW" altLang="en-US" sz="3600" b="1" dirty="0">
                <a:solidFill>
                  <a:schemeClr val="bg1"/>
                </a:solidFill>
                <a:latin typeface="新細明體" panose="02020500000000000000" pitchFamily="18" charset="-120"/>
                <a:ea typeface="新細明體" panose="02020500000000000000" pitchFamily="18" charset="-120"/>
              </a:rPr>
              <a:t>王的吩咐行</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竟存留男孩的性命</a:t>
            </a:r>
            <a:r>
              <a:rPr lang="en-US" altLang="zh-TW"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真誠的敬畏神必會帶出順服的行動</a:t>
            </a:r>
            <a:r>
              <a:rPr lang="en-US" altLang="zh-TW" sz="3600" b="1" i="1" dirty="0">
                <a:solidFill>
                  <a:srgbClr val="FFFF00"/>
                </a:solidFill>
                <a:latin typeface="新細明體" panose="02020500000000000000" pitchFamily="18" charset="-120"/>
                <a:ea typeface="新細明體" panose="02020500000000000000" pitchFamily="18" charset="-120"/>
              </a:rPr>
              <a:t>!</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u="sng"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29227424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82C0AB2C-9D9B-AA44-A86A-A37D29744E80}"/>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使徒行傳</a:t>
            </a:r>
            <a:r>
              <a:rPr lang="en-US" altLang="zh-TW" sz="3600" b="1" dirty="0">
                <a:solidFill>
                  <a:schemeClr val="bg1"/>
                </a:solidFill>
                <a:latin typeface="新細明體" panose="02020500000000000000" pitchFamily="18" charset="-120"/>
                <a:ea typeface="新細明體" panose="02020500000000000000" pitchFamily="18" charset="-120"/>
              </a:rPr>
              <a:t> 9:31</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那時</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chemeClr val="bg1"/>
                </a:solidFill>
                <a:latin typeface="新細明體" panose="02020500000000000000" pitchFamily="18" charset="-120"/>
                <a:ea typeface="新細明體" panose="02020500000000000000" pitchFamily="18" charset="-120"/>
              </a:rPr>
              <a:t>猶太</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chemeClr val="bg1"/>
                </a:solidFill>
                <a:latin typeface="新細明體" panose="02020500000000000000" pitchFamily="18" charset="-120"/>
                <a:ea typeface="新細明體" panose="02020500000000000000" pitchFamily="18" charset="-120"/>
              </a:rPr>
              <a:t>加利利</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chemeClr val="bg1"/>
                </a:solidFill>
                <a:latin typeface="新細明體" panose="02020500000000000000" pitchFamily="18" charset="-120"/>
                <a:ea typeface="新細明體" panose="02020500000000000000" pitchFamily="18" charset="-120"/>
              </a:rPr>
              <a:t>撒馬利亞</a:t>
            </a:r>
            <a:r>
              <a:rPr lang="zh-TW" altLang="en-US" sz="3600" b="1" dirty="0">
                <a:solidFill>
                  <a:schemeClr val="bg1"/>
                </a:solidFill>
                <a:latin typeface="新細明體" panose="02020500000000000000" pitchFamily="18" charset="-120"/>
                <a:ea typeface="新細明體" panose="02020500000000000000" pitchFamily="18" charset="-120"/>
              </a:rPr>
              <a:t>各處的教會都得平安</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被建立</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凡事敬畏主</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蒙聖靈的安慰</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人數就增多了</a:t>
            </a:r>
            <a:r>
              <a:rPr lang="en-US" altLang="zh-TW"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哥林多後書</a:t>
            </a:r>
            <a:r>
              <a:rPr lang="en-US" altLang="zh-TW" sz="3600" b="1" dirty="0">
                <a:solidFill>
                  <a:schemeClr val="bg1"/>
                </a:solidFill>
                <a:latin typeface="新細明體" panose="02020500000000000000" pitchFamily="18" charset="-120"/>
                <a:ea typeface="新細明體" panose="02020500000000000000" pitchFamily="18" charset="-120"/>
              </a:rPr>
              <a:t> 5:11, 14</a:t>
            </a: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我們既知道</a:t>
            </a:r>
            <a:r>
              <a:rPr lang="zh-TW" altLang="en-US" sz="3600" b="1" u="sng" dirty="0">
                <a:solidFill>
                  <a:srgbClr val="FFFF00"/>
                </a:solidFill>
                <a:latin typeface="新細明體" panose="02020500000000000000" pitchFamily="18" charset="-120"/>
                <a:ea typeface="新細明體" panose="02020500000000000000" pitchFamily="18" charset="-120"/>
              </a:rPr>
              <a:t>主是可畏的</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所以勸人</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原來</a:t>
            </a:r>
            <a:r>
              <a:rPr lang="zh-TW" altLang="en-US" sz="3600" b="1" u="sng" dirty="0">
                <a:solidFill>
                  <a:srgbClr val="FFFF00"/>
                </a:solidFill>
                <a:latin typeface="新細明體" panose="02020500000000000000" pitchFamily="18" charset="-120"/>
                <a:ea typeface="新細明體" panose="02020500000000000000" pitchFamily="18" charset="-120"/>
              </a:rPr>
              <a:t>基督的愛激勵我們</a:t>
            </a:r>
            <a:r>
              <a:rPr lang="en-US" altLang="zh-TW" sz="3600" b="1" dirty="0">
                <a:solidFill>
                  <a:schemeClr val="bg1"/>
                </a:solidFill>
                <a:latin typeface="新細明體" panose="02020500000000000000" pitchFamily="18" charset="-120"/>
                <a:ea typeface="新細明體" panose="02020500000000000000" pitchFamily="18" charset="-120"/>
              </a:rPr>
              <a:t>…</a:t>
            </a:r>
            <a:endParaRPr lang="en-US" altLang="zh-TW" sz="3600" b="1" i="1" u="sng"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93429645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083D26C5-AC3E-A54F-A0AA-52F912EEBCC6}"/>
              </a:ext>
            </a:extLst>
          </p:cNvPr>
          <p:cNvSpPr>
            <a:spLocks noGrp="1"/>
          </p:cNvSpPr>
          <p:nvPr>
            <p:ph type="subTitle" idx="1"/>
          </p:nvPr>
        </p:nvSpPr>
        <p:spPr>
          <a:xfrm>
            <a:off x="381000" y="914400"/>
            <a:ext cx="85344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希伯來書 </a:t>
            </a:r>
            <a:r>
              <a:rPr lang="en-US" altLang="zh-TW" sz="3600" b="1" dirty="0">
                <a:solidFill>
                  <a:schemeClr val="bg1"/>
                </a:solidFill>
                <a:latin typeface="新細明體" panose="02020500000000000000" pitchFamily="18" charset="-120"/>
                <a:ea typeface="新細明體" panose="02020500000000000000" pitchFamily="18" charset="-120"/>
              </a:rPr>
              <a:t>12:28</a:t>
            </a: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所以</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我們既得了不能震動的國</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就當感恩</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照神所喜悅的</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用虔誠</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敬畏的心</a:t>
            </a:r>
            <a:r>
              <a:rPr lang="zh-TW" altLang="en-US" sz="3600" b="1" dirty="0">
                <a:solidFill>
                  <a:schemeClr val="bg1"/>
                </a:solidFill>
                <a:latin typeface="新細明體" panose="02020500000000000000" pitchFamily="18" charset="-120"/>
                <a:ea typeface="新細明體" panose="02020500000000000000" pitchFamily="18" charset="-120"/>
              </a:rPr>
              <a:t>侍奉神</a:t>
            </a:r>
            <a:r>
              <a:rPr lang="en-US" altLang="zh-TW"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TW" sz="3600" b="1" i="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活在敬畏神的心態裡和活在神的恩典與慈愛裡是互相不衝突而互相堅固的</a:t>
            </a:r>
            <a:r>
              <a:rPr lang="en-US" altLang="zh-TW" sz="3600" b="1" i="1" dirty="0">
                <a:solidFill>
                  <a:srgbClr val="FFFF00"/>
                </a:solidFill>
                <a:latin typeface="新細明體" panose="02020500000000000000" pitchFamily="18" charset="-120"/>
                <a:ea typeface="新細明體" panose="02020500000000000000" pitchFamily="18" charset="-120"/>
              </a:rPr>
              <a:t>.</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u="sng"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4685478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ubtitle 2">
            <a:extLst>
              <a:ext uri="{FF2B5EF4-FFF2-40B4-BE49-F238E27FC236}">
                <a16:creationId xmlns:a16="http://schemas.microsoft.com/office/drawing/2014/main" id="{5EC4CA1B-2CFE-2F44-AC44-4DD7B4D859A0}"/>
              </a:ext>
            </a:extLst>
          </p:cNvPr>
          <p:cNvSpPr>
            <a:spLocks noGrp="1"/>
          </p:cNvSpPr>
          <p:nvPr>
            <p:ph type="subTitle" idx="1"/>
          </p:nvPr>
        </p:nvSpPr>
        <p:spPr>
          <a:xfrm>
            <a:off x="381000" y="914400"/>
            <a:ext cx="8382000" cy="5715000"/>
          </a:xfrm>
        </p:spPr>
        <p:txBody>
          <a:bodyPr/>
          <a:lstStyle/>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值得為主做的事必定值得魔鬼的攻擊</a:t>
            </a:r>
            <a:r>
              <a:rPr lang="en-US" altLang="zh-TW" sz="3600" b="1" i="1" dirty="0">
                <a:solidFill>
                  <a:srgbClr val="FFFF00"/>
                </a:solidFill>
                <a:latin typeface="新細明體" panose="02020500000000000000" pitchFamily="18" charset="-120"/>
                <a:ea typeface="新細明體" panose="02020500000000000000" pitchFamily="18" charset="-120"/>
              </a:rPr>
              <a:t>!</a:t>
            </a: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CN" altLang="en-US" sz="3600" b="1" dirty="0">
                <a:solidFill>
                  <a:schemeClr val="bg1"/>
                </a:solidFill>
                <a:latin typeface="新細明體" panose="02020500000000000000" pitchFamily="18" charset="-120"/>
                <a:ea typeface="新細明體" panose="02020500000000000000" pitchFamily="18" charset="-120"/>
              </a:rPr>
              <a:t>在</a:t>
            </a:r>
            <a:r>
              <a:rPr lang="zh-CN" altLang="en-US" sz="3600" b="1" dirty="0">
                <a:solidFill>
                  <a:srgbClr val="FFFF00"/>
                </a:solidFill>
                <a:latin typeface="新細明體" panose="02020500000000000000" pitchFamily="18" charset="-120"/>
                <a:ea typeface="新細明體" panose="02020500000000000000" pitchFamily="18" charset="-120"/>
              </a:rPr>
              <a:t>挑战</a:t>
            </a:r>
            <a:r>
              <a:rPr lang="zh-CN" altLang="en-US" sz="3600" b="1" dirty="0">
                <a:solidFill>
                  <a:schemeClr val="bg1"/>
                </a:solidFill>
                <a:latin typeface="新細明體" panose="02020500000000000000" pitchFamily="18" charset="-120"/>
                <a:ea typeface="新細明體" panose="02020500000000000000" pitchFamily="18" charset="-120"/>
              </a:rPr>
              <a:t>里与主同行</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b="1" dirty="0">
                <a:solidFill>
                  <a:schemeClr val="bg1"/>
                </a:solidFill>
                <a:latin typeface="新細明體" panose="02020500000000000000" pitchFamily="18" charset="-120"/>
                <a:ea typeface="新細明體" panose="02020500000000000000" pitchFamily="18" charset="-120"/>
              </a:rPr>
              <a:t>1. </a:t>
            </a:r>
            <a:r>
              <a:rPr lang="zh-TW" altLang="en-US" sz="3600" b="1" dirty="0">
                <a:solidFill>
                  <a:schemeClr val="bg1"/>
                </a:solidFill>
                <a:latin typeface="新細明體" panose="02020500000000000000" pitchFamily="18" charset="-120"/>
                <a:ea typeface="新細明體" panose="02020500000000000000" pitchFamily="18" charset="-120"/>
              </a:rPr>
              <a:t>勝过外攻</a:t>
            </a: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CN" sz="3600" b="1" dirty="0">
                <a:solidFill>
                  <a:schemeClr val="bg1"/>
                </a:solidFill>
                <a:latin typeface="新細明體" panose="02020500000000000000" pitchFamily="18" charset="-120"/>
                <a:ea typeface="新細明體" panose="02020500000000000000" pitchFamily="18" charset="-120"/>
              </a:rPr>
              <a:t>2.</a:t>
            </a:r>
            <a:r>
              <a:rPr lang="zh-CN" altLang="en-US"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克服内乱</a:t>
            </a:r>
            <a:endParaRPr lang="en-US" altLang="zh-TW" sz="3600" b="1"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78790863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083D26C5-AC3E-A54F-A0AA-52F912EEBCC6}"/>
              </a:ext>
            </a:extLst>
          </p:cNvPr>
          <p:cNvSpPr>
            <a:spLocks noGrp="1"/>
          </p:cNvSpPr>
          <p:nvPr>
            <p:ph type="subTitle" idx="1"/>
          </p:nvPr>
        </p:nvSpPr>
        <p:spPr>
          <a:xfrm>
            <a:off x="381000" y="914400"/>
            <a:ext cx="85344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mj-ea"/>
                <a:ea typeface="+mj-ea"/>
              </a:rPr>
              <a:t>诗篇 </a:t>
            </a:r>
            <a:r>
              <a:rPr lang="en-US" altLang="zh-TW" sz="3600" b="1" dirty="0">
                <a:solidFill>
                  <a:schemeClr val="bg1"/>
                </a:solidFill>
                <a:latin typeface="+mj-ea"/>
                <a:ea typeface="+mj-ea"/>
              </a:rPr>
              <a:t>130:3-4</a:t>
            </a:r>
          </a:p>
          <a:p>
            <a:pPr algn="l">
              <a:spcBef>
                <a:spcPct val="0"/>
              </a:spcBef>
            </a:pPr>
            <a:r>
              <a:rPr lang="zh-TW" altLang="en-US" sz="3600" b="1" dirty="0">
                <a:solidFill>
                  <a:schemeClr val="bg1"/>
                </a:solidFill>
                <a:latin typeface="+mj-ea"/>
                <a:ea typeface="+mj-ea"/>
              </a:rPr>
              <a:t>主耶和华啊</a:t>
            </a:r>
            <a:r>
              <a:rPr lang="en-US" altLang="zh-TW" sz="3600" b="1" dirty="0">
                <a:solidFill>
                  <a:schemeClr val="bg1"/>
                </a:solidFill>
                <a:latin typeface="+mj-ea"/>
                <a:ea typeface="+mj-ea"/>
              </a:rPr>
              <a:t>, </a:t>
            </a:r>
            <a:r>
              <a:rPr lang="zh-TW" altLang="en-US" sz="3600" b="1" dirty="0">
                <a:solidFill>
                  <a:schemeClr val="bg1"/>
                </a:solidFill>
                <a:latin typeface="+mj-ea"/>
                <a:ea typeface="+mj-ea"/>
              </a:rPr>
              <a:t>你若究察罪孽</a:t>
            </a:r>
            <a:r>
              <a:rPr lang="en-US" altLang="zh-TW" sz="3600" b="1" dirty="0">
                <a:solidFill>
                  <a:schemeClr val="bg1"/>
                </a:solidFill>
                <a:latin typeface="+mj-ea"/>
                <a:ea typeface="+mj-ea"/>
              </a:rPr>
              <a:t>, </a:t>
            </a:r>
            <a:r>
              <a:rPr lang="zh-TW" altLang="en-US" sz="3600" b="1" dirty="0">
                <a:solidFill>
                  <a:schemeClr val="bg1"/>
                </a:solidFill>
                <a:latin typeface="+mj-ea"/>
                <a:ea typeface="+mj-ea"/>
              </a:rPr>
              <a:t>谁能站得住</a:t>
            </a:r>
            <a:endParaRPr lang="en-US" altLang="zh-TW" sz="3600" b="1" dirty="0">
              <a:solidFill>
                <a:schemeClr val="bg1"/>
              </a:solidFill>
              <a:latin typeface="+mj-ea"/>
              <a:ea typeface="+mj-ea"/>
            </a:endParaRPr>
          </a:p>
          <a:p>
            <a:pPr algn="l">
              <a:spcBef>
                <a:spcPct val="0"/>
              </a:spcBef>
            </a:pPr>
            <a:r>
              <a:rPr lang="zh-TW" altLang="en-US" sz="3600" b="1" dirty="0">
                <a:solidFill>
                  <a:schemeClr val="bg1"/>
                </a:solidFill>
                <a:latin typeface="+mj-ea"/>
                <a:ea typeface="+mj-ea"/>
              </a:rPr>
              <a:t>呢</a:t>
            </a:r>
            <a:r>
              <a:rPr lang="en-US" altLang="zh-TW" sz="3600" b="1" dirty="0">
                <a:solidFill>
                  <a:schemeClr val="bg1"/>
                </a:solidFill>
                <a:latin typeface="+mj-ea"/>
                <a:ea typeface="+mj-ea"/>
              </a:rPr>
              <a:t>? </a:t>
            </a:r>
            <a:r>
              <a:rPr lang="zh-TW" altLang="en-US" sz="3600" b="1" dirty="0">
                <a:solidFill>
                  <a:srgbClr val="FFFF00"/>
                </a:solidFill>
                <a:latin typeface="+mj-ea"/>
                <a:ea typeface="+mj-ea"/>
              </a:rPr>
              <a:t>但在你有赦免之恩</a:t>
            </a:r>
            <a:r>
              <a:rPr lang="en-US" altLang="zh-TW" sz="3600" b="1" dirty="0">
                <a:solidFill>
                  <a:srgbClr val="FFFF00"/>
                </a:solidFill>
                <a:latin typeface="+mj-ea"/>
                <a:ea typeface="+mj-ea"/>
              </a:rPr>
              <a:t>, </a:t>
            </a:r>
            <a:r>
              <a:rPr lang="zh-TW" altLang="en-US" sz="3600" b="1" dirty="0">
                <a:solidFill>
                  <a:srgbClr val="FFFF00"/>
                </a:solidFill>
                <a:latin typeface="+mj-ea"/>
                <a:ea typeface="+mj-ea"/>
              </a:rPr>
              <a:t>要叫人敬畏你</a:t>
            </a:r>
            <a:r>
              <a:rPr lang="en-US" altLang="zh-TW" sz="3600" b="1" dirty="0">
                <a:solidFill>
                  <a:schemeClr val="bg1"/>
                </a:solidFill>
                <a:latin typeface="+mj-ea"/>
                <a:ea typeface="+mj-ea"/>
              </a:rPr>
              <a:t>.</a:t>
            </a: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活在敬畏神的心態裡和活在神的恩典與慈愛裡是互相不衝突而互相堅固的</a:t>
            </a:r>
            <a:r>
              <a:rPr lang="en-US" altLang="zh-TW" sz="3600" b="1" i="1" dirty="0">
                <a:solidFill>
                  <a:srgbClr val="FFFF00"/>
                </a:solidFill>
                <a:latin typeface="新細明體" panose="02020500000000000000" pitchFamily="18" charset="-120"/>
                <a:ea typeface="新細明體" panose="02020500000000000000" pitchFamily="18" charset="-120"/>
              </a:rPr>
              <a:t>.</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u="sng"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50494005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ubtitle 2">
            <a:extLst>
              <a:ext uri="{FF2B5EF4-FFF2-40B4-BE49-F238E27FC236}">
                <a16:creationId xmlns:a16="http://schemas.microsoft.com/office/drawing/2014/main" id="{D7323AED-A06C-A044-8BA4-4A6E150375D9}"/>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chemeClr val="bg1"/>
                </a:solidFill>
                <a:latin typeface="新細明體" panose="02020500000000000000" pitchFamily="18" charset="-120"/>
                <a:ea typeface="新細明體" panose="02020500000000000000" pitchFamily="18" charset="-120"/>
              </a:rPr>
              <a:t>以敬畏神為憐憫人的動機有那麼重要嗎</a:t>
            </a:r>
            <a:r>
              <a:rPr lang="en-US" altLang="zh-TW" sz="3600" b="1" i="1" dirty="0">
                <a:solidFill>
                  <a:schemeClr val="bg1"/>
                </a:solidFill>
                <a:latin typeface="新細明體" panose="02020500000000000000" pitchFamily="18" charset="-120"/>
                <a:ea typeface="新細明體" panose="02020500000000000000" pitchFamily="18" charset="-120"/>
              </a:rPr>
              <a:t>?</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不敬畏神而靠自己的憐憫是會有問題的</a:t>
            </a:r>
            <a:r>
              <a:rPr lang="en-US" altLang="zh-TW" sz="3600" b="1" i="1" dirty="0">
                <a:solidFill>
                  <a:srgbClr val="FFFF00"/>
                </a:solidFill>
                <a:latin typeface="新細明體" panose="02020500000000000000" pitchFamily="18" charset="-120"/>
                <a:ea typeface="新細明體" panose="02020500000000000000" pitchFamily="18" charset="-120"/>
              </a:rPr>
              <a:t>:</a:t>
            </a:r>
          </a:p>
          <a:p>
            <a:pPr algn="l">
              <a:spcBef>
                <a:spcPct val="0"/>
              </a:spcBef>
              <a:buFontTx/>
              <a:buChar char="-"/>
            </a:pP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很可能不會持久一致</a:t>
            </a: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buFontTx/>
              <a:buChar char="-"/>
            </a:pP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很可能會偏待不同的人</a:t>
            </a: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buFontTx/>
              <a:buChar char="-"/>
            </a:pP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不把感恩和榮耀歸於神</a:t>
            </a: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buFontTx/>
              <a:buChar char="-"/>
            </a:pPr>
            <a:endParaRPr lang="en-US" altLang="zh-TW" sz="3600" b="1" i="1"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03282356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ubtitle 2">
            <a:extLst>
              <a:ext uri="{FF2B5EF4-FFF2-40B4-BE49-F238E27FC236}">
                <a16:creationId xmlns:a16="http://schemas.microsoft.com/office/drawing/2014/main" id="{A71DFB79-04A3-C544-8FE7-63E4B2693B60}"/>
              </a:ext>
            </a:extLst>
          </p:cNvPr>
          <p:cNvSpPr>
            <a:spLocks noGrp="1"/>
          </p:cNvSpPr>
          <p:nvPr>
            <p:ph type="subTitle" idx="1"/>
          </p:nvPr>
        </p:nvSpPr>
        <p:spPr>
          <a:xfrm>
            <a:off x="381000" y="914400"/>
            <a:ext cx="84582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5:14-19</a:t>
            </a: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自從</a:t>
            </a:r>
            <a:r>
              <a:rPr lang="zh-TW" altLang="en-US" sz="3600" b="1" u="sng" dirty="0">
                <a:solidFill>
                  <a:srgbClr val="FFFF00"/>
                </a:solidFill>
                <a:latin typeface="新細明體" panose="02020500000000000000" pitchFamily="18" charset="-120"/>
                <a:ea typeface="新細明體" panose="02020500000000000000" pitchFamily="18" charset="-120"/>
              </a:rPr>
              <a:t>我奉派做猶大地的省長</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就是從</a:t>
            </a:r>
            <a:r>
              <a:rPr lang="zh-TW" altLang="en-US" sz="3600" b="1" u="sng" dirty="0">
                <a:solidFill>
                  <a:schemeClr val="bg1"/>
                </a:solidFill>
                <a:latin typeface="新細明體" panose="02020500000000000000" pitchFamily="18" charset="-120"/>
                <a:ea typeface="新細明體" panose="02020500000000000000" pitchFamily="18" charset="-120"/>
              </a:rPr>
              <a:t>亞達薛西</a:t>
            </a:r>
            <a:r>
              <a:rPr lang="zh-TW" altLang="en-US" sz="3600" b="1" dirty="0">
                <a:solidFill>
                  <a:schemeClr val="bg1"/>
                </a:solidFill>
                <a:latin typeface="新細明體" panose="02020500000000000000" pitchFamily="18" charset="-120"/>
                <a:ea typeface="新細明體" panose="02020500000000000000" pitchFamily="18" charset="-120"/>
              </a:rPr>
              <a:t>王二十年直到三十二年</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共十二年之</a:t>
            </a: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久</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我與我弟兄都沒有吃省長的俸祿</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在我以前的省長加重百姓的擔子</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每日索要糧食和酒並銀子四十舍客勒</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就是他們的僕人也轄制百姓</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但</a:t>
            </a:r>
            <a:r>
              <a:rPr lang="zh-TW" altLang="en-US" sz="3600" b="1" u="sng" dirty="0">
                <a:solidFill>
                  <a:srgbClr val="FFFF00"/>
                </a:solidFill>
                <a:latin typeface="新細明體" panose="02020500000000000000" pitchFamily="18" charset="-120"/>
                <a:ea typeface="新細明體" panose="02020500000000000000" pitchFamily="18" charset="-120"/>
              </a:rPr>
              <a:t>我因敬畏神不這樣行</a:t>
            </a:r>
            <a:r>
              <a:rPr lang="en-US" altLang="zh-TW"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TW" sz="3600" b="1" i="1" u="sng"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真誠的敬畏神必會帶出真誠的憐憫心</a:t>
            </a:r>
            <a:r>
              <a:rPr lang="en-US" altLang="zh-TW" sz="3600" b="1" i="1" dirty="0">
                <a:solidFill>
                  <a:srgbClr val="FFFF00"/>
                </a:solidFill>
                <a:latin typeface="新細明體" panose="02020500000000000000" pitchFamily="18" charset="-120"/>
                <a:ea typeface="新細明體" panose="02020500000000000000" pitchFamily="18" charset="-120"/>
              </a:rPr>
              <a:t>!</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u="sng"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24922152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C77F0D8-B469-CD45-AC13-2C68CBA796B1}"/>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5:14-19</a:t>
            </a: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並且</a:t>
            </a:r>
            <a:r>
              <a:rPr lang="zh-TW" altLang="en-US" sz="3600" b="1" u="sng" dirty="0">
                <a:solidFill>
                  <a:srgbClr val="FFFF00"/>
                </a:solidFill>
                <a:latin typeface="新細明體" panose="02020500000000000000" pitchFamily="18" charset="-120"/>
                <a:ea typeface="新細明體" panose="02020500000000000000" pitchFamily="18" charset="-120"/>
              </a:rPr>
              <a:t>我恆心修造城牆</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並沒有置買田地</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我的僕人也都聚集在那裡做工</a:t>
            </a:r>
            <a:r>
              <a:rPr lang="en-US" altLang="zh-TW" sz="3600" b="1" dirty="0">
                <a:solidFill>
                  <a:schemeClr val="bg1"/>
                </a:solidFill>
                <a:latin typeface="新細明體" panose="02020500000000000000" pitchFamily="18" charset="-120"/>
                <a:ea typeface="新細明體" panose="02020500000000000000" pitchFamily="18" charset="-120"/>
              </a:rPr>
              <a:t>. </a:t>
            </a:r>
            <a:r>
              <a:rPr lang="en-US" altLang="zh-TW" sz="3600" b="1" baseline="30000"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除了從四圍外邦中來的</a:t>
            </a:r>
            <a:r>
              <a:rPr lang="zh-TW" altLang="en-US" sz="3600" b="1" u="sng" dirty="0">
                <a:solidFill>
                  <a:schemeClr val="bg1"/>
                </a:solidFill>
                <a:latin typeface="新細明體" panose="02020500000000000000" pitchFamily="18" charset="-120"/>
                <a:ea typeface="新細明體" panose="02020500000000000000" pitchFamily="18" charset="-120"/>
              </a:rPr>
              <a:t>猶大</a:t>
            </a:r>
            <a:r>
              <a:rPr lang="zh-TW" altLang="en-US" sz="3600" b="1" dirty="0">
                <a:solidFill>
                  <a:schemeClr val="bg1"/>
                </a:solidFill>
                <a:latin typeface="新細明體" panose="02020500000000000000" pitchFamily="18" charset="-120"/>
                <a:ea typeface="新細明體" panose="02020500000000000000" pitchFamily="18" charset="-120"/>
              </a:rPr>
              <a:t>人以外</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有</a:t>
            </a:r>
            <a:r>
              <a:rPr lang="zh-TW" altLang="en-US" sz="3600" b="1" u="sng" dirty="0">
                <a:solidFill>
                  <a:schemeClr val="bg1"/>
                </a:solidFill>
                <a:latin typeface="新細明體" panose="02020500000000000000" pitchFamily="18" charset="-120"/>
                <a:ea typeface="新細明體" panose="02020500000000000000" pitchFamily="18" charset="-120"/>
              </a:rPr>
              <a:t>猶大</a:t>
            </a:r>
            <a:r>
              <a:rPr lang="zh-TW" altLang="en-US" sz="3600" b="1" dirty="0">
                <a:solidFill>
                  <a:schemeClr val="bg1"/>
                </a:solidFill>
                <a:latin typeface="新細明體" panose="02020500000000000000" pitchFamily="18" charset="-120"/>
                <a:ea typeface="新細明體" panose="02020500000000000000" pitchFamily="18" charset="-120"/>
              </a:rPr>
              <a:t>平民和官長一百五十人</a:t>
            </a:r>
            <a:r>
              <a:rPr lang="zh-TW" altLang="en-US" sz="3600" b="1" u="sng" dirty="0">
                <a:solidFill>
                  <a:srgbClr val="FFFF00"/>
                </a:solidFill>
                <a:latin typeface="新細明體" panose="02020500000000000000" pitchFamily="18" charset="-120"/>
                <a:ea typeface="新細明體" panose="02020500000000000000" pitchFamily="18" charset="-120"/>
              </a:rPr>
              <a:t>在我席上吃飯</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每日預備一隻公牛</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六隻肥羊</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又預備些飛禽</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每十日一次</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多預備各樣的酒</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雖然如此</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我並不要省長的俸祿</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因為百姓服役甚重</a:t>
            </a:r>
            <a:r>
              <a:rPr lang="en-US" altLang="zh-TW" sz="3600" b="1" dirty="0">
                <a:solidFill>
                  <a:schemeClr val="bg1"/>
                </a:solidFill>
                <a:latin typeface="新細明體" panose="02020500000000000000" pitchFamily="18" charset="-120"/>
                <a:ea typeface="新細明體" panose="02020500000000000000" pitchFamily="18" charset="-120"/>
              </a:rPr>
              <a:t>. </a:t>
            </a:r>
            <a:endParaRPr lang="en-US" altLang="zh-TW" sz="3600" b="1" i="1" u="sng"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30083139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42169F66-9286-A344-926D-89573738DBDD}"/>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我們是否有一個真誠敬畏神的心態</a:t>
            </a:r>
            <a:r>
              <a:rPr lang="en-US" altLang="zh-TW" sz="3600" b="1" i="1" dirty="0">
                <a:solidFill>
                  <a:srgbClr val="FFFF00"/>
                </a:solidFill>
                <a:latin typeface="新細明體" panose="02020500000000000000" pitchFamily="18" charset="-120"/>
                <a:ea typeface="新細明體" panose="02020500000000000000" pitchFamily="18" charset="-120"/>
              </a:rPr>
              <a:t>?</a:t>
            </a:r>
          </a:p>
          <a:p>
            <a:pPr algn="l">
              <a:spcBef>
                <a:spcPct val="0"/>
              </a:spcBef>
            </a:pPr>
            <a:r>
              <a:rPr lang="zh-TW" altLang="en-US" sz="3600" b="1" i="1" dirty="0">
                <a:solidFill>
                  <a:schemeClr val="bg1"/>
                </a:solidFill>
                <a:latin typeface="新細明體" panose="02020500000000000000" pitchFamily="18" charset="-120"/>
                <a:ea typeface="新細明體" panose="02020500000000000000" pitchFamily="18" charset="-120"/>
              </a:rPr>
              <a:t>真誠敬畏神使我們刻意的全面順服</a:t>
            </a: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chemeClr val="bg1"/>
                </a:solidFill>
                <a:latin typeface="新細明體" panose="02020500000000000000" pitchFamily="18" charset="-120"/>
                <a:ea typeface="新細明體" panose="02020500000000000000" pitchFamily="18" charset="-120"/>
              </a:rPr>
              <a:t>真誠敬畏神必以認罪悔改信主開始</a:t>
            </a: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我們是否因此活出真誠一致的憐憫心</a:t>
            </a:r>
            <a:r>
              <a:rPr lang="en-US" altLang="zh-TW" sz="3600" b="1" i="1" dirty="0">
                <a:solidFill>
                  <a:srgbClr val="FFFF00"/>
                </a:solidFill>
                <a:latin typeface="新細明體" panose="02020500000000000000" pitchFamily="18" charset="-120"/>
                <a:ea typeface="新細明體" panose="02020500000000000000" pitchFamily="18" charset="-120"/>
              </a:rPr>
              <a:t>?</a:t>
            </a:r>
          </a:p>
          <a:p>
            <a:pPr algn="l">
              <a:spcBef>
                <a:spcPct val="0"/>
              </a:spcBef>
            </a:pPr>
            <a:r>
              <a:rPr lang="zh-TW" altLang="en-US" sz="3600" b="1" i="1" dirty="0">
                <a:solidFill>
                  <a:schemeClr val="bg1"/>
                </a:solidFill>
                <a:latin typeface="新細明體" panose="02020500000000000000" pitchFamily="18" charset="-120"/>
                <a:ea typeface="新細明體" panose="02020500000000000000" pitchFamily="18" charset="-120"/>
              </a:rPr>
              <a:t>因敬畏神而有的憐憫心是謙卑的</a:t>
            </a:r>
            <a:r>
              <a:rPr lang="en-US" altLang="zh-TW" sz="3600" b="1" i="1" dirty="0">
                <a:solidFill>
                  <a:schemeClr val="bg1"/>
                </a:solidFill>
                <a:latin typeface="新細明體" panose="02020500000000000000" pitchFamily="18" charset="-120"/>
                <a:ea typeface="新細明體" panose="02020500000000000000" pitchFamily="18" charset="-120"/>
              </a:rPr>
              <a:t>, </a:t>
            </a:r>
          </a:p>
          <a:p>
            <a:pPr algn="l">
              <a:spcBef>
                <a:spcPct val="0"/>
              </a:spcBef>
            </a:pPr>
            <a:r>
              <a:rPr lang="zh-TW" altLang="en-US" sz="3600" b="1" i="1" dirty="0">
                <a:solidFill>
                  <a:schemeClr val="bg1"/>
                </a:solidFill>
                <a:latin typeface="新細明體" panose="02020500000000000000" pitchFamily="18" charset="-120"/>
                <a:ea typeface="新細明體" panose="02020500000000000000" pitchFamily="18" charset="-120"/>
              </a:rPr>
              <a:t>犧牲自我的</a:t>
            </a: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恩慈的</a:t>
            </a: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不偏待人的</a:t>
            </a:r>
            <a:r>
              <a:rPr lang="en-US" altLang="zh-TW" sz="3600" b="1" i="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zh-TW" altLang="en-US" sz="3600" b="1"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43168228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6111E575-F6F2-8948-9AF3-4810F401DA7D}"/>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a:t>
            </a:r>
            <a:r>
              <a:rPr lang="zh-TW" altLang="en-US" sz="3600" b="1" dirty="0">
                <a:solidFill>
                  <a:srgbClr val="FFFF00"/>
                </a:solidFill>
                <a:latin typeface="新細明體" panose="02020500000000000000" pitchFamily="18" charset="-120"/>
                <a:ea typeface="新細明體" panose="02020500000000000000" pitchFamily="18" charset="-120"/>
              </a:rPr>
              <a:t> 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5:14-19</a:t>
            </a:r>
          </a:p>
          <a:p>
            <a:pPr algn="l">
              <a:spcBef>
                <a:spcPct val="0"/>
              </a:spcBef>
            </a:pPr>
            <a:r>
              <a:rPr lang="zh-TW" altLang="en-US" sz="3600" b="1" u="sng" dirty="0">
                <a:solidFill>
                  <a:srgbClr val="FFFF00"/>
                </a:solidFill>
                <a:latin typeface="新細明體" panose="02020500000000000000" pitchFamily="18" charset="-120"/>
                <a:ea typeface="新細明體" panose="02020500000000000000" pitchFamily="18" charset="-120"/>
              </a:rPr>
              <a:t>我的神啊</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求你記念我</a:t>
            </a:r>
            <a:r>
              <a:rPr lang="zh-TW" altLang="en-US" sz="3600" b="1" dirty="0">
                <a:solidFill>
                  <a:schemeClr val="bg1"/>
                </a:solidFill>
                <a:latin typeface="新細明體" panose="02020500000000000000" pitchFamily="18" charset="-120"/>
                <a:ea typeface="新細明體" panose="02020500000000000000" pitchFamily="18" charset="-120"/>
              </a:rPr>
              <a:t>為這百姓所行的一切事</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施恩於我</a:t>
            </a:r>
            <a:r>
              <a:rPr lang="en-US" altLang="zh-TW"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尼希米不是在求功勞</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而他是以神為他一切的核心</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他的動機</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他的領導</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他的力量</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他的賞賜</a:t>
            </a:r>
            <a:r>
              <a:rPr lang="en-US" altLang="zh-TW" sz="3600" b="1" i="1" dirty="0">
                <a:solidFill>
                  <a:srgbClr val="FFFF00"/>
                </a:solidFill>
                <a:latin typeface="新細明體" panose="02020500000000000000" pitchFamily="18" charset="-120"/>
                <a:ea typeface="新細明體" panose="02020500000000000000" pitchFamily="18" charset="-120"/>
              </a:rPr>
              <a:t>.</a:t>
            </a:r>
            <a:endParaRPr lang="zh-TW" altLang="en-US" sz="3600" b="1" i="1" dirty="0">
              <a:solidFill>
                <a:srgbClr val="FFFF00"/>
              </a:solidFill>
              <a:latin typeface="新細明體" panose="02020500000000000000" pitchFamily="18" charset="-120"/>
              <a:ea typeface="新細明體" panose="02020500000000000000" pitchFamily="18" charset="-120"/>
            </a:endParaRPr>
          </a:p>
          <a:p>
            <a:pPr algn="l">
              <a:spcBef>
                <a:spcPct val="0"/>
              </a:spcBef>
            </a:pP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u="sng"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68342176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D835BDB2-5567-024F-8795-E7108B5706BD}"/>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a:t>
            </a:r>
            <a:r>
              <a:rPr lang="zh-TW" altLang="en-US" sz="3600" b="1" dirty="0">
                <a:solidFill>
                  <a:srgbClr val="FFFF00"/>
                </a:solidFill>
                <a:latin typeface="新細明體" panose="02020500000000000000" pitchFamily="18" charset="-120"/>
                <a:ea typeface="新細明體" panose="02020500000000000000" pitchFamily="18" charset="-120"/>
              </a:rPr>
              <a:t> 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5:14-19</a:t>
            </a:r>
          </a:p>
          <a:p>
            <a:pPr algn="l">
              <a:spcBef>
                <a:spcPct val="0"/>
              </a:spcBef>
            </a:pPr>
            <a:r>
              <a:rPr lang="zh-TW" altLang="en-US" sz="3600" b="1" u="sng" dirty="0">
                <a:solidFill>
                  <a:srgbClr val="FFFF00"/>
                </a:solidFill>
                <a:latin typeface="新細明體" panose="02020500000000000000" pitchFamily="18" charset="-120"/>
                <a:ea typeface="新細明體" panose="02020500000000000000" pitchFamily="18" charset="-120"/>
              </a:rPr>
              <a:t>我的神啊</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求你記念我</a:t>
            </a:r>
            <a:r>
              <a:rPr lang="zh-TW" altLang="en-US" sz="3600" b="1" dirty="0">
                <a:solidFill>
                  <a:schemeClr val="bg1"/>
                </a:solidFill>
                <a:latin typeface="新細明體" panose="02020500000000000000" pitchFamily="18" charset="-120"/>
                <a:ea typeface="新細明體" panose="02020500000000000000" pitchFamily="18" charset="-120"/>
              </a:rPr>
              <a:t>為這百姓所行的一切事</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施恩於我</a:t>
            </a:r>
            <a:r>
              <a:rPr lang="en-US" altLang="zh-TW"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以賽亞書</a:t>
            </a:r>
            <a:r>
              <a:rPr lang="en-US" altLang="zh-TW" sz="3600" b="1" dirty="0">
                <a:solidFill>
                  <a:schemeClr val="bg1"/>
                </a:solidFill>
                <a:latin typeface="新細明體" panose="02020500000000000000" pitchFamily="18" charset="-120"/>
                <a:ea typeface="新細明體" panose="02020500000000000000" pitchFamily="18" charset="-120"/>
              </a:rPr>
              <a:t> 49:4</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我當得的理必在耶和華那裡</a:t>
            </a:r>
            <a:r>
              <a:rPr lang="en-US" altLang="zh-TW" sz="3600" b="1" dirty="0">
                <a:solidFill>
                  <a:schemeClr val="bg1"/>
                </a:solidFill>
                <a:latin typeface="新細明體" panose="02020500000000000000" pitchFamily="18" charset="-120"/>
                <a:ea typeface="新細明體" panose="02020500000000000000" pitchFamily="18" charset="-120"/>
              </a:rPr>
              <a:t>, </a:t>
            </a:r>
          </a:p>
          <a:p>
            <a:pPr algn="l">
              <a:spcBef>
                <a:spcPct val="0"/>
              </a:spcBef>
            </a:pPr>
            <a:r>
              <a:rPr lang="zh-TW" altLang="en-US" sz="3600" b="1" u="sng" dirty="0">
                <a:solidFill>
                  <a:srgbClr val="FFFF00"/>
                </a:solidFill>
                <a:latin typeface="新細明體" panose="02020500000000000000" pitchFamily="18" charset="-120"/>
                <a:ea typeface="新細明體" panose="02020500000000000000" pitchFamily="18" charset="-120"/>
              </a:rPr>
              <a:t>我的賞賜必在我神那裡</a:t>
            </a:r>
            <a:r>
              <a:rPr lang="en-US" altLang="zh-TW" sz="3600" b="1" dirty="0">
                <a:solidFill>
                  <a:schemeClr val="bg1"/>
                </a:solidFill>
                <a:latin typeface="新細明體" panose="02020500000000000000" pitchFamily="18" charset="-120"/>
                <a:ea typeface="新細明體" panose="02020500000000000000" pitchFamily="18" charset="-120"/>
              </a:rPr>
              <a:t>.</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u="sng"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401982146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EB98ECD4-5A73-EB46-AF1C-B8F14FD3E22C}"/>
              </a:ext>
            </a:extLst>
          </p:cNvPr>
          <p:cNvSpPr>
            <a:spLocks noGrp="1"/>
          </p:cNvSpPr>
          <p:nvPr>
            <p:ph type="subTitle" idx="1"/>
          </p:nvPr>
        </p:nvSpPr>
        <p:spPr>
          <a:xfrm>
            <a:off x="381000" y="914400"/>
            <a:ext cx="85344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a:t>
            </a:r>
            <a:r>
              <a:rPr lang="zh-TW" altLang="en-US" sz="3600" b="1" dirty="0">
                <a:solidFill>
                  <a:srgbClr val="FFFF00"/>
                </a:solidFill>
                <a:latin typeface="新細明體" panose="02020500000000000000" pitchFamily="18" charset="-120"/>
                <a:ea typeface="新細明體" panose="02020500000000000000" pitchFamily="18" charset="-120"/>
              </a:rPr>
              <a:t> 活出敬畏怜悯的榜样</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5:14-19</a:t>
            </a:r>
          </a:p>
          <a:p>
            <a:pPr algn="l">
              <a:spcBef>
                <a:spcPct val="0"/>
              </a:spcBef>
            </a:pPr>
            <a:r>
              <a:rPr lang="zh-TW" altLang="en-US" sz="3600" b="1" u="sng" dirty="0">
                <a:solidFill>
                  <a:srgbClr val="FFFF00"/>
                </a:solidFill>
                <a:latin typeface="新細明體" panose="02020500000000000000" pitchFamily="18" charset="-120"/>
                <a:ea typeface="新細明體" panose="02020500000000000000" pitchFamily="18" charset="-120"/>
              </a:rPr>
              <a:t>我的神啊</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求你記念我</a:t>
            </a:r>
            <a:r>
              <a:rPr lang="zh-TW" altLang="en-US" sz="3600" b="1" dirty="0">
                <a:solidFill>
                  <a:schemeClr val="bg1"/>
                </a:solidFill>
                <a:latin typeface="新細明體" panose="02020500000000000000" pitchFamily="18" charset="-120"/>
                <a:ea typeface="新細明體" panose="02020500000000000000" pitchFamily="18" charset="-120"/>
              </a:rPr>
              <a:t>為這百姓所行的一切事</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施恩於我</a:t>
            </a:r>
            <a:r>
              <a:rPr lang="en-US" altLang="zh-TW"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TW" sz="3600"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提摩太後書</a:t>
            </a:r>
            <a:r>
              <a:rPr lang="en-US" altLang="zh-TW" sz="3600" b="1" dirty="0">
                <a:solidFill>
                  <a:schemeClr val="bg1"/>
                </a:solidFill>
                <a:latin typeface="新細明體" panose="02020500000000000000" pitchFamily="18" charset="-120"/>
                <a:ea typeface="新細明體" panose="02020500000000000000" pitchFamily="18" charset="-120"/>
              </a:rPr>
              <a:t> 4:7-8</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那美好的仗我已經打過了</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當跑的路我已經跑盡了</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所信的道我已經守住了</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從此以後</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有公義的冠冕為我存留</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就是按著公義審判的主到了那日要賜給我的</a:t>
            </a:r>
            <a:r>
              <a:rPr lang="en-US" altLang="zh-TW" sz="3600" b="1" dirty="0">
                <a:solidFill>
                  <a:schemeClr val="bg1"/>
                </a:solidFill>
                <a:latin typeface="新細明體" panose="02020500000000000000" pitchFamily="18" charset="-120"/>
                <a:ea typeface="新細明體" panose="02020500000000000000" pitchFamily="18" charset="-120"/>
              </a:rPr>
              <a:t>.</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i="1" u="sng"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27963604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2A85B026-3A72-C541-AB90-162969BFA918}"/>
              </a:ext>
            </a:extLst>
          </p:cNvPr>
          <p:cNvSpPr>
            <a:spLocks noGrp="1"/>
          </p:cNvSpPr>
          <p:nvPr>
            <p:ph type="subTitle" idx="1"/>
          </p:nvPr>
        </p:nvSpPr>
        <p:spPr>
          <a:xfrm>
            <a:off x="381000" y="914400"/>
            <a:ext cx="8534400" cy="5715000"/>
          </a:xfrm>
        </p:spPr>
        <p:txBody>
          <a:bodyPr/>
          <a:lstStyle/>
          <a:p>
            <a:pPr algn="l">
              <a:spcBef>
                <a:spcPct val="0"/>
              </a:spcBef>
            </a:pPr>
            <a:r>
              <a:rPr lang="zh-TW" altLang="en-US" sz="3600" b="1">
                <a:solidFill>
                  <a:schemeClr val="bg1"/>
                </a:solidFill>
                <a:latin typeface="新細明體" panose="02020500000000000000" pitchFamily="18" charset="-120"/>
                <a:ea typeface="新細明體" panose="02020500000000000000" pitchFamily="18" charset="-120"/>
              </a:rPr>
              <a:t>彌迦書 </a:t>
            </a:r>
            <a:r>
              <a:rPr lang="en-US" altLang="zh-TW" sz="3600" b="1">
                <a:solidFill>
                  <a:schemeClr val="bg1"/>
                </a:solidFill>
                <a:latin typeface="新細明體" panose="02020500000000000000" pitchFamily="18" charset="-120"/>
                <a:ea typeface="新細明體" panose="02020500000000000000" pitchFamily="18" charset="-120"/>
              </a:rPr>
              <a:t>6:6-8</a:t>
            </a:r>
          </a:p>
          <a:p>
            <a:pPr algn="l">
              <a:spcBef>
                <a:spcPct val="0"/>
              </a:spcBef>
            </a:pPr>
            <a:r>
              <a:rPr lang="zh-TW" altLang="en-US" sz="3600" b="1">
                <a:solidFill>
                  <a:schemeClr val="bg1"/>
                </a:solidFill>
                <a:latin typeface="新細明體" panose="02020500000000000000" pitchFamily="18" charset="-120"/>
                <a:ea typeface="新細明體" panose="02020500000000000000" pitchFamily="18" charset="-120"/>
              </a:rPr>
              <a:t>我朝見耶和華</a:t>
            </a:r>
            <a:r>
              <a:rPr lang="en-US" altLang="zh-TW" sz="3600" b="1">
                <a:solidFill>
                  <a:schemeClr val="bg1"/>
                </a:solidFill>
                <a:latin typeface="新細明體" panose="02020500000000000000" pitchFamily="18" charset="-120"/>
                <a:ea typeface="新細明體" panose="02020500000000000000" pitchFamily="18" charset="-120"/>
              </a:rPr>
              <a:t>, </a:t>
            </a:r>
            <a:r>
              <a:rPr lang="zh-TW" altLang="en-US" sz="3600" b="1">
                <a:solidFill>
                  <a:schemeClr val="bg1"/>
                </a:solidFill>
                <a:latin typeface="新細明體" panose="02020500000000000000" pitchFamily="18" charset="-120"/>
                <a:ea typeface="新細明體" panose="02020500000000000000" pitchFamily="18" charset="-120"/>
              </a:rPr>
              <a:t>在至高神面前跪拜</a:t>
            </a:r>
            <a:r>
              <a:rPr lang="en-US" altLang="zh-TW" sz="3600" b="1">
                <a:solidFill>
                  <a:schemeClr val="bg1"/>
                </a:solidFill>
                <a:latin typeface="新細明體" panose="02020500000000000000" pitchFamily="18" charset="-120"/>
                <a:ea typeface="新細明體" panose="02020500000000000000" pitchFamily="18" charset="-120"/>
              </a:rPr>
              <a:t>, </a:t>
            </a:r>
            <a:r>
              <a:rPr lang="zh-TW" altLang="en-US" sz="3600" b="1">
                <a:solidFill>
                  <a:schemeClr val="bg1"/>
                </a:solidFill>
                <a:latin typeface="新細明體" panose="02020500000000000000" pitchFamily="18" charset="-120"/>
                <a:ea typeface="新細明體" panose="02020500000000000000" pitchFamily="18" charset="-120"/>
              </a:rPr>
              <a:t>當獻</a:t>
            </a:r>
            <a:endParaRPr lang="en-US" altLang="zh-TW" sz="3600" b="1">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a:solidFill>
                  <a:schemeClr val="bg1"/>
                </a:solidFill>
                <a:latin typeface="新細明體" panose="02020500000000000000" pitchFamily="18" charset="-120"/>
                <a:ea typeface="新細明體" panose="02020500000000000000" pitchFamily="18" charset="-120"/>
              </a:rPr>
              <a:t>上什麼呢</a:t>
            </a:r>
            <a:r>
              <a:rPr lang="en-US" altLang="zh-TW" sz="3600" b="1">
                <a:solidFill>
                  <a:schemeClr val="bg1"/>
                </a:solidFill>
                <a:latin typeface="新細明體" panose="02020500000000000000" pitchFamily="18" charset="-120"/>
                <a:ea typeface="新細明體" panose="02020500000000000000" pitchFamily="18" charset="-120"/>
              </a:rPr>
              <a:t>? </a:t>
            </a:r>
            <a:r>
              <a:rPr lang="zh-TW" altLang="en-US" sz="3600" b="1">
                <a:solidFill>
                  <a:schemeClr val="bg1"/>
                </a:solidFill>
                <a:latin typeface="新細明體" panose="02020500000000000000" pitchFamily="18" charset="-120"/>
                <a:ea typeface="新細明體" panose="02020500000000000000" pitchFamily="18" charset="-120"/>
              </a:rPr>
              <a:t>豈可獻一歲的牛犢為燔祭嗎</a:t>
            </a:r>
            <a:r>
              <a:rPr lang="en-US" altLang="zh-TW" sz="3600" b="1">
                <a:solidFill>
                  <a:schemeClr val="bg1"/>
                </a:solidFill>
                <a:latin typeface="新細明體" panose="02020500000000000000" pitchFamily="18" charset="-120"/>
                <a:ea typeface="新細明體" panose="02020500000000000000" pitchFamily="18" charset="-120"/>
              </a:rPr>
              <a:t>? </a:t>
            </a:r>
            <a:r>
              <a:rPr lang="zh-TW" altLang="en-US" sz="3600" b="1">
                <a:solidFill>
                  <a:schemeClr val="bg1"/>
                </a:solidFill>
                <a:latin typeface="新細明體" panose="02020500000000000000" pitchFamily="18" charset="-120"/>
                <a:ea typeface="新細明體" panose="02020500000000000000" pitchFamily="18" charset="-120"/>
              </a:rPr>
              <a:t>耶和華豈喜悅千千的公羊</a:t>
            </a:r>
            <a:r>
              <a:rPr lang="en-US" altLang="zh-TW" sz="3600" b="1">
                <a:solidFill>
                  <a:schemeClr val="bg1"/>
                </a:solidFill>
                <a:latin typeface="新細明體" panose="02020500000000000000" pitchFamily="18" charset="-120"/>
                <a:ea typeface="新細明體" panose="02020500000000000000" pitchFamily="18" charset="-120"/>
              </a:rPr>
              <a:t>, </a:t>
            </a:r>
            <a:r>
              <a:rPr lang="zh-TW" altLang="en-US" sz="3600" b="1">
                <a:solidFill>
                  <a:schemeClr val="bg1"/>
                </a:solidFill>
                <a:latin typeface="新細明體" panose="02020500000000000000" pitchFamily="18" charset="-120"/>
                <a:ea typeface="新細明體" panose="02020500000000000000" pitchFamily="18" charset="-120"/>
              </a:rPr>
              <a:t>或是萬萬的油河嗎</a:t>
            </a:r>
            <a:r>
              <a:rPr lang="en-US" altLang="zh-TW" sz="3600" b="1">
                <a:solidFill>
                  <a:schemeClr val="bg1"/>
                </a:solidFill>
                <a:latin typeface="新細明體" panose="02020500000000000000" pitchFamily="18" charset="-120"/>
                <a:ea typeface="新細明體" panose="02020500000000000000" pitchFamily="18" charset="-120"/>
              </a:rPr>
              <a:t>? </a:t>
            </a:r>
            <a:r>
              <a:rPr lang="zh-TW" altLang="en-US" sz="3600" b="1">
                <a:solidFill>
                  <a:schemeClr val="bg1"/>
                </a:solidFill>
                <a:latin typeface="新細明體" panose="02020500000000000000" pitchFamily="18" charset="-120"/>
                <a:ea typeface="新細明體" panose="02020500000000000000" pitchFamily="18" charset="-120"/>
              </a:rPr>
              <a:t>我豈可為自己的罪過獻我的長子嗎</a:t>
            </a:r>
            <a:r>
              <a:rPr lang="en-US" altLang="zh-TW" sz="3600" b="1">
                <a:solidFill>
                  <a:schemeClr val="bg1"/>
                </a:solidFill>
                <a:latin typeface="新細明體" panose="02020500000000000000" pitchFamily="18" charset="-120"/>
                <a:ea typeface="新細明體" panose="02020500000000000000" pitchFamily="18" charset="-120"/>
              </a:rPr>
              <a:t>? </a:t>
            </a:r>
            <a:r>
              <a:rPr lang="zh-TW" altLang="en-US" sz="3600" b="1">
                <a:solidFill>
                  <a:schemeClr val="bg1"/>
                </a:solidFill>
                <a:latin typeface="新細明體" panose="02020500000000000000" pitchFamily="18" charset="-120"/>
                <a:ea typeface="新細明體" panose="02020500000000000000" pitchFamily="18" charset="-120"/>
              </a:rPr>
              <a:t>為心中的罪惡獻我身所生的嗎</a:t>
            </a:r>
            <a:r>
              <a:rPr lang="en-US" altLang="zh-TW" sz="3600" b="1">
                <a:solidFill>
                  <a:schemeClr val="bg1"/>
                </a:solidFill>
                <a:latin typeface="新細明體" panose="02020500000000000000" pitchFamily="18" charset="-120"/>
                <a:ea typeface="新細明體" panose="02020500000000000000" pitchFamily="18" charset="-120"/>
              </a:rPr>
              <a:t>? </a:t>
            </a:r>
            <a:r>
              <a:rPr lang="zh-TW" altLang="en-US" sz="3600" b="1" u="sng">
                <a:solidFill>
                  <a:srgbClr val="FFFF00"/>
                </a:solidFill>
                <a:latin typeface="新細明體" panose="02020500000000000000" pitchFamily="18" charset="-120"/>
                <a:ea typeface="新細明體" panose="02020500000000000000" pitchFamily="18" charset="-120"/>
              </a:rPr>
              <a:t>世人哪</a:t>
            </a:r>
            <a:r>
              <a:rPr lang="en-US" altLang="zh-TW" sz="3600" b="1" u="sng">
                <a:solidFill>
                  <a:srgbClr val="FFFF00"/>
                </a:solidFill>
                <a:latin typeface="新細明體" panose="02020500000000000000" pitchFamily="18" charset="-120"/>
                <a:ea typeface="新細明體" panose="02020500000000000000" pitchFamily="18" charset="-120"/>
              </a:rPr>
              <a:t>! </a:t>
            </a:r>
            <a:r>
              <a:rPr lang="zh-TW" altLang="en-US" sz="3600" b="1" u="sng">
                <a:solidFill>
                  <a:srgbClr val="FFFF00"/>
                </a:solidFill>
                <a:latin typeface="新細明體" panose="02020500000000000000" pitchFamily="18" charset="-120"/>
                <a:ea typeface="新細明體" panose="02020500000000000000" pitchFamily="18" charset="-120"/>
              </a:rPr>
              <a:t>耶和華已指示你何為善</a:t>
            </a:r>
            <a:r>
              <a:rPr lang="en-US" altLang="zh-TW" sz="3600" b="1" u="sng">
                <a:solidFill>
                  <a:srgbClr val="FFFF00"/>
                </a:solidFill>
                <a:latin typeface="新細明體" panose="02020500000000000000" pitchFamily="18" charset="-120"/>
                <a:ea typeface="新細明體" panose="02020500000000000000" pitchFamily="18" charset="-120"/>
              </a:rPr>
              <a:t>. </a:t>
            </a:r>
            <a:r>
              <a:rPr lang="zh-TW" altLang="en-US" sz="3600" b="1" u="sng">
                <a:solidFill>
                  <a:srgbClr val="FFFF00"/>
                </a:solidFill>
                <a:latin typeface="新細明體" panose="02020500000000000000" pitchFamily="18" charset="-120"/>
                <a:ea typeface="新細明體" panose="02020500000000000000" pitchFamily="18" charset="-120"/>
              </a:rPr>
              <a:t>他向你所要的是什麼呢</a:t>
            </a:r>
            <a:r>
              <a:rPr lang="en-US" altLang="zh-TW" sz="3600" b="1" u="sng">
                <a:solidFill>
                  <a:srgbClr val="FFFF00"/>
                </a:solidFill>
                <a:latin typeface="新細明體" panose="02020500000000000000" pitchFamily="18" charset="-120"/>
                <a:ea typeface="新細明體" panose="02020500000000000000" pitchFamily="18" charset="-120"/>
              </a:rPr>
              <a:t>? </a:t>
            </a:r>
            <a:r>
              <a:rPr lang="zh-TW" altLang="en-US" sz="3600" b="1" u="sng">
                <a:solidFill>
                  <a:srgbClr val="FFFF00"/>
                </a:solidFill>
                <a:latin typeface="新細明體" panose="02020500000000000000" pitchFamily="18" charset="-120"/>
                <a:ea typeface="新細明體" panose="02020500000000000000" pitchFamily="18" charset="-120"/>
              </a:rPr>
              <a:t>只要你行公義</a:t>
            </a:r>
            <a:r>
              <a:rPr lang="en-US" altLang="zh-TW" sz="3600" b="1" u="sng">
                <a:solidFill>
                  <a:srgbClr val="FFFF00"/>
                </a:solidFill>
                <a:latin typeface="新細明體" panose="02020500000000000000" pitchFamily="18" charset="-120"/>
                <a:ea typeface="新細明體" panose="02020500000000000000" pitchFamily="18" charset="-120"/>
              </a:rPr>
              <a:t>, </a:t>
            </a:r>
            <a:r>
              <a:rPr lang="zh-TW" altLang="en-US" sz="3600" b="1" u="sng">
                <a:solidFill>
                  <a:srgbClr val="FFFF00"/>
                </a:solidFill>
                <a:latin typeface="新細明體" panose="02020500000000000000" pitchFamily="18" charset="-120"/>
                <a:ea typeface="新細明體" panose="02020500000000000000" pitchFamily="18" charset="-120"/>
              </a:rPr>
              <a:t>好憐憫</a:t>
            </a:r>
            <a:r>
              <a:rPr lang="en-US" altLang="zh-TW" sz="3600" b="1" u="sng">
                <a:solidFill>
                  <a:srgbClr val="FFFF00"/>
                </a:solidFill>
                <a:latin typeface="新細明體" panose="02020500000000000000" pitchFamily="18" charset="-120"/>
                <a:ea typeface="新細明體" panose="02020500000000000000" pitchFamily="18" charset="-120"/>
              </a:rPr>
              <a:t>, </a:t>
            </a:r>
            <a:r>
              <a:rPr lang="zh-TW" altLang="en-US" sz="3600" b="1" u="sng">
                <a:solidFill>
                  <a:srgbClr val="FFFF00"/>
                </a:solidFill>
                <a:latin typeface="新細明體" panose="02020500000000000000" pitchFamily="18" charset="-120"/>
                <a:ea typeface="新細明體" panose="02020500000000000000" pitchFamily="18" charset="-120"/>
              </a:rPr>
              <a:t>存謙卑的心</a:t>
            </a:r>
            <a:r>
              <a:rPr lang="en-US" altLang="zh-TW" sz="3600" b="1" u="sng">
                <a:solidFill>
                  <a:srgbClr val="FFFF00"/>
                </a:solidFill>
                <a:latin typeface="新細明體" panose="02020500000000000000" pitchFamily="18" charset="-120"/>
                <a:ea typeface="新細明體" panose="02020500000000000000" pitchFamily="18" charset="-120"/>
              </a:rPr>
              <a:t>, </a:t>
            </a:r>
            <a:r>
              <a:rPr lang="zh-TW" altLang="en-US" sz="3600" b="1" u="sng">
                <a:solidFill>
                  <a:srgbClr val="FFFF00"/>
                </a:solidFill>
                <a:latin typeface="新細明體" panose="02020500000000000000" pitchFamily="18" charset="-120"/>
                <a:ea typeface="新細明體" panose="02020500000000000000" pitchFamily="18" charset="-120"/>
              </a:rPr>
              <a:t>與你的神同行</a:t>
            </a:r>
            <a:r>
              <a:rPr lang="en-US" altLang="zh-TW" sz="3600" b="1" u="sng">
                <a:solidFill>
                  <a:srgbClr val="FFFF00"/>
                </a:solidFill>
                <a:latin typeface="新細明體" panose="02020500000000000000" pitchFamily="18" charset="-120"/>
                <a:ea typeface="新細明體" panose="02020500000000000000" pitchFamily="18" charset="-120"/>
              </a:rPr>
              <a:t>.</a:t>
            </a:r>
            <a:endParaRPr lang="zh-TW" altLang="en-US" sz="3600" b="1" u="sng">
              <a:solidFill>
                <a:srgbClr val="FFFF00"/>
              </a:solidFill>
              <a:latin typeface="新細明體" panose="02020500000000000000" pitchFamily="18" charset="-120"/>
              <a:ea typeface="新細明體" panose="02020500000000000000" pitchFamily="18" charset="-120"/>
            </a:endParaRPr>
          </a:p>
          <a:p>
            <a:pPr algn="l">
              <a:spcBef>
                <a:spcPct val="0"/>
              </a:spcBef>
            </a:pPr>
            <a:endParaRPr lang="en-US" altLang="zh-TW" sz="3600" b="1" i="1" u="sng">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1528578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ubtitle 2">
            <a:extLst>
              <a:ext uri="{FF2B5EF4-FFF2-40B4-BE49-F238E27FC236}">
                <a16:creationId xmlns:a16="http://schemas.microsoft.com/office/drawing/2014/main" id="{B2E4D3BC-561C-9042-926E-92AFCCC2F655}"/>
              </a:ext>
            </a:extLst>
          </p:cNvPr>
          <p:cNvSpPr>
            <a:spLocks noGrp="1"/>
          </p:cNvSpPr>
          <p:nvPr>
            <p:ph type="subTitle" idx="1"/>
          </p:nvPr>
        </p:nvSpPr>
        <p:spPr>
          <a:xfrm>
            <a:off x="381000" y="914400"/>
            <a:ext cx="8458200" cy="5715000"/>
          </a:xfrm>
        </p:spPr>
        <p:txBody>
          <a:bodyPr/>
          <a:lstStyle/>
          <a:p>
            <a:pPr algn="l">
              <a:spcBef>
                <a:spcPct val="0"/>
              </a:spcBef>
            </a:pP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彼得前書</a:t>
            </a:r>
            <a:r>
              <a:rPr lang="en-US" altLang="zh-TW" sz="3600" b="1" dirty="0">
                <a:solidFill>
                  <a:schemeClr val="bg1"/>
                </a:solidFill>
                <a:latin typeface="新細明體" panose="02020500000000000000" pitchFamily="18" charset="-120"/>
                <a:ea typeface="新細明體" panose="02020500000000000000" pitchFamily="18" charset="-120"/>
              </a:rPr>
              <a:t> 5:8-10</a:t>
            </a:r>
          </a:p>
          <a:p>
            <a:pPr algn="l">
              <a:spcBef>
                <a:spcPct val="0"/>
              </a:spcBef>
            </a:pPr>
            <a:r>
              <a:rPr lang="zh-TW" altLang="en-US" sz="3600" b="1" u="sng" dirty="0">
                <a:solidFill>
                  <a:srgbClr val="FFFF00"/>
                </a:solidFill>
                <a:latin typeface="新細明體" panose="02020500000000000000" pitchFamily="18" charset="-120"/>
                <a:ea typeface="新細明體" panose="02020500000000000000" pitchFamily="18" charset="-120"/>
              </a:rPr>
              <a:t>務要謹守</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警醒</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因為你們的</a:t>
            </a:r>
            <a:r>
              <a:rPr lang="zh-TW" altLang="en-US" sz="3600" b="1" u="sng" dirty="0">
                <a:solidFill>
                  <a:srgbClr val="FFFF00"/>
                </a:solidFill>
                <a:latin typeface="新細明體" panose="02020500000000000000" pitchFamily="18" charset="-120"/>
                <a:ea typeface="新細明體" panose="02020500000000000000" pitchFamily="18" charset="-120"/>
              </a:rPr>
              <a:t>仇敵魔鬼</a:t>
            </a:r>
            <a:endParaRPr lang="en-US" altLang="zh-TW" sz="3600" b="1" u="sng"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如同吼叫的獅子</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遍地遊行</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尋找可吞吃</a:t>
            </a: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的人</a:t>
            </a:r>
            <a:r>
              <a:rPr lang="en-US" altLang="zh-TW" sz="3600" b="1" dirty="0">
                <a:solidFill>
                  <a:schemeClr val="bg1"/>
                </a:solidFill>
                <a:latin typeface="PMingLiU" panose="02020500000000000000" pitchFamily="18" charset="-120"/>
                <a:ea typeface="PMingLiU" panose="02020500000000000000" pitchFamily="18" charset="-120"/>
              </a:rPr>
              <a:t>. </a:t>
            </a:r>
            <a:r>
              <a:rPr lang="zh-TW" altLang="en-US" sz="3600" b="1" u="sng" dirty="0">
                <a:solidFill>
                  <a:srgbClr val="FFFF00"/>
                </a:solidFill>
                <a:latin typeface="PMingLiU" panose="02020500000000000000" pitchFamily="18" charset="-120"/>
                <a:ea typeface="PMingLiU" panose="02020500000000000000" pitchFamily="18" charset="-120"/>
              </a:rPr>
              <a:t>你們要用堅固的信心抵擋它</a:t>
            </a:r>
            <a:r>
              <a:rPr lang="en-US" altLang="zh-TW" sz="3600" b="1" dirty="0">
                <a:solidFill>
                  <a:schemeClr val="bg1"/>
                </a:solidFill>
                <a:latin typeface="PMingLiU" panose="02020500000000000000" pitchFamily="18" charset="-120"/>
                <a:ea typeface="PMingLiU" panose="02020500000000000000" pitchFamily="18" charset="-120"/>
              </a:rPr>
              <a:t>, </a:t>
            </a:r>
            <a:r>
              <a:rPr lang="zh-TW" altLang="en-US" sz="3600" b="1" dirty="0">
                <a:solidFill>
                  <a:schemeClr val="bg1"/>
                </a:solidFill>
                <a:latin typeface="PMingLiU" panose="02020500000000000000" pitchFamily="18" charset="-120"/>
                <a:ea typeface="PMingLiU" panose="02020500000000000000" pitchFamily="18" charset="-120"/>
              </a:rPr>
              <a:t>因為知道你們在世上的眾弟兄也是經歷這樣的苦難</a:t>
            </a:r>
            <a:r>
              <a:rPr lang="en-US" altLang="zh-TW" sz="3600" b="1" dirty="0">
                <a:solidFill>
                  <a:schemeClr val="bg1"/>
                </a:solidFill>
                <a:latin typeface="PMingLiU" panose="02020500000000000000" pitchFamily="18" charset="-120"/>
                <a:ea typeface="PMingLiU" panose="02020500000000000000" pitchFamily="18" charset="-120"/>
              </a:rPr>
              <a:t>. </a:t>
            </a:r>
            <a:r>
              <a:rPr lang="en-US" altLang="zh-TW" sz="3600" b="1" baseline="30000" dirty="0">
                <a:solidFill>
                  <a:schemeClr val="bg1"/>
                </a:solidFill>
                <a:latin typeface="PMingLiU" panose="02020500000000000000" pitchFamily="18" charset="-120"/>
                <a:ea typeface="PMingLiU" panose="02020500000000000000" pitchFamily="18" charset="-120"/>
              </a:rPr>
              <a:t> </a:t>
            </a:r>
            <a:r>
              <a:rPr lang="zh-TW" altLang="en-US" sz="3600" b="1" u="sng" dirty="0">
                <a:solidFill>
                  <a:srgbClr val="FFFF00"/>
                </a:solidFill>
                <a:latin typeface="PMingLiU" panose="02020500000000000000" pitchFamily="18" charset="-120"/>
                <a:ea typeface="PMingLiU" panose="02020500000000000000" pitchFamily="18" charset="-120"/>
              </a:rPr>
              <a:t>那賜諸般恩典的神</a:t>
            </a:r>
            <a:r>
              <a:rPr lang="en-US" altLang="zh-TW" sz="3600" b="1" dirty="0">
                <a:solidFill>
                  <a:schemeClr val="bg1"/>
                </a:solidFill>
                <a:latin typeface="PMingLiU" panose="02020500000000000000" pitchFamily="18" charset="-120"/>
                <a:ea typeface="PMingLiU" panose="02020500000000000000" pitchFamily="18" charset="-120"/>
              </a:rPr>
              <a:t>, </a:t>
            </a:r>
            <a:r>
              <a:rPr lang="zh-TW" altLang="en-US" sz="3600" b="1" dirty="0">
                <a:solidFill>
                  <a:schemeClr val="bg1"/>
                </a:solidFill>
                <a:latin typeface="PMingLiU" panose="02020500000000000000" pitchFamily="18" charset="-120"/>
                <a:ea typeface="PMingLiU" panose="02020500000000000000" pitchFamily="18" charset="-120"/>
              </a:rPr>
              <a:t>曾在基督裡召你們得享他永遠的榮耀</a:t>
            </a:r>
            <a:r>
              <a:rPr lang="en-US" altLang="zh-TW" sz="3600" b="1" dirty="0">
                <a:solidFill>
                  <a:schemeClr val="bg1"/>
                </a:solidFill>
                <a:latin typeface="PMingLiU" panose="02020500000000000000" pitchFamily="18" charset="-120"/>
                <a:ea typeface="PMingLiU" panose="02020500000000000000" pitchFamily="18" charset="-120"/>
              </a:rPr>
              <a:t>, </a:t>
            </a:r>
            <a:r>
              <a:rPr lang="zh-TW" altLang="en-US" sz="3600" b="1" dirty="0">
                <a:solidFill>
                  <a:schemeClr val="bg1"/>
                </a:solidFill>
                <a:latin typeface="PMingLiU" panose="02020500000000000000" pitchFamily="18" charset="-120"/>
                <a:ea typeface="PMingLiU" panose="02020500000000000000" pitchFamily="18" charset="-120"/>
              </a:rPr>
              <a:t>等你們暫受苦難之後</a:t>
            </a:r>
            <a:r>
              <a:rPr lang="en-US" altLang="zh-TW" sz="3600" b="1" dirty="0">
                <a:solidFill>
                  <a:schemeClr val="bg1"/>
                </a:solidFill>
                <a:latin typeface="PMingLiU" panose="02020500000000000000" pitchFamily="18" charset="-120"/>
                <a:ea typeface="PMingLiU" panose="02020500000000000000" pitchFamily="18" charset="-120"/>
              </a:rPr>
              <a:t>, </a:t>
            </a:r>
            <a:r>
              <a:rPr lang="zh-TW" altLang="en-US" sz="3600" b="1" u="sng" dirty="0">
                <a:solidFill>
                  <a:srgbClr val="FFFF00"/>
                </a:solidFill>
                <a:latin typeface="PMingLiU" panose="02020500000000000000" pitchFamily="18" charset="-120"/>
                <a:ea typeface="PMingLiU" panose="02020500000000000000" pitchFamily="18" charset="-120"/>
              </a:rPr>
              <a:t>必要親自成全你們</a:t>
            </a:r>
            <a:r>
              <a:rPr lang="en-US" altLang="zh-TW" sz="3600" b="1" u="sng" dirty="0">
                <a:solidFill>
                  <a:srgbClr val="FFFF00"/>
                </a:solidFill>
                <a:latin typeface="PMingLiU" panose="02020500000000000000" pitchFamily="18" charset="-120"/>
                <a:ea typeface="PMingLiU" panose="02020500000000000000" pitchFamily="18" charset="-120"/>
              </a:rPr>
              <a:t>, </a:t>
            </a:r>
            <a:r>
              <a:rPr lang="zh-TW" altLang="en-US" sz="3600" b="1" u="sng" dirty="0">
                <a:solidFill>
                  <a:srgbClr val="FFFF00"/>
                </a:solidFill>
                <a:latin typeface="PMingLiU" panose="02020500000000000000" pitchFamily="18" charset="-120"/>
                <a:ea typeface="PMingLiU" panose="02020500000000000000" pitchFamily="18" charset="-120"/>
              </a:rPr>
              <a:t>堅固你們</a:t>
            </a:r>
            <a:r>
              <a:rPr lang="en-US" altLang="zh-TW" sz="3600" b="1" u="sng" dirty="0">
                <a:solidFill>
                  <a:srgbClr val="FFFF00"/>
                </a:solidFill>
                <a:latin typeface="PMingLiU" panose="02020500000000000000" pitchFamily="18" charset="-120"/>
                <a:ea typeface="PMingLiU" panose="02020500000000000000" pitchFamily="18" charset="-120"/>
              </a:rPr>
              <a:t>, </a:t>
            </a:r>
            <a:r>
              <a:rPr lang="zh-TW" altLang="en-US" sz="3600" b="1" u="sng" dirty="0">
                <a:solidFill>
                  <a:srgbClr val="FFFF00"/>
                </a:solidFill>
                <a:latin typeface="PMingLiU" panose="02020500000000000000" pitchFamily="18" charset="-120"/>
                <a:ea typeface="PMingLiU" panose="02020500000000000000" pitchFamily="18" charset="-120"/>
              </a:rPr>
              <a:t>賜力量給你們</a:t>
            </a:r>
            <a:r>
              <a:rPr lang="en-US" altLang="zh-TW" sz="3600" b="1" u="sng" dirty="0">
                <a:solidFill>
                  <a:srgbClr val="FFFF00"/>
                </a:solidFill>
                <a:latin typeface="PMingLiU" panose="02020500000000000000" pitchFamily="18" charset="-120"/>
                <a:ea typeface="PMingLiU" panose="02020500000000000000" pitchFamily="18" charset="-120"/>
              </a:rPr>
              <a:t>.</a:t>
            </a:r>
          </a:p>
        </p:txBody>
      </p:sp>
    </p:spTree>
    <p:extLst>
      <p:ext uri="{BB962C8B-B14F-4D97-AF65-F5344CB8AC3E}">
        <p14:creationId xmlns:p14="http://schemas.microsoft.com/office/powerpoint/2010/main" val="42457562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ubtitle 2">
            <a:extLst>
              <a:ext uri="{FF2B5EF4-FFF2-40B4-BE49-F238E27FC236}">
                <a16:creationId xmlns:a16="http://schemas.microsoft.com/office/drawing/2014/main" id="{B2E4D3BC-561C-9042-926E-92AFCCC2F655}"/>
              </a:ext>
            </a:extLst>
          </p:cNvPr>
          <p:cNvSpPr>
            <a:spLocks noGrp="1"/>
          </p:cNvSpPr>
          <p:nvPr>
            <p:ph type="subTitle" idx="1"/>
          </p:nvPr>
        </p:nvSpPr>
        <p:spPr>
          <a:xfrm>
            <a:off x="381000" y="914400"/>
            <a:ext cx="8458200" cy="5715000"/>
          </a:xfrm>
        </p:spPr>
        <p:txBody>
          <a:bodyPr/>
          <a:lstStyle/>
          <a:p>
            <a:pPr algn="l">
              <a:spcBef>
                <a:spcPct val="0"/>
              </a:spcBef>
            </a:pP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p:txBody>
      </p:sp>
      <p:pic>
        <p:nvPicPr>
          <p:cNvPr id="4" name="Picture 7" descr="SpArmor.png">
            <a:extLst>
              <a:ext uri="{FF2B5EF4-FFF2-40B4-BE49-F238E27FC236}">
                <a16:creationId xmlns:a16="http://schemas.microsoft.com/office/drawing/2014/main" id="{B3ADBA28-1275-5C4E-A247-D7B8CB10062E}"/>
              </a:ext>
            </a:extLst>
          </p:cNvPr>
          <p:cNvPicPr>
            <a:picLocks noChangeAspect="1"/>
          </p:cNvPicPr>
          <p:nvPr/>
        </p:nvPicPr>
        <p:blipFill rotWithShape="1">
          <a:blip r:embed="rId3">
            <a:extLst>
              <a:ext uri="{28A0092B-C50C-407E-A947-70E740481C1C}">
                <a14:useLocalDpi xmlns:a14="http://schemas.microsoft.com/office/drawing/2010/main" val="0"/>
              </a:ext>
            </a:extLst>
          </a:blip>
          <a:srcRect t="12658"/>
          <a:stretch/>
        </p:blipFill>
        <p:spPr bwMode="auto">
          <a:xfrm>
            <a:off x="0" y="1600200"/>
            <a:ext cx="91455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82BE8E7-26EE-F94B-BECC-98D74C9CA80B}"/>
              </a:ext>
            </a:extLst>
          </p:cNvPr>
          <p:cNvSpPr txBox="1"/>
          <p:nvPr/>
        </p:nvSpPr>
        <p:spPr>
          <a:xfrm>
            <a:off x="0" y="1752600"/>
            <a:ext cx="9144000" cy="646331"/>
          </a:xfrm>
          <a:prstGeom prst="rect">
            <a:avLst/>
          </a:prstGeom>
          <a:noFill/>
        </p:spPr>
        <p:txBody>
          <a:bodyPr wrap="square" rtlCol="0">
            <a:spAutoFit/>
          </a:bodyPr>
          <a:lstStyle/>
          <a:p>
            <a:pPr algn="ctr"/>
            <a:r>
              <a:rPr lang="zh-TW" altLang="en-US" sz="3600" b="1" dirty="0">
                <a:solidFill>
                  <a:srgbClr val="FFFF00"/>
                </a:solidFill>
                <a:effectLst>
                  <a:glow rad="88900">
                    <a:schemeClr val="tx1"/>
                  </a:glow>
                </a:effectLst>
                <a:latin typeface="+mj-ea"/>
                <a:ea typeface="+mj-ea"/>
                <a:cs typeface="DIN Condensed Bold"/>
              </a:rPr>
              <a:t>谁是谨慎自守</a:t>
            </a:r>
            <a:r>
              <a:rPr lang="en-US" altLang="zh-TW" sz="3600" b="1" dirty="0">
                <a:solidFill>
                  <a:srgbClr val="FFFF00"/>
                </a:solidFill>
                <a:effectLst>
                  <a:glow rad="88900">
                    <a:schemeClr val="tx1"/>
                  </a:glow>
                </a:effectLst>
                <a:latin typeface="+mj-ea"/>
                <a:ea typeface="+mj-ea"/>
                <a:cs typeface="DIN Condensed Bold"/>
              </a:rPr>
              <a:t>, </a:t>
            </a:r>
            <a:r>
              <a:rPr lang="zh-TW" altLang="en-US" sz="3600" b="1" dirty="0">
                <a:solidFill>
                  <a:srgbClr val="FFFF00"/>
                </a:solidFill>
                <a:effectLst>
                  <a:glow rad="88900">
                    <a:schemeClr val="tx1"/>
                  </a:glow>
                </a:effectLst>
                <a:latin typeface="+mj-ea"/>
                <a:ea typeface="+mj-ea"/>
                <a:cs typeface="DIN Condensed Bold"/>
              </a:rPr>
              <a:t>预备好抵挡攻击</a:t>
            </a:r>
            <a:r>
              <a:rPr lang="en-US" altLang="zh-TW" sz="3600" b="1" dirty="0">
                <a:solidFill>
                  <a:srgbClr val="FFFF00"/>
                </a:solidFill>
                <a:effectLst>
                  <a:glow rad="88900">
                    <a:schemeClr val="tx1"/>
                  </a:glow>
                </a:effectLst>
                <a:latin typeface="+mj-ea"/>
                <a:ea typeface="+mj-ea"/>
                <a:cs typeface="DIN Condensed Bold"/>
              </a:rPr>
              <a:t>?</a:t>
            </a:r>
            <a:endParaRPr lang="en-US" sz="3600" b="1" dirty="0">
              <a:solidFill>
                <a:srgbClr val="FFFF00"/>
              </a:solidFill>
              <a:effectLst>
                <a:glow rad="88900">
                  <a:schemeClr val="tx1"/>
                </a:glow>
              </a:effectLst>
              <a:latin typeface="+mj-ea"/>
              <a:ea typeface="+mj-ea"/>
              <a:cs typeface="DIN Condensed Bold"/>
            </a:endParaRPr>
          </a:p>
        </p:txBody>
      </p:sp>
    </p:spTree>
    <p:extLst>
      <p:ext uri="{BB962C8B-B14F-4D97-AF65-F5344CB8AC3E}">
        <p14:creationId xmlns:p14="http://schemas.microsoft.com/office/powerpoint/2010/main" val="5127152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85C4BC-4C1D-4141-8419-BB286C71DDEA}"/>
              </a:ext>
            </a:extLst>
          </p:cNvPr>
          <p:cNvSpPr>
            <a:spLocks noChangeArrowheads="1"/>
          </p:cNvSpPr>
          <p:nvPr/>
        </p:nvSpPr>
        <p:spPr bwMode="auto">
          <a:xfrm>
            <a:off x="0" y="0"/>
            <a:ext cx="9144000" cy="6865938"/>
          </a:xfrm>
          <a:prstGeom prst="rect">
            <a:avLst/>
          </a:prstGeom>
          <a:solidFill>
            <a:schemeClr val="tx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grpSp>
        <p:nvGrpSpPr>
          <p:cNvPr id="15362" name="Group 9">
            <a:extLst>
              <a:ext uri="{FF2B5EF4-FFF2-40B4-BE49-F238E27FC236}">
                <a16:creationId xmlns:a16="http://schemas.microsoft.com/office/drawing/2014/main" id="{6D15BFBF-B875-8741-BD0F-A24153ADC6CB}"/>
              </a:ext>
            </a:extLst>
          </p:cNvPr>
          <p:cNvGrpSpPr>
            <a:grpSpLocks/>
          </p:cNvGrpSpPr>
          <p:nvPr/>
        </p:nvGrpSpPr>
        <p:grpSpPr bwMode="auto">
          <a:xfrm>
            <a:off x="0" y="1295400"/>
            <a:ext cx="5540375" cy="4006850"/>
            <a:chOff x="-2" y="3062349"/>
            <a:chExt cx="5257801" cy="3803163"/>
          </a:xfrm>
        </p:grpSpPr>
        <p:pic>
          <p:nvPicPr>
            <p:cNvPr id="15368" name="Picture 3" descr="Nehemiah1.jpg">
              <a:extLst>
                <a:ext uri="{FF2B5EF4-FFF2-40B4-BE49-F238E27FC236}">
                  <a16:creationId xmlns:a16="http://schemas.microsoft.com/office/drawing/2014/main" id="{F527A874-7180-804F-B561-6F8A346B88B9}"/>
                </a:ext>
              </a:extLst>
            </p:cNvPr>
            <p:cNvPicPr>
              <a:picLocks noChangeAspect="1"/>
            </p:cNvPicPr>
            <p:nvPr/>
          </p:nvPicPr>
          <p:blipFill>
            <a:blip r:embed="rId2">
              <a:extLst>
                <a:ext uri="{28A0092B-C50C-407E-A947-70E740481C1C}">
                  <a14:useLocalDpi xmlns:a14="http://schemas.microsoft.com/office/drawing/2010/main" val="0"/>
                </a:ext>
              </a:extLst>
            </a:blip>
            <a:srcRect t="22223" r="43211" b="23334"/>
            <a:stretch>
              <a:fillRect/>
            </a:stretch>
          </p:blipFill>
          <p:spPr bwMode="auto">
            <a:xfrm>
              <a:off x="0" y="3062349"/>
              <a:ext cx="5257799" cy="378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
              <a:extLst>
                <a:ext uri="{FF2B5EF4-FFF2-40B4-BE49-F238E27FC236}">
                  <a16:creationId xmlns:a16="http://schemas.microsoft.com/office/drawing/2014/main" id="{5DDD9F02-546B-E644-90C6-6650D8DC5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714" b="33119"/>
            <a:stretch>
              <a:fillRect/>
            </a:stretch>
          </p:blipFill>
          <p:spPr bwMode="auto">
            <a:xfrm>
              <a:off x="-2" y="5333999"/>
              <a:ext cx="5257801" cy="153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TextBox 14">
            <a:extLst>
              <a:ext uri="{FF2B5EF4-FFF2-40B4-BE49-F238E27FC236}">
                <a16:creationId xmlns:a16="http://schemas.microsoft.com/office/drawing/2014/main" id="{B49FA840-1DDA-0847-A2C3-651AA37D2BE0}"/>
              </a:ext>
            </a:extLst>
          </p:cNvPr>
          <p:cNvSpPr txBox="1">
            <a:spLocks noChangeArrowheads="1"/>
          </p:cNvSpPr>
          <p:nvPr/>
        </p:nvSpPr>
        <p:spPr bwMode="auto">
          <a:xfrm>
            <a:off x="103188" y="5278438"/>
            <a:ext cx="533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zh-CN" altLang="en-US" sz="4400" b="1" i="1" dirty="0">
                <a:solidFill>
                  <a:srgbClr val="FFC000"/>
                </a:solidFill>
                <a:latin typeface="新細明體" panose="02020500000000000000" pitchFamily="18" charset="-120"/>
                <a:ea typeface="新細明體" panose="02020500000000000000" pitchFamily="18" charset="-120"/>
              </a:rPr>
              <a:t>谦卑与主同行的生命</a:t>
            </a:r>
            <a:endParaRPr lang="zh-TW" altLang="en-US" sz="4400" b="1" i="1" dirty="0">
              <a:solidFill>
                <a:srgbClr val="FFC000"/>
              </a:solidFill>
              <a:latin typeface="新細明體" panose="02020500000000000000" pitchFamily="18" charset="-120"/>
              <a:ea typeface="新細明體" panose="02020500000000000000" pitchFamily="18" charset="-120"/>
            </a:endParaRPr>
          </a:p>
        </p:txBody>
      </p:sp>
      <p:cxnSp>
        <p:nvCxnSpPr>
          <p:cNvPr id="14" name="Straight Connector 13">
            <a:extLst>
              <a:ext uri="{FF2B5EF4-FFF2-40B4-BE49-F238E27FC236}">
                <a16:creationId xmlns:a16="http://schemas.microsoft.com/office/drawing/2014/main" id="{B0506CEB-2F95-4E4D-A556-0CE57B28CE4C}"/>
              </a:ext>
            </a:extLst>
          </p:cNvPr>
          <p:cNvCxnSpPr/>
          <p:nvPr/>
        </p:nvCxnSpPr>
        <p:spPr>
          <a:xfrm>
            <a:off x="0" y="1295400"/>
            <a:ext cx="9144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65F06AC-3797-6741-8BAC-1D653C5F7B1C}"/>
              </a:ext>
            </a:extLst>
          </p:cNvPr>
          <p:cNvCxnSpPr>
            <a:cxnSpLocks/>
          </p:cNvCxnSpPr>
          <p:nvPr/>
        </p:nvCxnSpPr>
        <p:spPr>
          <a:xfrm>
            <a:off x="5540375" y="0"/>
            <a:ext cx="0" cy="686593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367" name="TextBox 23">
            <a:extLst>
              <a:ext uri="{FF2B5EF4-FFF2-40B4-BE49-F238E27FC236}">
                <a16:creationId xmlns:a16="http://schemas.microsoft.com/office/drawing/2014/main" id="{E8E13970-016C-074E-9EFF-A853BABB14BA}"/>
              </a:ext>
            </a:extLst>
          </p:cNvPr>
          <p:cNvSpPr txBox="1">
            <a:spLocks noChangeArrowheads="1"/>
          </p:cNvSpPr>
          <p:nvPr/>
        </p:nvSpPr>
        <p:spPr bwMode="auto">
          <a:xfrm>
            <a:off x="5540375" y="1618565"/>
            <a:ext cx="3500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zh-CN" altLang="en-US" sz="3600" b="1" dirty="0">
                <a:solidFill>
                  <a:schemeClr val="bg1"/>
                </a:solidFill>
                <a:latin typeface="新細明體" panose="02020500000000000000" pitchFamily="18" charset="-120"/>
                <a:ea typeface="新細明體" panose="02020500000000000000" pitchFamily="18" charset="-120"/>
              </a:rPr>
              <a:t>尼希米记</a:t>
            </a:r>
            <a:r>
              <a:rPr lang="en-US" altLang="zh-CN" sz="3600" b="1" dirty="0">
                <a:solidFill>
                  <a:schemeClr val="bg1"/>
                </a:solidFill>
                <a:latin typeface="新細明體" panose="02020500000000000000" pitchFamily="18" charset="-120"/>
                <a:ea typeface="新細明體" panose="02020500000000000000" pitchFamily="18" charset="-120"/>
              </a:rPr>
              <a:t> </a:t>
            </a:r>
            <a:r>
              <a:rPr lang="en-US" altLang="zh-TW" sz="3600" b="1" dirty="0">
                <a:solidFill>
                  <a:schemeClr val="bg1"/>
                </a:solidFill>
                <a:latin typeface="新細明體" panose="02020500000000000000" pitchFamily="18" charset="-120"/>
                <a:ea typeface="新細明體" panose="02020500000000000000" pitchFamily="18" charset="-120"/>
              </a:rPr>
              <a:t>5:14-19</a:t>
            </a:r>
            <a:endParaRPr lang="zh-TW" altLang="en-US" sz="3600" b="1" dirty="0">
              <a:solidFill>
                <a:schemeClr val="bg1"/>
              </a:solidFill>
              <a:latin typeface="新細明體" panose="02020500000000000000" pitchFamily="18" charset="-120"/>
              <a:ea typeface="新細明體" panose="02020500000000000000" pitchFamily="18" charset="-120"/>
            </a:endParaRPr>
          </a:p>
        </p:txBody>
      </p:sp>
      <p:sp>
        <p:nvSpPr>
          <p:cNvPr id="11" name="TextBox 23">
            <a:extLst>
              <a:ext uri="{FF2B5EF4-FFF2-40B4-BE49-F238E27FC236}">
                <a16:creationId xmlns:a16="http://schemas.microsoft.com/office/drawing/2014/main" id="{FAF1C922-C978-0F4C-B9DB-E23F870A1437}"/>
              </a:ext>
            </a:extLst>
          </p:cNvPr>
          <p:cNvSpPr txBox="1">
            <a:spLocks noChangeArrowheads="1"/>
          </p:cNvSpPr>
          <p:nvPr/>
        </p:nvSpPr>
        <p:spPr bwMode="auto">
          <a:xfrm>
            <a:off x="2667000" y="669960"/>
            <a:ext cx="536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zh-CN" sz="3600" b="1" dirty="0">
                <a:solidFill>
                  <a:schemeClr val="bg1"/>
                </a:solidFill>
                <a:latin typeface="新細明體" panose="02020500000000000000" pitchFamily="18" charset="-120"/>
                <a:ea typeface="新細明體" panose="02020500000000000000" pitchFamily="18" charset="-120"/>
              </a:rPr>
              <a:t>3. </a:t>
            </a:r>
            <a:r>
              <a:rPr lang="zh-CN" altLang="en-US" sz="3600" b="1" dirty="0">
                <a:solidFill>
                  <a:schemeClr val="bg1"/>
                </a:solidFill>
                <a:latin typeface="新細明體" panose="02020500000000000000" pitchFamily="18" charset="-120"/>
                <a:ea typeface="新細明體" panose="02020500000000000000" pitchFamily="18" charset="-120"/>
              </a:rPr>
              <a:t>在</a:t>
            </a:r>
            <a:r>
              <a:rPr lang="zh-TW" altLang="en-US" sz="3600" b="1" dirty="0">
                <a:solidFill>
                  <a:srgbClr val="FFFF00"/>
                </a:solidFill>
                <a:latin typeface="新細明體" panose="02020500000000000000" pitchFamily="18" charset="-120"/>
                <a:ea typeface="新細明體" panose="02020500000000000000" pitchFamily="18" charset="-120"/>
              </a:rPr>
              <a:t>敬畏憐憫</a:t>
            </a:r>
            <a:r>
              <a:rPr lang="zh-CN" altLang="en-US" sz="3600" b="1" dirty="0">
                <a:solidFill>
                  <a:schemeClr val="bg1"/>
                </a:solidFill>
                <a:latin typeface="新細明體" panose="02020500000000000000" pitchFamily="18" charset="-120"/>
                <a:ea typeface="新細明體" panose="02020500000000000000" pitchFamily="18" charset="-120"/>
              </a:rPr>
              <a:t>里与主同行</a:t>
            </a:r>
            <a:endParaRPr lang="zh-TW" altLang="en-US" sz="3600" b="1" dirty="0">
              <a:solidFill>
                <a:schemeClr val="bg1"/>
              </a:solidFill>
              <a:latin typeface="新細明體" panose="02020500000000000000" pitchFamily="18" charset="-120"/>
              <a:ea typeface="新細明體" panose="02020500000000000000" pitchFamily="18" charset="-12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5:1-4</a:t>
            </a:r>
          </a:p>
          <a:p>
            <a:pPr algn="l">
              <a:spcBef>
                <a:spcPts val="0"/>
              </a:spcBef>
              <a:defRPr/>
            </a:pPr>
            <a:r>
              <a:rPr lang="zh-TW" altLang="en-US" sz="3600" b="1" dirty="0">
                <a:solidFill>
                  <a:schemeClr val="bg1"/>
                </a:solidFill>
                <a:latin typeface="+mn-ea"/>
                <a:ea typeface="+mn-ea"/>
              </a:rPr>
              <a:t>百姓和他們的妻大大</a:t>
            </a:r>
            <a:r>
              <a:rPr lang="zh-TW" altLang="en-US" sz="3600" b="1" u="sng" dirty="0">
                <a:solidFill>
                  <a:srgbClr val="FFFF00"/>
                </a:solidFill>
                <a:latin typeface="+mn-ea"/>
                <a:ea typeface="+mn-ea"/>
              </a:rPr>
              <a:t>呼號</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埋怨</a:t>
            </a:r>
            <a:r>
              <a:rPr lang="zh-TW" altLang="en-US" sz="3600" b="1" dirty="0">
                <a:solidFill>
                  <a:schemeClr val="bg1"/>
                </a:solidFill>
                <a:latin typeface="+mn-ea"/>
                <a:ea typeface="+mn-ea"/>
              </a:rPr>
              <a:t>他們的弟兄</a:t>
            </a:r>
            <a:r>
              <a:rPr lang="zh-TW" altLang="en-US" sz="3600" b="1" u="sng" dirty="0">
                <a:solidFill>
                  <a:schemeClr val="bg1"/>
                </a:solidFill>
                <a:latin typeface="+mn-ea"/>
                <a:ea typeface="+mn-ea"/>
              </a:rPr>
              <a:t>猶大</a:t>
            </a:r>
            <a:r>
              <a:rPr lang="zh-TW" altLang="en-US" sz="3600" b="1" dirty="0">
                <a:solidFill>
                  <a:schemeClr val="bg1"/>
                </a:solidFill>
                <a:latin typeface="+mn-ea"/>
                <a:ea typeface="+mn-ea"/>
              </a:rPr>
              <a:t>人</a:t>
            </a:r>
            <a:r>
              <a:rPr lang="en-US" altLang="zh-TW" sz="3600" b="1" dirty="0">
                <a:solidFill>
                  <a:schemeClr val="bg1"/>
                </a:solidFill>
                <a:latin typeface="+mn-ea"/>
                <a:ea typeface="+mn-ea"/>
              </a:rPr>
              <a:t>. </a:t>
            </a:r>
            <a:r>
              <a:rPr lang="zh-TW" altLang="en-US" sz="3600" b="1" dirty="0">
                <a:solidFill>
                  <a:schemeClr val="bg1"/>
                </a:solidFill>
                <a:latin typeface="+mn-ea"/>
                <a:ea typeface="+mn-ea"/>
              </a:rPr>
              <a:t> 有的說</a:t>
            </a:r>
            <a:r>
              <a:rPr lang="en-US" altLang="zh-TW" sz="3600" b="1" dirty="0">
                <a:solidFill>
                  <a:schemeClr val="bg1"/>
                </a:solidFill>
                <a:latin typeface="+mn-ea"/>
                <a:ea typeface="+mn-ea"/>
              </a:rPr>
              <a:t>:</a:t>
            </a:r>
            <a:r>
              <a:rPr lang="zh-TW" altLang="en-US" sz="3600" b="1" dirty="0">
                <a:solidFill>
                  <a:schemeClr val="bg1"/>
                </a:solidFill>
                <a:latin typeface="+mn-ea"/>
                <a:ea typeface="+mn-ea"/>
              </a:rPr>
              <a:t>「我們和兒女人口眾多</a:t>
            </a:r>
            <a:r>
              <a:rPr lang="en-US" altLang="zh-TW" sz="3600" b="1" dirty="0">
                <a:solidFill>
                  <a:schemeClr val="bg1"/>
                </a:solidFill>
                <a:latin typeface="+mn-ea"/>
                <a:ea typeface="+mn-ea"/>
              </a:rPr>
              <a:t>, </a:t>
            </a:r>
            <a:r>
              <a:rPr lang="zh-TW" altLang="en-US" sz="3600" b="1" dirty="0">
                <a:solidFill>
                  <a:schemeClr val="bg1"/>
                </a:solidFill>
                <a:latin typeface="+mn-ea"/>
                <a:ea typeface="+mn-ea"/>
              </a:rPr>
              <a:t>要去得糧食度命</a:t>
            </a:r>
            <a:r>
              <a:rPr lang="en-US" altLang="zh-TW" sz="3600" b="1" dirty="0">
                <a:solidFill>
                  <a:schemeClr val="bg1"/>
                </a:solidFill>
                <a:latin typeface="+mn-ea"/>
                <a:ea typeface="+mn-ea"/>
              </a:rPr>
              <a:t>.</a:t>
            </a:r>
            <a:r>
              <a:rPr lang="zh-TW" altLang="en-US" sz="3600" b="1" dirty="0">
                <a:solidFill>
                  <a:schemeClr val="bg1"/>
                </a:solidFill>
                <a:latin typeface="+mn-ea"/>
                <a:ea typeface="+mn-ea"/>
              </a:rPr>
              <a:t>」有的說</a:t>
            </a:r>
            <a:r>
              <a:rPr lang="en-US" altLang="zh-TW" sz="3600" b="1" dirty="0">
                <a:solidFill>
                  <a:schemeClr val="bg1"/>
                </a:solidFill>
                <a:latin typeface="+mn-ea"/>
                <a:ea typeface="+mn-ea"/>
              </a:rPr>
              <a:t>:</a:t>
            </a:r>
            <a:r>
              <a:rPr lang="zh-TW" altLang="en-US" sz="3600" b="1" dirty="0">
                <a:solidFill>
                  <a:schemeClr val="bg1"/>
                </a:solidFill>
                <a:latin typeface="+mn-ea"/>
                <a:ea typeface="+mn-ea"/>
              </a:rPr>
              <a:t>「我們</a:t>
            </a:r>
            <a:r>
              <a:rPr lang="zh-TW" altLang="en-US" sz="3600" b="1" u="sng" dirty="0">
                <a:solidFill>
                  <a:srgbClr val="FFFF00"/>
                </a:solidFill>
                <a:latin typeface="+mn-ea"/>
                <a:ea typeface="+mn-ea"/>
              </a:rPr>
              <a:t>典了田地</a:t>
            </a:r>
            <a:r>
              <a:rPr lang="en-US" altLang="zh-TW" sz="3600" b="1" dirty="0">
                <a:solidFill>
                  <a:schemeClr val="bg1"/>
                </a:solidFill>
                <a:latin typeface="+mn-ea"/>
                <a:ea typeface="+mn-ea"/>
              </a:rPr>
              <a:t>, </a:t>
            </a:r>
            <a:r>
              <a:rPr lang="zh-TW" altLang="en-US" sz="3600" b="1" dirty="0">
                <a:solidFill>
                  <a:schemeClr val="bg1"/>
                </a:solidFill>
                <a:latin typeface="+mn-ea"/>
                <a:ea typeface="+mn-ea"/>
              </a:rPr>
              <a:t>葡萄園</a:t>
            </a:r>
            <a:r>
              <a:rPr lang="en-US" altLang="zh-TW" sz="3600" b="1" dirty="0">
                <a:solidFill>
                  <a:schemeClr val="bg1"/>
                </a:solidFill>
                <a:latin typeface="+mn-ea"/>
                <a:ea typeface="+mn-ea"/>
              </a:rPr>
              <a:t>, </a:t>
            </a:r>
            <a:r>
              <a:rPr lang="zh-TW" altLang="en-US" sz="3600" b="1" dirty="0">
                <a:solidFill>
                  <a:schemeClr val="bg1"/>
                </a:solidFill>
                <a:latin typeface="+mn-ea"/>
                <a:ea typeface="+mn-ea"/>
              </a:rPr>
              <a:t>房屋</a:t>
            </a:r>
            <a:r>
              <a:rPr lang="en-US" altLang="zh-TW" sz="3600" b="1" dirty="0">
                <a:solidFill>
                  <a:schemeClr val="bg1"/>
                </a:solidFill>
                <a:latin typeface="+mn-ea"/>
                <a:ea typeface="+mn-ea"/>
              </a:rPr>
              <a:t>, </a:t>
            </a:r>
            <a:r>
              <a:rPr lang="zh-TW" altLang="en-US" sz="3600" b="1" dirty="0">
                <a:solidFill>
                  <a:schemeClr val="bg1"/>
                </a:solidFill>
                <a:latin typeface="+mn-ea"/>
                <a:ea typeface="+mn-ea"/>
              </a:rPr>
              <a:t>要得糧食</a:t>
            </a:r>
            <a:r>
              <a:rPr lang="zh-TW" altLang="en-US" sz="3600" b="1" u="sng" dirty="0">
                <a:solidFill>
                  <a:srgbClr val="FFFF00"/>
                </a:solidFill>
                <a:latin typeface="+mn-ea"/>
                <a:ea typeface="+mn-ea"/>
              </a:rPr>
              <a:t>充飢</a:t>
            </a:r>
            <a:r>
              <a:rPr lang="en-US" altLang="zh-TW" sz="3600" b="1" dirty="0">
                <a:solidFill>
                  <a:schemeClr val="bg1"/>
                </a:solidFill>
                <a:latin typeface="+mn-ea"/>
                <a:ea typeface="+mn-ea"/>
              </a:rPr>
              <a:t>.</a:t>
            </a:r>
            <a:r>
              <a:rPr lang="zh-TW" altLang="en-US" sz="3600" b="1" dirty="0">
                <a:solidFill>
                  <a:schemeClr val="bg1"/>
                </a:solidFill>
                <a:latin typeface="+mn-ea"/>
                <a:ea typeface="+mn-ea"/>
              </a:rPr>
              <a:t>」</a:t>
            </a:r>
            <a:endParaRPr lang="en-US" altLang="zh-TW" sz="3600" b="1" dirty="0">
              <a:solidFill>
                <a:schemeClr val="bg1"/>
              </a:solidFill>
              <a:latin typeface="+mn-ea"/>
              <a:ea typeface="+mn-ea"/>
            </a:endParaRPr>
          </a:p>
          <a:p>
            <a:pPr algn="l">
              <a:spcBef>
                <a:spcPts val="0"/>
              </a:spcBef>
              <a:defRPr/>
            </a:pPr>
            <a:r>
              <a:rPr lang="zh-TW" altLang="en-US" sz="3600" b="1" dirty="0">
                <a:solidFill>
                  <a:schemeClr val="bg1"/>
                </a:solidFill>
                <a:latin typeface="+mn-ea"/>
                <a:ea typeface="+mn-ea"/>
              </a:rPr>
              <a:t>有的說</a:t>
            </a:r>
            <a:r>
              <a:rPr lang="en-US" altLang="zh-TW" sz="3600" b="1" dirty="0">
                <a:solidFill>
                  <a:schemeClr val="bg1"/>
                </a:solidFill>
                <a:latin typeface="+mn-ea"/>
                <a:ea typeface="+mn-ea"/>
              </a:rPr>
              <a:t>:</a:t>
            </a:r>
            <a:r>
              <a:rPr lang="zh-TW" altLang="en-US" sz="3600" b="1" dirty="0">
                <a:solidFill>
                  <a:schemeClr val="bg1"/>
                </a:solidFill>
                <a:latin typeface="+mn-ea"/>
                <a:ea typeface="+mn-ea"/>
              </a:rPr>
              <a:t>「我們已經指著田地</a:t>
            </a:r>
            <a:r>
              <a:rPr lang="en-US" altLang="zh-TW" sz="3600" b="1" dirty="0">
                <a:solidFill>
                  <a:schemeClr val="bg1"/>
                </a:solidFill>
                <a:latin typeface="+mn-ea"/>
                <a:ea typeface="+mn-ea"/>
              </a:rPr>
              <a:t>, </a:t>
            </a:r>
            <a:r>
              <a:rPr lang="zh-TW" altLang="en-US" sz="3600" b="1" dirty="0">
                <a:solidFill>
                  <a:schemeClr val="bg1"/>
                </a:solidFill>
                <a:latin typeface="+mn-ea"/>
                <a:ea typeface="+mn-ea"/>
              </a:rPr>
              <a:t>葡萄園</a:t>
            </a:r>
            <a:r>
              <a:rPr lang="zh-TW" altLang="en-US" sz="3600" b="1" u="sng" dirty="0">
                <a:solidFill>
                  <a:srgbClr val="FFFF00"/>
                </a:solidFill>
                <a:latin typeface="+mn-ea"/>
                <a:ea typeface="+mn-ea"/>
              </a:rPr>
              <a:t>借了錢</a:t>
            </a:r>
            <a:r>
              <a:rPr lang="en-US" altLang="zh-TW" sz="3600" b="1" dirty="0">
                <a:solidFill>
                  <a:schemeClr val="bg1"/>
                </a:solidFill>
                <a:latin typeface="+mn-ea"/>
                <a:ea typeface="+mn-ea"/>
              </a:rPr>
              <a:t>, </a:t>
            </a:r>
            <a:r>
              <a:rPr lang="zh-TW" altLang="en-US" sz="3600" b="1" dirty="0">
                <a:solidFill>
                  <a:schemeClr val="bg1"/>
                </a:solidFill>
                <a:latin typeface="+mn-ea"/>
                <a:ea typeface="+mn-ea"/>
              </a:rPr>
              <a:t>給王</a:t>
            </a:r>
            <a:r>
              <a:rPr lang="zh-TW" altLang="en-US" sz="3600" b="1" u="sng" dirty="0">
                <a:solidFill>
                  <a:srgbClr val="FFFF00"/>
                </a:solidFill>
                <a:latin typeface="+mn-ea"/>
                <a:ea typeface="+mn-ea"/>
              </a:rPr>
              <a:t>納稅</a:t>
            </a:r>
            <a:r>
              <a:rPr lang="en-US" altLang="zh-TW" sz="3600" b="1" dirty="0">
                <a:solidFill>
                  <a:schemeClr val="bg1"/>
                </a:solidFill>
                <a:latin typeface="+mn-ea"/>
                <a:ea typeface="+mn-ea"/>
              </a:rPr>
              <a:t>.</a:t>
            </a:r>
            <a:r>
              <a:rPr lang="zh-TW" altLang="en-US" sz="3600" b="1" dirty="0">
                <a:solidFill>
                  <a:schemeClr val="bg1"/>
                </a:solidFill>
                <a:latin typeface="+mn-ea"/>
                <a:ea typeface="+mn-ea"/>
              </a:rPr>
              <a:t>」</a:t>
            </a:r>
            <a:endParaRPr lang="en-US" altLang="zh-TW" sz="3600" b="1" dirty="0">
              <a:solidFill>
                <a:schemeClr val="bg1"/>
              </a:solidFill>
              <a:latin typeface="+mn-ea"/>
              <a:ea typeface="+mn-ea"/>
            </a:endParaRP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i="1" dirty="0">
                <a:solidFill>
                  <a:srgbClr val="FFFF00"/>
                </a:solidFill>
                <a:latin typeface="+mn-ea"/>
                <a:ea typeface="+mn-ea"/>
              </a:rPr>
              <a:t>某些猶大人因面臨飢荒和納稅而貧窮</a:t>
            </a:r>
            <a:r>
              <a:rPr lang="en-US" altLang="zh-TW" sz="3600" b="1" i="1" dirty="0">
                <a:solidFill>
                  <a:srgbClr val="FFFF00"/>
                </a:solidFill>
                <a:latin typeface="+mn-ea"/>
                <a:ea typeface="+mn-ea"/>
              </a:rPr>
              <a:t>.</a:t>
            </a:r>
          </a:p>
          <a:p>
            <a:pPr algn="l">
              <a:spcBef>
                <a:spcPts val="0"/>
              </a:spcBef>
              <a:defRPr/>
            </a:pPr>
            <a:endParaRPr lang="en-US" altLang="zh-TW" sz="3600" b="1" dirty="0">
              <a:solidFill>
                <a:schemeClr val="bg1"/>
              </a:solidFill>
              <a:latin typeface="+mn-ea"/>
              <a:ea typeface="+mn-ea"/>
            </a:endParaRPr>
          </a:p>
          <a:p>
            <a:pPr algn="l">
              <a:spcBef>
                <a:spcPts val="0"/>
              </a:spcBef>
              <a:defRPr/>
            </a:pP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33883438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5:5</a:t>
            </a:r>
          </a:p>
          <a:p>
            <a:pPr algn="l">
              <a:spcBef>
                <a:spcPts val="0"/>
              </a:spcBef>
              <a:defRPr/>
            </a:pPr>
            <a:r>
              <a:rPr lang="zh-TW" altLang="en-US" sz="3600" b="1" dirty="0">
                <a:solidFill>
                  <a:schemeClr val="bg1"/>
                </a:solidFill>
                <a:latin typeface="+mn-ea"/>
                <a:ea typeface="+mn-ea"/>
              </a:rPr>
              <a:t>「我們的身體與我們弟兄的身體一樣</a:t>
            </a:r>
            <a:r>
              <a:rPr lang="en-US" altLang="zh-TW" sz="3600" b="1" dirty="0">
                <a:solidFill>
                  <a:schemeClr val="bg1"/>
                </a:solidFill>
                <a:latin typeface="+mn-ea"/>
                <a:ea typeface="+mn-ea"/>
              </a:rPr>
              <a:t>, </a:t>
            </a:r>
            <a:r>
              <a:rPr lang="zh-TW" altLang="en-US" sz="3600" b="1" dirty="0">
                <a:solidFill>
                  <a:schemeClr val="bg1"/>
                </a:solidFill>
                <a:latin typeface="+mn-ea"/>
                <a:ea typeface="+mn-ea"/>
              </a:rPr>
              <a:t>我們的兒女與他們的兒女一般</a:t>
            </a:r>
            <a:r>
              <a:rPr lang="en-US" altLang="zh-TW" sz="3600" b="1" dirty="0">
                <a:solidFill>
                  <a:schemeClr val="bg1"/>
                </a:solidFill>
                <a:latin typeface="+mn-ea"/>
                <a:ea typeface="+mn-ea"/>
              </a:rPr>
              <a:t>, </a:t>
            </a:r>
            <a:r>
              <a:rPr lang="zh-TW" altLang="en-US" sz="3600" b="1" dirty="0">
                <a:solidFill>
                  <a:schemeClr val="bg1"/>
                </a:solidFill>
                <a:latin typeface="+mn-ea"/>
                <a:ea typeface="+mn-ea"/>
              </a:rPr>
              <a:t>現在我們將要使兒女做人的僕婢</a:t>
            </a:r>
            <a:r>
              <a:rPr lang="en-US" altLang="zh-TW" sz="3600" b="1" dirty="0">
                <a:solidFill>
                  <a:schemeClr val="bg1"/>
                </a:solidFill>
                <a:latin typeface="+mn-ea"/>
                <a:ea typeface="+mn-ea"/>
              </a:rPr>
              <a:t>, </a:t>
            </a:r>
            <a:r>
              <a:rPr lang="zh-TW" altLang="en-US" sz="3600" b="1" u="sng" dirty="0">
                <a:solidFill>
                  <a:srgbClr val="FFFF00"/>
                </a:solidFill>
                <a:latin typeface="+mn-ea"/>
                <a:ea typeface="+mn-ea"/>
              </a:rPr>
              <a:t>我們的女兒已有為婢的</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我們並無力拯救</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因為我們的田地</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葡萄園已經歸了別人</a:t>
            </a:r>
            <a:r>
              <a:rPr lang="en-US" altLang="zh-TW" sz="3600" b="1" u="sng" dirty="0">
                <a:solidFill>
                  <a:srgbClr val="FFFF00"/>
                </a:solidFill>
                <a:latin typeface="+mn-ea"/>
                <a:ea typeface="+mn-ea"/>
              </a:rPr>
              <a:t>.</a:t>
            </a:r>
            <a:r>
              <a:rPr lang="zh-TW" altLang="en-US" sz="3600" b="1" dirty="0">
                <a:solidFill>
                  <a:schemeClr val="bg1"/>
                </a:solidFill>
                <a:latin typeface="+mn-ea"/>
                <a:ea typeface="+mn-ea"/>
              </a:rPr>
              <a:t>」</a:t>
            </a:r>
            <a:endParaRPr lang="en-US" altLang="zh-TW" sz="3600" b="1" dirty="0">
              <a:solidFill>
                <a:schemeClr val="bg1"/>
              </a:solidFill>
              <a:latin typeface="+mn-ea"/>
              <a:ea typeface="+mn-ea"/>
            </a:endParaRPr>
          </a:p>
          <a:p>
            <a:pPr algn="l">
              <a:spcBef>
                <a:spcPts val="0"/>
              </a:spcBef>
              <a:defRPr/>
            </a:pPr>
            <a:endParaRPr lang="en-US" altLang="zh-TW" sz="3600" b="1" i="1" dirty="0">
              <a:solidFill>
                <a:srgbClr val="FFFF00"/>
              </a:solidFill>
              <a:latin typeface="+mn-ea"/>
              <a:ea typeface="+mn-ea"/>
            </a:endParaRPr>
          </a:p>
          <a:p>
            <a:pPr algn="l">
              <a:spcBef>
                <a:spcPts val="0"/>
              </a:spcBef>
              <a:defRPr/>
            </a:pPr>
            <a:r>
              <a:rPr lang="zh-TW" altLang="en-US" sz="3600" b="1" i="1" dirty="0">
                <a:solidFill>
                  <a:srgbClr val="FFFF00"/>
                </a:solidFill>
                <a:latin typeface="+mn-ea"/>
                <a:ea typeface="+mn-ea"/>
              </a:rPr>
              <a:t>那些富有的猶大人向他們的同胞取利</a:t>
            </a:r>
            <a:r>
              <a:rPr lang="en-US" altLang="zh-TW" sz="3600" b="1" i="1" dirty="0">
                <a:solidFill>
                  <a:srgbClr val="FFFF00"/>
                </a:solidFill>
                <a:latin typeface="+mn-ea"/>
                <a:ea typeface="+mn-ea"/>
              </a:rPr>
              <a:t>, </a:t>
            </a:r>
          </a:p>
          <a:p>
            <a:pPr algn="l">
              <a:spcBef>
                <a:spcPts val="0"/>
              </a:spcBef>
              <a:defRPr/>
            </a:pPr>
            <a:r>
              <a:rPr lang="zh-TW" altLang="en-US" sz="3600" b="1" i="1" dirty="0">
                <a:solidFill>
                  <a:srgbClr val="FFFF00"/>
                </a:solidFill>
                <a:latin typeface="+mn-ea"/>
                <a:ea typeface="+mn-ea"/>
              </a:rPr>
              <a:t>剝削他們</a:t>
            </a:r>
            <a:r>
              <a:rPr lang="en-US" altLang="zh-TW" sz="3600" b="1" i="1" dirty="0">
                <a:solidFill>
                  <a:srgbClr val="FFFF00"/>
                </a:solidFill>
                <a:latin typeface="+mn-ea"/>
                <a:ea typeface="+mn-ea"/>
              </a:rPr>
              <a:t>, </a:t>
            </a:r>
            <a:r>
              <a:rPr lang="zh-TW" altLang="en-US" sz="3600" b="1" i="1" dirty="0">
                <a:solidFill>
                  <a:srgbClr val="FFFF00"/>
                </a:solidFill>
                <a:latin typeface="+mn-ea"/>
                <a:ea typeface="+mn-ea"/>
              </a:rPr>
              <a:t>得取他們的田地和子女為奴</a:t>
            </a:r>
            <a:r>
              <a:rPr lang="en-US" altLang="zh-TW" sz="3600" b="1" i="1" dirty="0">
                <a:solidFill>
                  <a:srgbClr val="FFFF00"/>
                </a:solidFill>
                <a:latin typeface="+mn-ea"/>
                <a:ea typeface="+mn-ea"/>
              </a:rPr>
              <a:t>!</a:t>
            </a:r>
            <a:endParaRPr lang="en-US" altLang="zh-TW" sz="3600" b="1" dirty="0">
              <a:solidFill>
                <a:schemeClr val="bg1"/>
              </a:solidFill>
              <a:latin typeface="+mn-ea"/>
              <a:ea typeface="+mn-ea"/>
            </a:endParaRPr>
          </a:p>
          <a:p>
            <a:pPr algn="l">
              <a:spcBef>
                <a:spcPts val="0"/>
              </a:spcBef>
              <a:defRPr/>
            </a:pP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13428988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r>
              <a:rPr lang="en-US" altLang="zh-TW"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指出问题</a:t>
            </a:r>
            <a:r>
              <a:rPr lang="en-US" altLang="zh-CN" sz="3600" b="1" dirty="0">
                <a:solidFill>
                  <a:srgbClr val="FFFF00"/>
                </a:solidFill>
                <a:latin typeface="新細明體" panose="02020500000000000000" pitchFamily="18" charset="-120"/>
                <a:ea typeface="新細明體" panose="02020500000000000000" pitchFamily="18" charset="-120"/>
              </a:rPr>
              <a:t>, </a:t>
            </a:r>
            <a:r>
              <a:rPr lang="zh-TW" altLang="en-US" sz="3600" b="1" dirty="0">
                <a:solidFill>
                  <a:srgbClr val="FFFF00"/>
                </a:solidFill>
                <a:latin typeface="新細明體" panose="02020500000000000000" pitchFamily="18" charset="-120"/>
                <a:ea typeface="新細明體" panose="02020500000000000000" pitchFamily="18" charset="-120"/>
              </a:rPr>
              <a:t>勇敢处理</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出埃及記 </a:t>
            </a:r>
            <a:r>
              <a:rPr lang="en-US" altLang="zh-TW" sz="3600" b="1" dirty="0">
                <a:solidFill>
                  <a:schemeClr val="bg1"/>
                </a:solidFill>
                <a:latin typeface="+mn-ea"/>
                <a:ea typeface="+mn-ea"/>
              </a:rPr>
              <a:t>22:25-27</a:t>
            </a:r>
          </a:p>
          <a:p>
            <a:pPr algn="l">
              <a:spcBef>
                <a:spcPts val="0"/>
              </a:spcBef>
              <a:defRPr/>
            </a:pPr>
            <a:r>
              <a:rPr lang="zh-TW" altLang="en-US" sz="3600" b="1" dirty="0">
                <a:solidFill>
                  <a:schemeClr val="bg1"/>
                </a:solidFill>
                <a:latin typeface="+mn-ea"/>
                <a:ea typeface="+mn-ea"/>
              </a:rPr>
              <a:t>我民中有貧窮人與你同住</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你若借錢給他</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不可如放債的向他取利</a:t>
            </a:r>
            <a:r>
              <a:rPr lang="en-US" altLang="zh-TW" sz="3600" b="1" u="sng" dirty="0">
                <a:solidFill>
                  <a:srgbClr val="FFFF00"/>
                </a:solidFill>
                <a:latin typeface="+mn-ea"/>
                <a:ea typeface="+mn-ea"/>
              </a:rPr>
              <a:t>.</a:t>
            </a:r>
            <a:r>
              <a:rPr lang="en-US" altLang="zh-TW" sz="3600" b="1" dirty="0">
                <a:solidFill>
                  <a:schemeClr val="bg1"/>
                </a:solidFill>
                <a:latin typeface="+mn-ea"/>
                <a:ea typeface="+mn-ea"/>
              </a:rPr>
              <a:t> </a:t>
            </a:r>
            <a:r>
              <a:rPr lang="zh-TW" altLang="en-US" sz="3600" b="1" dirty="0">
                <a:solidFill>
                  <a:schemeClr val="bg1"/>
                </a:solidFill>
                <a:latin typeface="+mn-ea"/>
                <a:ea typeface="+mn-ea"/>
              </a:rPr>
              <a:t>你即或拿鄰舍的衣服做當頭</a:t>
            </a:r>
            <a:r>
              <a:rPr lang="en-US" altLang="zh-TW" sz="3600" b="1" dirty="0">
                <a:solidFill>
                  <a:schemeClr val="bg1"/>
                </a:solidFill>
                <a:latin typeface="+mn-ea"/>
                <a:ea typeface="+mn-ea"/>
              </a:rPr>
              <a:t>, </a:t>
            </a:r>
            <a:r>
              <a:rPr lang="zh-TW" altLang="en-US" sz="3600" b="1" dirty="0">
                <a:solidFill>
                  <a:schemeClr val="bg1"/>
                </a:solidFill>
                <a:latin typeface="+mn-ea"/>
                <a:ea typeface="+mn-ea"/>
              </a:rPr>
              <a:t>必在日落以先歸還他</a:t>
            </a:r>
            <a:r>
              <a:rPr lang="en-US" altLang="zh-TW" sz="3600" b="1" dirty="0">
                <a:solidFill>
                  <a:schemeClr val="bg1"/>
                </a:solidFill>
                <a:latin typeface="+mn-ea"/>
                <a:ea typeface="+mn-ea"/>
              </a:rPr>
              <a:t>… </a:t>
            </a:r>
            <a:r>
              <a:rPr lang="zh-TW" altLang="en-US" sz="3600" b="1" dirty="0">
                <a:solidFill>
                  <a:schemeClr val="bg1"/>
                </a:solidFill>
                <a:latin typeface="+mn-ea"/>
                <a:ea typeface="+mn-ea"/>
              </a:rPr>
              <a:t>他哀求我</a:t>
            </a:r>
            <a:r>
              <a:rPr lang="en-US" altLang="zh-TW" sz="3600" b="1" dirty="0">
                <a:solidFill>
                  <a:schemeClr val="bg1"/>
                </a:solidFill>
                <a:latin typeface="+mn-ea"/>
                <a:ea typeface="+mn-ea"/>
              </a:rPr>
              <a:t>, </a:t>
            </a:r>
            <a:r>
              <a:rPr lang="zh-TW" altLang="en-US" sz="3600" b="1" dirty="0">
                <a:solidFill>
                  <a:schemeClr val="bg1"/>
                </a:solidFill>
                <a:latin typeface="+mn-ea"/>
                <a:ea typeface="+mn-ea"/>
              </a:rPr>
              <a:t>我就應允</a:t>
            </a:r>
            <a:r>
              <a:rPr lang="en-US" altLang="zh-TW" sz="3600" b="1" dirty="0">
                <a:solidFill>
                  <a:schemeClr val="bg1"/>
                </a:solidFill>
                <a:latin typeface="+mn-ea"/>
                <a:ea typeface="+mn-ea"/>
              </a:rPr>
              <a:t>, </a:t>
            </a:r>
            <a:r>
              <a:rPr lang="zh-TW" altLang="en-US" sz="3600" b="1" dirty="0">
                <a:solidFill>
                  <a:schemeClr val="bg1"/>
                </a:solidFill>
                <a:latin typeface="+mn-ea"/>
                <a:ea typeface="+mn-ea"/>
              </a:rPr>
              <a:t>因為</a:t>
            </a:r>
            <a:r>
              <a:rPr lang="zh-TW" altLang="en-US" sz="3600" b="1" u="sng" dirty="0">
                <a:solidFill>
                  <a:srgbClr val="FFFF00"/>
                </a:solidFill>
                <a:latin typeface="+mn-ea"/>
                <a:ea typeface="+mn-ea"/>
              </a:rPr>
              <a:t>我是有恩惠的</a:t>
            </a:r>
            <a:r>
              <a:rPr lang="en-US" altLang="zh-TW" sz="3600" b="1" dirty="0">
                <a:solidFill>
                  <a:schemeClr val="bg1"/>
                </a:solidFill>
                <a:latin typeface="+mn-ea"/>
                <a:ea typeface="+mn-ea"/>
              </a:rPr>
              <a:t>.</a:t>
            </a: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i="1" dirty="0">
                <a:solidFill>
                  <a:srgbClr val="FFFF00"/>
                </a:solidFill>
                <a:latin typeface="+mn-ea"/>
                <a:ea typeface="+mn-ea"/>
              </a:rPr>
              <a:t>那些富有的猶大人明顯的違背了神的命令</a:t>
            </a:r>
            <a:r>
              <a:rPr lang="en-US" altLang="zh-TW" sz="3600" b="1" i="1" dirty="0">
                <a:solidFill>
                  <a:srgbClr val="FFFF00"/>
                </a:solidFill>
                <a:latin typeface="+mn-ea"/>
                <a:ea typeface="+mn-ea"/>
              </a:rPr>
              <a:t>, </a:t>
            </a:r>
            <a:r>
              <a:rPr lang="zh-TW" altLang="en-US" sz="3600" b="1" i="1" dirty="0">
                <a:solidFill>
                  <a:srgbClr val="FFFF00"/>
                </a:solidFill>
                <a:latin typeface="+mn-ea"/>
                <a:ea typeface="+mn-ea"/>
              </a:rPr>
              <a:t>對自己的同胞毫無愛心</a:t>
            </a:r>
            <a:r>
              <a:rPr lang="en-US" altLang="zh-TW" sz="3600" b="1" i="1" dirty="0">
                <a:solidFill>
                  <a:srgbClr val="FFFF00"/>
                </a:solidFill>
                <a:latin typeface="+mn-ea"/>
                <a:ea typeface="+mn-ea"/>
              </a:rPr>
              <a:t>!</a:t>
            </a: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131535999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4320</TotalTime>
  <Words>2543</Words>
  <Application>Microsoft Macintosh PowerPoint</Application>
  <PresentationFormat>On-screen Show (4:3)</PresentationFormat>
  <Paragraphs>246</Paragraphs>
  <Slides>38</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新細明體</vt:lpstr>
      <vt:lpstr>新細明體</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hugo Cheng</dc:creator>
  <cp:lastModifiedBy>Hugo Cheng</cp:lastModifiedBy>
  <cp:revision>153</cp:revision>
  <cp:lastPrinted>2019-02-02T23:25:16Z</cp:lastPrinted>
  <dcterms:created xsi:type="dcterms:W3CDTF">2010-08-29T05:48:39Z</dcterms:created>
  <dcterms:modified xsi:type="dcterms:W3CDTF">2019-09-01T21:29:23Z</dcterms:modified>
</cp:coreProperties>
</file>