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351" r:id="rId2"/>
    <p:sldId id="359" r:id="rId3"/>
    <p:sldId id="388" r:id="rId4"/>
    <p:sldId id="397" r:id="rId5"/>
    <p:sldId id="399" r:id="rId6"/>
    <p:sldId id="355" r:id="rId7"/>
    <p:sldId id="413" r:id="rId8"/>
    <p:sldId id="414" r:id="rId9"/>
    <p:sldId id="416" r:id="rId10"/>
    <p:sldId id="415" r:id="rId11"/>
    <p:sldId id="420" r:id="rId12"/>
    <p:sldId id="417" r:id="rId13"/>
    <p:sldId id="419" r:id="rId14"/>
    <p:sldId id="421" r:id="rId15"/>
    <p:sldId id="418" r:id="rId16"/>
    <p:sldId id="422" r:id="rId17"/>
    <p:sldId id="423" r:id="rId18"/>
    <p:sldId id="424" r:id="rId19"/>
    <p:sldId id="401" r:id="rId20"/>
    <p:sldId id="425" r:id="rId21"/>
    <p:sldId id="426" r:id="rId22"/>
    <p:sldId id="427" r:id="rId23"/>
    <p:sldId id="428" r:id="rId24"/>
    <p:sldId id="432" r:id="rId25"/>
    <p:sldId id="429" r:id="rId26"/>
    <p:sldId id="430" r:id="rId27"/>
    <p:sldId id="431" r:id="rId28"/>
    <p:sldId id="433" r:id="rId29"/>
    <p:sldId id="434" r:id="rId30"/>
    <p:sldId id="435" r:id="rId31"/>
    <p:sldId id="436" r:id="rId32"/>
    <p:sldId id="437" r:id="rId33"/>
    <p:sldId id="438" r:id="rId34"/>
    <p:sldId id="439" r:id="rId35"/>
    <p:sldId id="441" r:id="rId36"/>
    <p:sldId id="440" r:id="rId37"/>
    <p:sldId id="442" r:id="rId38"/>
    <p:sldId id="443" r:id="rId39"/>
    <p:sldId id="445" r:id="rId40"/>
    <p:sldId id="444" r:id="rId41"/>
    <p:sldId id="447" r:id="rId42"/>
    <p:sldId id="377" r:id="rId43"/>
    <p:sldId id="378" r:id="rId44"/>
    <p:sldId id="446" r:id="rId45"/>
    <p:sldId id="412" r:id="rId46"/>
    <p:sldId id="448" r:id="rId4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1"/>
    <p:restoredTop sz="92751" autoAdjust="0"/>
  </p:normalViewPr>
  <p:slideViewPr>
    <p:cSldViewPr snapToObjects="1">
      <p:cViewPr varScale="1">
        <p:scale>
          <a:sx n="85" d="100"/>
          <a:sy n="85" d="100"/>
        </p:scale>
        <p:origin x="71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7F43253-147E-1644-8277-18D0F4936D08}" type="datetimeFigureOut">
              <a:rPr lang="en-US"/>
              <a:pPr>
                <a:defRPr/>
              </a:pPr>
              <a:t>8/30/19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BC70686-00BC-2847-806A-6C2FF2B3FE0D}" type="slidenum">
              <a:rPr lang="en-US"/>
              <a:pPr>
                <a:defRPr/>
              </a:pPr>
              <a:t>‹#›</a:t>
            </a:fld>
            <a:endParaRPr lang="en-US"/>
          </a:p>
        </p:txBody>
      </p:sp>
    </p:spTree>
    <p:extLst>
      <p:ext uri="{BB962C8B-B14F-4D97-AF65-F5344CB8AC3E}">
        <p14:creationId xmlns:p14="http://schemas.microsoft.com/office/powerpoint/2010/main" val="2601717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5A8FB29-ED24-B341-9935-7290F68632A7}" type="datetimeFigureOut">
              <a:rPr lang="en-US"/>
              <a:pPr>
                <a:defRPr/>
              </a:pPr>
              <a:t>8/30/19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EA6B98D-B4F6-714E-9D78-67D24AA0F909}" type="slidenum">
              <a:rPr lang="en-US"/>
              <a:pPr>
                <a:defRPr/>
              </a:pPr>
              <a:t>‹#›</a:t>
            </a:fld>
            <a:endParaRPr lang="en-US"/>
          </a:p>
        </p:txBody>
      </p:sp>
    </p:spTree>
    <p:extLst>
      <p:ext uri="{BB962C8B-B14F-4D97-AF65-F5344CB8AC3E}">
        <p14:creationId xmlns:p14="http://schemas.microsoft.com/office/powerpoint/2010/main" val="3053828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Back to Nehemiah series.</a:t>
            </a:r>
          </a:p>
          <a:p>
            <a:pPr marL="171450" indent="-171450">
              <a:buFontTx/>
              <a:buChar char="-"/>
            </a:pPr>
            <a:r>
              <a:rPr lang="en-US" dirty="0"/>
              <a:t>The walls are finall</a:t>
            </a:r>
            <a:r>
              <a:rPr lang="en-US" baseline="0" dirty="0"/>
              <a:t>y built, but we are not done it.</a:t>
            </a:r>
          </a:p>
          <a:p>
            <a:pPr marL="171450" indent="-171450">
              <a:buFontTx/>
              <a:buChar char="-"/>
            </a:pPr>
            <a:r>
              <a:rPr lang="en-US" baseline="0" dirty="0"/>
              <a:t>The walls were the first step of rebuilding God’s City and God’s people.</a:t>
            </a:r>
          </a:p>
          <a:p>
            <a:pPr marL="171450" indent="-171450">
              <a:buFontTx/>
              <a:buChar char="-"/>
            </a:pPr>
            <a:r>
              <a:rPr lang="en-US" baseline="0" dirty="0"/>
              <a:t>Now they are focusing on themselves.</a:t>
            </a:r>
          </a:p>
          <a:p>
            <a:pPr marL="171450" indent="-171450">
              <a:buFontTx/>
              <a:buChar char="-"/>
            </a:pPr>
            <a:r>
              <a:rPr lang="en-US" baseline="0" dirty="0"/>
              <a:t>We will see more revival happen as we move forward, but in this chapter, we will see Nehemiah help the people of Israel reaffirm their identity as God’s people.</a:t>
            </a:r>
          </a:p>
          <a:p>
            <a:pPr marL="171450" indent="-171450">
              <a:buFontTx/>
              <a:buChar char="-"/>
            </a:pPr>
            <a:r>
              <a:rPr lang="en-US" baseline="0" dirty="0"/>
              <a:t>This chapter is long, with lots of names and numbers, but there are 3 key points we can learn from and apply to our lives.</a:t>
            </a:r>
          </a:p>
        </p:txBody>
      </p:sp>
      <p:sp>
        <p:nvSpPr>
          <p:cNvPr id="4" name="Slide Number Placeholder 3"/>
          <p:cNvSpPr>
            <a:spLocks noGrp="1"/>
          </p:cNvSpPr>
          <p:nvPr>
            <p:ph type="sldNum" sz="quarter" idx="10"/>
          </p:nvPr>
        </p:nvSpPr>
        <p:spPr/>
        <p:txBody>
          <a:bodyPr/>
          <a:lstStyle/>
          <a:p>
            <a:pPr>
              <a:defRPr/>
            </a:pPr>
            <a:fld id="{3EA6B98D-B4F6-714E-9D78-67D24AA0F909}" type="slidenum">
              <a:rPr lang="en-US" smtClean="0"/>
              <a:pPr>
                <a:defRPr/>
              </a:pPr>
              <a:t>1</a:t>
            </a:fld>
            <a:endParaRPr lang="en-US"/>
          </a:p>
        </p:txBody>
      </p:sp>
    </p:spTree>
    <p:extLst>
      <p:ext uri="{BB962C8B-B14F-4D97-AF65-F5344CB8AC3E}">
        <p14:creationId xmlns:p14="http://schemas.microsoft.com/office/powerpoint/2010/main" val="327427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10</a:t>
            </a:fld>
            <a:endParaRPr lang="en-US" sz="1200"/>
          </a:p>
        </p:txBody>
      </p:sp>
    </p:spTree>
    <p:extLst>
      <p:ext uri="{BB962C8B-B14F-4D97-AF65-F5344CB8AC3E}">
        <p14:creationId xmlns:p14="http://schemas.microsoft.com/office/powerpoint/2010/main" val="418896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11</a:t>
            </a:fld>
            <a:endParaRPr lang="en-US" sz="1200"/>
          </a:p>
        </p:txBody>
      </p:sp>
    </p:spTree>
    <p:extLst>
      <p:ext uri="{BB962C8B-B14F-4D97-AF65-F5344CB8AC3E}">
        <p14:creationId xmlns:p14="http://schemas.microsoft.com/office/powerpoint/2010/main" val="181132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12</a:t>
            </a:fld>
            <a:endParaRPr lang="en-US" sz="1200"/>
          </a:p>
        </p:txBody>
      </p:sp>
    </p:spTree>
    <p:extLst>
      <p:ext uri="{BB962C8B-B14F-4D97-AF65-F5344CB8AC3E}">
        <p14:creationId xmlns:p14="http://schemas.microsoft.com/office/powerpoint/2010/main" val="58641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13</a:t>
            </a:fld>
            <a:endParaRPr lang="en-US" sz="1200"/>
          </a:p>
        </p:txBody>
      </p:sp>
    </p:spTree>
    <p:extLst>
      <p:ext uri="{BB962C8B-B14F-4D97-AF65-F5344CB8AC3E}">
        <p14:creationId xmlns:p14="http://schemas.microsoft.com/office/powerpoint/2010/main" val="3838485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14</a:t>
            </a:fld>
            <a:endParaRPr lang="en-US" sz="1200"/>
          </a:p>
        </p:txBody>
      </p:sp>
    </p:spTree>
    <p:extLst>
      <p:ext uri="{BB962C8B-B14F-4D97-AF65-F5344CB8AC3E}">
        <p14:creationId xmlns:p14="http://schemas.microsoft.com/office/powerpoint/2010/main" val="2723881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15</a:t>
            </a:fld>
            <a:endParaRPr lang="en-US" sz="1200"/>
          </a:p>
        </p:txBody>
      </p:sp>
    </p:spTree>
    <p:extLst>
      <p:ext uri="{BB962C8B-B14F-4D97-AF65-F5344CB8AC3E}">
        <p14:creationId xmlns:p14="http://schemas.microsoft.com/office/powerpoint/2010/main" val="253327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16</a:t>
            </a:fld>
            <a:endParaRPr lang="en-US" sz="1200"/>
          </a:p>
        </p:txBody>
      </p:sp>
    </p:spTree>
    <p:extLst>
      <p:ext uri="{BB962C8B-B14F-4D97-AF65-F5344CB8AC3E}">
        <p14:creationId xmlns:p14="http://schemas.microsoft.com/office/powerpoint/2010/main" val="3025855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17</a:t>
            </a:fld>
            <a:endParaRPr lang="en-US" sz="1200"/>
          </a:p>
        </p:txBody>
      </p:sp>
    </p:spTree>
    <p:extLst>
      <p:ext uri="{BB962C8B-B14F-4D97-AF65-F5344CB8AC3E}">
        <p14:creationId xmlns:p14="http://schemas.microsoft.com/office/powerpoint/2010/main" val="4125652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18</a:t>
            </a:fld>
            <a:endParaRPr lang="en-US" sz="1200"/>
          </a:p>
        </p:txBody>
      </p:sp>
    </p:spTree>
    <p:extLst>
      <p:ext uri="{BB962C8B-B14F-4D97-AF65-F5344CB8AC3E}">
        <p14:creationId xmlns:p14="http://schemas.microsoft.com/office/powerpoint/2010/main" val="866203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19</a:t>
            </a:fld>
            <a:endParaRPr lang="en-US" sz="1200"/>
          </a:p>
        </p:txBody>
      </p:sp>
    </p:spTree>
    <p:extLst>
      <p:ext uri="{BB962C8B-B14F-4D97-AF65-F5344CB8AC3E}">
        <p14:creationId xmlns:p14="http://schemas.microsoft.com/office/powerpoint/2010/main" val="241978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0A3758-2081-234F-BE14-D3C47E834A3A}" type="slidenum">
              <a:rPr lang="en-US" sz="1200"/>
              <a:pPr/>
              <a:t>2</a:t>
            </a:fld>
            <a:endParaRPr lang="en-US" sz="1200"/>
          </a:p>
        </p:txBody>
      </p:sp>
    </p:spTree>
    <p:extLst>
      <p:ext uri="{BB962C8B-B14F-4D97-AF65-F5344CB8AC3E}">
        <p14:creationId xmlns:p14="http://schemas.microsoft.com/office/powerpoint/2010/main" val="276860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20</a:t>
            </a:fld>
            <a:endParaRPr lang="en-US" sz="1200"/>
          </a:p>
        </p:txBody>
      </p:sp>
    </p:spTree>
    <p:extLst>
      <p:ext uri="{BB962C8B-B14F-4D97-AF65-F5344CB8AC3E}">
        <p14:creationId xmlns:p14="http://schemas.microsoft.com/office/powerpoint/2010/main" val="1972854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21</a:t>
            </a:fld>
            <a:endParaRPr lang="en-US" sz="1200"/>
          </a:p>
        </p:txBody>
      </p:sp>
    </p:spTree>
    <p:extLst>
      <p:ext uri="{BB962C8B-B14F-4D97-AF65-F5344CB8AC3E}">
        <p14:creationId xmlns:p14="http://schemas.microsoft.com/office/powerpoint/2010/main" val="3424149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22</a:t>
            </a:fld>
            <a:endParaRPr lang="en-US" sz="1200"/>
          </a:p>
        </p:txBody>
      </p:sp>
    </p:spTree>
    <p:extLst>
      <p:ext uri="{BB962C8B-B14F-4D97-AF65-F5344CB8AC3E}">
        <p14:creationId xmlns:p14="http://schemas.microsoft.com/office/powerpoint/2010/main" val="3206751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23</a:t>
            </a:fld>
            <a:endParaRPr lang="en-US" sz="1200"/>
          </a:p>
        </p:txBody>
      </p:sp>
    </p:spTree>
    <p:extLst>
      <p:ext uri="{BB962C8B-B14F-4D97-AF65-F5344CB8AC3E}">
        <p14:creationId xmlns:p14="http://schemas.microsoft.com/office/powerpoint/2010/main" val="1657034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24</a:t>
            </a:fld>
            <a:endParaRPr lang="en-US" sz="1200"/>
          </a:p>
        </p:txBody>
      </p:sp>
    </p:spTree>
    <p:extLst>
      <p:ext uri="{BB962C8B-B14F-4D97-AF65-F5344CB8AC3E}">
        <p14:creationId xmlns:p14="http://schemas.microsoft.com/office/powerpoint/2010/main" val="281518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25</a:t>
            </a:fld>
            <a:endParaRPr lang="en-US" sz="1200"/>
          </a:p>
        </p:txBody>
      </p:sp>
    </p:spTree>
    <p:extLst>
      <p:ext uri="{BB962C8B-B14F-4D97-AF65-F5344CB8AC3E}">
        <p14:creationId xmlns:p14="http://schemas.microsoft.com/office/powerpoint/2010/main" val="68493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26</a:t>
            </a:fld>
            <a:endParaRPr lang="en-US" sz="1200"/>
          </a:p>
        </p:txBody>
      </p:sp>
    </p:spTree>
    <p:extLst>
      <p:ext uri="{BB962C8B-B14F-4D97-AF65-F5344CB8AC3E}">
        <p14:creationId xmlns:p14="http://schemas.microsoft.com/office/powerpoint/2010/main" val="3887903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27</a:t>
            </a:fld>
            <a:endParaRPr lang="en-US" sz="1200"/>
          </a:p>
        </p:txBody>
      </p:sp>
    </p:spTree>
    <p:extLst>
      <p:ext uri="{BB962C8B-B14F-4D97-AF65-F5344CB8AC3E}">
        <p14:creationId xmlns:p14="http://schemas.microsoft.com/office/powerpoint/2010/main" val="916880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28</a:t>
            </a:fld>
            <a:endParaRPr lang="en-US" sz="1200"/>
          </a:p>
        </p:txBody>
      </p:sp>
    </p:spTree>
    <p:extLst>
      <p:ext uri="{BB962C8B-B14F-4D97-AF65-F5344CB8AC3E}">
        <p14:creationId xmlns:p14="http://schemas.microsoft.com/office/powerpoint/2010/main" val="3118059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29</a:t>
            </a:fld>
            <a:endParaRPr lang="en-US" sz="1200"/>
          </a:p>
        </p:txBody>
      </p:sp>
    </p:spTree>
    <p:extLst>
      <p:ext uri="{BB962C8B-B14F-4D97-AF65-F5344CB8AC3E}">
        <p14:creationId xmlns:p14="http://schemas.microsoft.com/office/powerpoint/2010/main" val="169192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0A3758-2081-234F-BE14-D3C47E834A3A}" type="slidenum">
              <a:rPr lang="en-US" sz="1200"/>
              <a:pPr/>
              <a:t>3</a:t>
            </a:fld>
            <a:endParaRPr lang="en-US" sz="1200"/>
          </a:p>
        </p:txBody>
      </p:sp>
    </p:spTree>
    <p:extLst>
      <p:ext uri="{BB962C8B-B14F-4D97-AF65-F5344CB8AC3E}">
        <p14:creationId xmlns:p14="http://schemas.microsoft.com/office/powerpoint/2010/main" val="1464051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30</a:t>
            </a:fld>
            <a:endParaRPr lang="en-US" sz="1200"/>
          </a:p>
        </p:txBody>
      </p:sp>
    </p:spTree>
    <p:extLst>
      <p:ext uri="{BB962C8B-B14F-4D97-AF65-F5344CB8AC3E}">
        <p14:creationId xmlns:p14="http://schemas.microsoft.com/office/powerpoint/2010/main" val="1309207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31</a:t>
            </a:fld>
            <a:endParaRPr lang="en-US" sz="1200"/>
          </a:p>
        </p:txBody>
      </p:sp>
    </p:spTree>
    <p:extLst>
      <p:ext uri="{BB962C8B-B14F-4D97-AF65-F5344CB8AC3E}">
        <p14:creationId xmlns:p14="http://schemas.microsoft.com/office/powerpoint/2010/main" val="2792135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32</a:t>
            </a:fld>
            <a:endParaRPr lang="en-US" sz="1200"/>
          </a:p>
        </p:txBody>
      </p:sp>
    </p:spTree>
    <p:extLst>
      <p:ext uri="{BB962C8B-B14F-4D97-AF65-F5344CB8AC3E}">
        <p14:creationId xmlns:p14="http://schemas.microsoft.com/office/powerpoint/2010/main" val="336024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33</a:t>
            </a:fld>
            <a:endParaRPr lang="en-US" sz="1200"/>
          </a:p>
        </p:txBody>
      </p:sp>
    </p:spTree>
    <p:extLst>
      <p:ext uri="{BB962C8B-B14F-4D97-AF65-F5344CB8AC3E}">
        <p14:creationId xmlns:p14="http://schemas.microsoft.com/office/powerpoint/2010/main" val="543788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34</a:t>
            </a:fld>
            <a:endParaRPr lang="en-US" sz="1200"/>
          </a:p>
        </p:txBody>
      </p:sp>
    </p:spTree>
    <p:extLst>
      <p:ext uri="{BB962C8B-B14F-4D97-AF65-F5344CB8AC3E}">
        <p14:creationId xmlns:p14="http://schemas.microsoft.com/office/powerpoint/2010/main" val="4212346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35</a:t>
            </a:fld>
            <a:endParaRPr lang="en-US" sz="1200"/>
          </a:p>
        </p:txBody>
      </p:sp>
    </p:spTree>
    <p:extLst>
      <p:ext uri="{BB962C8B-B14F-4D97-AF65-F5344CB8AC3E}">
        <p14:creationId xmlns:p14="http://schemas.microsoft.com/office/powerpoint/2010/main" val="2330343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36</a:t>
            </a:fld>
            <a:endParaRPr lang="en-US" sz="1200"/>
          </a:p>
        </p:txBody>
      </p:sp>
    </p:spTree>
    <p:extLst>
      <p:ext uri="{BB962C8B-B14F-4D97-AF65-F5344CB8AC3E}">
        <p14:creationId xmlns:p14="http://schemas.microsoft.com/office/powerpoint/2010/main" val="3212593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37</a:t>
            </a:fld>
            <a:endParaRPr lang="en-US" sz="1200"/>
          </a:p>
        </p:txBody>
      </p:sp>
    </p:spTree>
    <p:extLst>
      <p:ext uri="{BB962C8B-B14F-4D97-AF65-F5344CB8AC3E}">
        <p14:creationId xmlns:p14="http://schemas.microsoft.com/office/powerpoint/2010/main" val="2721802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38</a:t>
            </a:fld>
            <a:endParaRPr lang="en-US" sz="1200"/>
          </a:p>
        </p:txBody>
      </p:sp>
    </p:spTree>
    <p:extLst>
      <p:ext uri="{BB962C8B-B14F-4D97-AF65-F5344CB8AC3E}">
        <p14:creationId xmlns:p14="http://schemas.microsoft.com/office/powerpoint/2010/main" val="2059820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39</a:t>
            </a:fld>
            <a:endParaRPr lang="en-US" sz="1200"/>
          </a:p>
        </p:txBody>
      </p:sp>
    </p:spTree>
    <p:extLst>
      <p:ext uri="{BB962C8B-B14F-4D97-AF65-F5344CB8AC3E}">
        <p14:creationId xmlns:p14="http://schemas.microsoft.com/office/powerpoint/2010/main" val="256631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0A3758-2081-234F-BE14-D3C47E834A3A}" type="slidenum">
              <a:rPr lang="en-US" sz="1200"/>
              <a:pPr/>
              <a:t>4</a:t>
            </a:fld>
            <a:endParaRPr lang="en-US" sz="1200"/>
          </a:p>
        </p:txBody>
      </p:sp>
    </p:spTree>
    <p:extLst>
      <p:ext uri="{BB962C8B-B14F-4D97-AF65-F5344CB8AC3E}">
        <p14:creationId xmlns:p14="http://schemas.microsoft.com/office/powerpoint/2010/main" val="1464051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40</a:t>
            </a:fld>
            <a:endParaRPr lang="en-US" sz="1200"/>
          </a:p>
        </p:txBody>
      </p:sp>
    </p:spTree>
    <p:extLst>
      <p:ext uri="{BB962C8B-B14F-4D97-AF65-F5344CB8AC3E}">
        <p14:creationId xmlns:p14="http://schemas.microsoft.com/office/powerpoint/2010/main" val="1261371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41</a:t>
            </a:fld>
            <a:endParaRPr lang="en-US" sz="1200"/>
          </a:p>
        </p:txBody>
      </p:sp>
    </p:spTree>
    <p:extLst>
      <p:ext uri="{BB962C8B-B14F-4D97-AF65-F5344CB8AC3E}">
        <p14:creationId xmlns:p14="http://schemas.microsoft.com/office/powerpoint/2010/main" val="299400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0A3758-2081-234F-BE14-D3C47E834A3A}" type="slidenum">
              <a:rPr lang="en-US" sz="1200"/>
              <a:pPr/>
              <a:t>42</a:t>
            </a:fld>
            <a:endParaRPr lang="en-US" sz="1200"/>
          </a:p>
        </p:txBody>
      </p:sp>
    </p:spTree>
    <p:extLst>
      <p:ext uri="{BB962C8B-B14F-4D97-AF65-F5344CB8AC3E}">
        <p14:creationId xmlns:p14="http://schemas.microsoft.com/office/powerpoint/2010/main" val="2436789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0A3758-2081-234F-BE14-D3C47E834A3A}" type="slidenum">
              <a:rPr lang="en-US" sz="1200"/>
              <a:pPr/>
              <a:t>43</a:t>
            </a:fld>
            <a:endParaRPr lang="en-US" sz="1200"/>
          </a:p>
        </p:txBody>
      </p:sp>
    </p:spTree>
    <p:extLst>
      <p:ext uri="{BB962C8B-B14F-4D97-AF65-F5344CB8AC3E}">
        <p14:creationId xmlns:p14="http://schemas.microsoft.com/office/powerpoint/2010/main" val="3628675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44</a:t>
            </a:fld>
            <a:endParaRPr lang="en-US" sz="1200"/>
          </a:p>
        </p:txBody>
      </p:sp>
    </p:spTree>
    <p:extLst>
      <p:ext uri="{BB962C8B-B14F-4D97-AF65-F5344CB8AC3E}">
        <p14:creationId xmlns:p14="http://schemas.microsoft.com/office/powerpoint/2010/main" val="27245294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45</a:t>
            </a:fld>
            <a:endParaRPr lang="en-US" sz="1200"/>
          </a:p>
        </p:txBody>
      </p:sp>
    </p:spTree>
    <p:extLst>
      <p:ext uri="{BB962C8B-B14F-4D97-AF65-F5344CB8AC3E}">
        <p14:creationId xmlns:p14="http://schemas.microsoft.com/office/powerpoint/2010/main" val="2419783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46</a:t>
            </a:fld>
            <a:endParaRPr lang="en-US" sz="1200"/>
          </a:p>
        </p:txBody>
      </p:sp>
    </p:spTree>
    <p:extLst>
      <p:ext uri="{BB962C8B-B14F-4D97-AF65-F5344CB8AC3E}">
        <p14:creationId xmlns:p14="http://schemas.microsoft.com/office/powerpoint/2010/main" val="360869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0A3758-2081-234F-BE14-D3C47E834A3A}" type="slidenum">
              <a:rPr lang="en-US" sz="1200"/>
              <a:pPr/>
              <a:t>5</a:t>
            </a:fld>
            <a:endParaRPr lang="en-US" sz="1200"/>
          </a:p>
        </p:txBody>
      </p:sp>
    </p:spTree>
    <p:extLst>
      <p:ext uri="{BB962C8B-B14F-4D97-AF65-F5344CB8AC3E}">
        <p14:creationId xmlns:p14="http://schemas.microsoft.com/office/powerpoint/2010/main" val="146405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6</a:t>
            </a:fld>
            <a:endParaRPr lang="en-US" sz="1200"/>
          </a:p>
        </p:txBody>
      </p:sp>
    </p:spTree>
    <p:extLst>
      <p:ext uri="{BB962C8B-B14F-4D97-AF65-F5344CB8AC3E}">
        <p14:creationId xmlns:p14="http://schemas.microsoft.com/office/powerpoint/2010/main" val="174369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7</a:t>
            </a:fld>
            <a:endParaRPr lang="en-US" sz="1200"/>
          </a:p>
        </p:txBody>
      </p:sp>
    </p:spTree>
    <p:extLst>
      <p:ext uri="{BB962C8B-B14F-4D97-AF65-F5344CB8AC3E}">
        <p14:creationId xmlns:p14="http://schemas.microsoft.com/office/powerpoint/2010/main" val="364621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8</a:t>
            </a:fld>
            <a:endParaRPr lang="en-US" sz="1200"/>
          </a:p>
        </p:txBody>
      </p:sp>
    </p:spTree>
    <p:extLst>
      <p:ext uri="{BB962C8B-B14F-4D97-AF65-F5344CB8AC3E}">
        <p14:creationId xmlns:p14="http://schemas.microsoft.com/office/powerpoint/2010/main" val="5668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FE38EB-4530-4D4F-BE9E-78D262F1728C}" type="slidenum">
              <a:rPr lang="en-US" sz="1200"/>
              <a:pPr/>
              <a:t>9</a:t>
            </a:fld>
            <a:endParaRPr lang="en-US" sz="1200"/>
          </a:p>
        </p:txBody>
      </p:sp>
    </p:spTree>
    <p:extLst>
      <p:ext uri="{BB962C8B-B14F-4D97-AF65-F5344CB8AC3E}">
        <p14:creationId xmlns:p14="http://schemas.microsoft.com/office/powerpoint/2010/main" val="141185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F9813BD-6CD0-074D-B56D-8421D1B219D2}" type="datetime1">
              <a:rPr lang="en-US"/>
              <a:pPr>
                <a:defRPr/>
              </a:pPr>
              <a:t>8/30/19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343D3-21F4-FF49-9669-3453CEDA99C0}" type="slidenum">
              <a:rPr lang="en-US"/>
              <a:pPr>
                <a:defRPr/>
              </a:pPr>
              <a:t>‹#›</a:t>
            </a:fld>
            <a:endParaRPr lang="en-US"/>
          </a:p>
        </p:txBody>
      </p:sp>
    </p:spTree>
    <p:extLst>
      <p:ext uri="{BB962C8B-B14F-4D97-AF65-F5344CB8AC3E}">
        <p14:creationId xmlns:p14="http://schemas.microsoft.com/office/powerpoint/2010/main" val="237919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BE4F7B-AC26-134D-98C5-DA1A7A764D59}" type="datetime1">
              <a:rPr lang="en-US"/>
              <a:pPr>
                <a:defRPr/>
              </a:pPr>
              <a:t>8/30/19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619553-456F-1A4E-87B1-0AE49E9DA1E2}" type="slidenum">
              <a:rPr lang="en-US"/>
              <a:pPr>
                <a:defRPr/>
              </a:pPr>
              <a:t>‹#›</a:t>
            </a:fld>
            <a:endParaRPr lang="en-US"/>
          </a:p>
        </p:txBody>
      </p:sp>
    </p:spTree>
    <p:extLst>
      <p:ext uri="{BB962C8B-B14F-4D97-AF65-F5344CB8AC3E}">
        <p14:creationId xmlns:p14="http://schemas.microsoft.com/office/powerpoint/2010/main" val="295959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C563B9-A55E-8949-9F76-26697085CD3D}" type="datetime1">
              <a:rPr lang="en-US"/>
              <a:pPr>
                <a:defRPr/>
              </a:pPr>
              <a:t>8/30/19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AB9FBD-B756-3F4F-9F8B-FA68EC298071}" type="slidenum">
              <a:rPr lang="en-US"/>
              <a:pPr>
                <a:defRPr/>
              </a:pPr>
              <a:t>‹#›</a:t>
            </a:fld>
            <a:endParaRPr lang="en-US"/>
          </a:p>
        </p:txBody>
      </p:sp>
    </p:spTree>
    <p:extLst>
      <p:ext uri="{BB962C8B-B14F-4D97-AF65-F5344CB8AC3E}">
        <p14:creationId xmlns:p14="http://schemas.microsoft.com/office/powerpoint/2010/main" val="102500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F1F7E95-ABBA-A841-A3AD-9812A92CDE39}" type="datetime1">
              <a:rPr lang="en-US"/>
              <a:pPr>
                <a:defRPr/>
              </a:pPr>
              <a:t>8/30/19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8E213D-DAAC-2744-BBE8-4404E3D746C6}" type="slidenum">
              <a:rPr lang="en-US"/>
              <a:pPr>
                <a:defRPr/>
              </a:pPr>
              <a:t>‹#›</a:t>
            </a:fld>
            <a:endParaRPr lang="en-US"/>
          </a:p>
        </p:txBody>
      </p:sp>
    </p:spTree>
    <p:extLst>
      <p:ext uri="{BB962C8B-B14F-4D97-AF65-F5344CB8AC3E}">
        <p14:creationId xmlns:p14="http://schemas.microsoft.com/office/powerpoint/2010/main" val="311529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58D8B91-B324-594B-AF37-4BFC71E50B1E}" type="datetime1">
              <a:rPr lang="en-US"/>
              <a:pPr>
                <a:defRPr/>
              </a:pPr>
              <a:t>8/30/19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6B5F98-108B-4241-B737-A135E00784B2}" type="slidenum">
              <a:rPr lang="en-US"/>
              <a:pPr>
                <a:defRPr/>
              </a:pPr>
              <a:t>‹#›</a:t>
            </a:fld>
            <a:endParaRPr lang="en-US"/>
          </a:p>
        </p:txBody>
      </p:sp>
    </p:spTree>
    <p:extLst>
      <p:ext uri="{BB962C8B-B14F-4D97-AF65-F5344CB8AC3E}">
        <p14:creationId xmlns:p14="http://schemas.microsoft.com/office/powerpoint/2010/main" val="188970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67B67B3-49DF-3745-A605-41F73A13049A}" type="datetime1">
              <a:rPr lang="en-US"/>
              <a:pPr>
                <a:defRPr/>
              </a:pPr>
              <a:t>8/30/19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6AFA20-F058-014C-A2B3-AAFDD37C70CA}" type="slidenum">
              <a:rPr lang="en-US"/>
              <a:pPr>
                <a:defRPr/>
              </a:pPr>
              <a:t>‹#›</a:t>
            </a:fld>
            <a:endParaRPr lang="en-US"/>
          </a:p>
        </p:txBody>
      </p:sp>
    </p:spTree>
    <p:extLst>
      <p:ext uri="{BB962C8B-B14F-4D97-AF65-F5344CB8AC3E}">
        <p14:creationId xmlns:p14="http://schemas.microsoft.com/office/powerpoint/2010/main" val="256430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174A62-959F-1C42-99ED-8815E6812C89}" type="datetime1">
              <a:rPr lang="en-US"/>
              <a:pPr>
                <a:defRPr/>
              </a:pPr>
              <a:t>8/30/19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A1F3D7-E1A1-A44C-AEC8-4859C52007B3}" type="slidenum">
              <a:rPr lang="en-US"/>
              <a:pPr>
                <a:defRPr/>
              </a:pPr>
              <a:t>‹#›</a:t>
            </a:fld>
            <a:endParaRPr lang="en-US"/>
          </a:p>
        </p:txBody>
      </p:sp>
    </p:spTree>
    <p:extLst>
      <p:ext uri="{BB962C8B-B14F-4D97-AF65-F5344CB8AC3E}">
        <p14:creationId xmlns:p14="http://schemas.microsoft.com/office/powerpoint/2010/main" val="147480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333A75-D76C-7B4C-8817-203A4BB1AB50}" type="datetime1">
              <a:rPr lang="en-US"/>
              <a:pPr>
                <a:defRPr/>
              </a:pPr>
              <a:t>8/30/19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E210B7-3D01-5A4C-A073-15D711CAF867}" type="slidenum">
              <a:rPr lang="en-US"/>
              <a:pPr>
                <a:defRPr/>
              </a:pPr>
              <a:t>‹#›</a:t>
            </a:fld>
            <a:endParaRPr lang="en-US"/>
          </a:p>
        </p:txBody>
      </p:sp>
    </p:spTree>
    <p:extLst>
      <p:ext uri="{BB962C8B-B14F-4D97-AF65-F5344CB8AC3E}">
        <p14:creationId xmlns:p14="http://schemas.microsoft.com/office/powerpoint/2010/main" val="344697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F2BBC3-18C1-4B4B-8DD6-11C106501367}" type="datetime1">
              <a:rPr lang="en-US"/>
              <a:pPr>
                <a:defRPr/>
              </a:pPr>
              <a:t>8/30/19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90A8CB-4AC6-994F-8A11-D5A3D10DD063}" type="slidenum">
              <a:rPr lang="en-US"/>
              <a:pPr>
                <a:defRPr/>
              </a:pPr>
              <a:t>‹#›</a:t>
            </a:fld>
            <a:endParaRPr lang="en-US"/>
          </a:p>
        </p:txBody>
      </p:sp>
    </p:spTree>
    <p:extLst>
      <p:ext uri="{BB962C8B-B14F-4D97-AF65-F5344CB8AC3E}">
        <p14:creationId xmlns:p14="http://schemas.microsoft.com/office/powerpoint/2010/main" val="389693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21B34E-D393-EB44-9259-56D18536172B}" type="datetime1">
              <a:rPr lang="en-US"/>
              <a:pPr>
                <a:defRPr/>
              </a:pPr>
              <a:t>8/30/19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2172D6-4A52-3341-9A40-4CA1BC353949}" type="slidenum">
              <a:rPr lang="en-US"/>
              <a:pPr>
                <a:defRPr/>
              </a:pPr>
              <a:t>‹#›</a:t>
            </a:fld>
            <a:endParaRPr lang="en-US"/>
          </a:p>
        </p:txBody>
      </p:sp>
    </p:spTree>
    <p:extLst>
      <p:ext uri="{BB962C8B-B14F-4D97-AF65-F5344CB8AC3E}">
        <p14:creationId xmlns:p14="http://schemas.microsoft.com/office/powerpoint/2010/main" val="374845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A150D7-C12C-B94D-838E-F857AD5775CC}" type="datetime1">
              <a:rPr lang="en-US"/>
              <a:pPr>
                <a:defRPr/>
              </a:pPr>
              <a:t>8/30/19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4F76A4-C806-0349-93E3-AF7E39277A07}" type="slidenum">
              <a:rPr lang="en-US"/>
              <a:pPr>
                <a:defRPr/>
              </a:pPr>
              <a:t>‹#›</a:t>
            </a:fld>
            <a:endParaRPr lang="en-US"/>
          </a:p>
        </p:txBody>
      </p:sp>
    </p:spTree>
    <p:extLst>
      <p:ext uri="{BB962C8B-B14F-4D97-AF65-F5344CB8AC3E}">
        <p14:creationId xmlns:p14="http://schemas.microsoft.com/office/powerpoint/2010/main" val="1746339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a:defRPr/>
            </a:pPr>
            <a:fld id="{C6596EC0-4BAE-5A40-B8BD-BED2FEC1DFC4}" type="datetime1">
              <a:rPr lang="en-US"/>
              <a:pPr>
                <a:defRPr/>
              </a:pPr>
              <a:t>8/30/19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a:defRPr/>
            </a:pPr>
            <a:fld id="{F253978A-947D-BE40-A114-2CF6A988B90B}" type="slidenum">
              <a:rPr lang="en-US"/>
              <a:pPr>
                <a:defRPr/>
              </a:pPr>
              <a:t>‹#›</a:t>
            </a:fld>
            <a:endParaRPr lang="en-US"/>
          </a:p>
        </p:txBody>
      </p:sp>
      <p:grpSp>
        <p:nvGrpSpPr>
          <p:cNvPr id="1031" name="Group 1"/>
          <p:cNvGrpSpPr>
            <a:grpSpLocks/>
          </p:cNvGrpSpPr>
          <p:nvPr userDrawn="1"/>
        </p:nvGrpSpPr>
        <p:grpSpPr bwMode="auto">
          <a:xfrm>
            <a:off x="0" y="0"/>
            <a:ext cx="9144000" cy="898525"/>
            <a:chOff x="-25397" y="-1"/>
            <a:chExt cx="9184019" cy="899263"/>
          </a:xfrm>
        </p:grpSpPr>
        <p:pic>
          <p:nvPicPr>
            <p:cNvPr id="1034" name="Picture 3" descr="Nehemiah1.jpg"/>
            <p:cNvPicPr>
              <a:picLocks noChangeAspect="1"/>
            </p:cNvPicPr>
            <p:nvPr/>
          </p:nvPicPr>
          <p:blipFill>
            <a:blip r:embed="rId13">
              <a:extLst>
                <a:ext uri="{28A0092B-C50C-407E-A947-70E740481C1C}">
                  <a14:useLocalDpi xmlns:a14="http://schemas.microsoft.com/office/drawing/2010/main" val="0"/>
                </a:ext>
              </a:extLst>
            </a:blip>
            <a:srcRect t="47462" r="43211" b="35970"/>
            <a:stretch>
              <a:fillRect/>
            </a:stretch>
          </p:blipFill>
          <p:spPr bwMode="auto">
            <a:xfrm>
              <a:off x="-25397" y="0"/>
              <a:ext cx="4051647" cy="88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5" name="Picture 3" descr="Nehemiah1.jpg"/>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rot="10800000">
              <a:off x="4026250" y="0"/>
              <a:ext cx="1200326" cy="88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6" name="Picture 3" descr="Nehemiah1.jpg"/>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rot="10800000" flipH="1">
              <a:off x="5213876" y="0"/>
              <a:ext cx="1200326" cy="88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3" descr="Nehemiah1.jpg"/>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rot="10800000">
              <a:off x="7392970" y="0"/>
              <a:ext cx="1200326" cy="88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8" name="Picture 3" descr="Nehemiah1.jpg"/>
            <p:cNvPicPr>
              <a:picLocks noChangeAspect="1"/>
            </p:cNvPicPr>
            <p:nvPr userDrawn="1"/>
          </p:nvPicPr>
          <p:blipFill>
            <a:blip r:embed="rId13">
              <a:extLst>
                <a:ext uri="{28A0092B-C50C-407E-A947-70E740481C1C}">
                  <a14:useLocalDpi xmlns:a14="http://schemas.microsoft.com/office/drawing/2010/main" val="0"/>
                </a:ext>
              </a:extLst>
            </a:blip>
            <a:srcRect l="40941" t="47462" r="43211" b="35970"/>
            <a:stretch>
              <a:fillRect/>
            </a:stretch>
          </p:blipFill>
          <p:spPr bwMode="auto">
            <a:xfrm>
              <a:off x="6394974" y="0"/>
              <a:ext cx="1200326" cy="88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9" name="Picture 3" descr="Nehemiah1.jpg"/>
            <p:cNvPicPr>
              <a:picLocks noChangeAspect="1"/>
            </p:cNvPicPr>
            <p:nvPr userDrawn="1"/>
          </p:nvPicPr>
          <p:blipFill>
            <a:blip r:embed="rId13">
              <a:extLst>
                <a:ext uri="{28A0092B-C50C-407E-A947-70E740481C1C}">
                  <a14:useLocalDpi xmlns:a14="http://schemas.microsoft.com/office/drawing/2010/main" val="0"/>
                </a:ext>
              </a:extLst>
            </a:blip>
            <a:srcRect l="49158" t="47462" r="43211" b="35970"/>
            <a:stretch>
              <a:fillRect/>
            </a:stretch>
          </p:blipFill>
          <p:spPr bwMode="auto">
            <a:xfrm rot="10800000">
              <a:off x="8580596" y="-1"/>
              <a:ext cx="578026" cy="88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0" name="Picture 19"/>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flipH="1">
              <a:off x="-24229" y="274638"/>
              <a:ext cx="2100783" cy="611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1" name="Picture 21"/>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a:off x="1684168" y="261938"/>
              <a:ext cx="2100783" cy="611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2" name="Picture 22"/>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flipH="1">
              <a:off x="3663511" y="274638"/>
              <a:ext cx="2100783" cy="611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3" name="Picture 23"/>
            <p:cNvPicPr>
              <a:picLocks noChangeAspect="1" noChangeArrowheads="1"/>
            </p:cNvPicPr>
            <p:nvPr userDrawn="1"/>
          </p:nvPicPr>
          <p:blipFill>
            <a:blip r:embed="rId14">
              <a:extLst>
                <a:ext uri="{28A0092B-C50C-407E-A947-70E740481C1C}">
                  <a14:useLocalDpi xmlns:a14="http://schemas.microsoft.com/office/drawing/2010/main" val="0"/>
                </a:ext>
              </a:extLst>
            </a:blip>
            <a:srcRect t="15714" b="33119"/>
            <a:stretch>
              <a:fillRect/>
            </a:stretch>
          </p:blipFill>
          <p:spPr bwMode="auto">
            <a:xfrm>
              <a:off x="5344582" y="274638"/>
              <a:ext cx="2100783" cy="611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4" name="Picture 24"/>
            <p:cNvPicPr>
              <a:picLocks noChangeAspect="1" noChangeArrowheads="1"/>
            </p:cNvPicPr>
            <p:nvPr userDrawn="1"/>
          </p:nvPicPr>
          <p:blipFill>
            <a:blip r:embed="rId14">
              <a:extLst>
                <a:ext uri="{28A0092B-C50C-407E-A947-70E740481C1C}">
                  <a14:useLocalDpi xmlns:a14="http://schemas.microsoft.com/office/drawing/2010/main" val="0"/>
                </a:ext>
              </a:extLst>
            </a:blip>
            <a:srcRect l="11624" t="15714" r="-2" b="32057"/>
            <a:stretch>
              <a:fillRect/>
            </a:stretch>
          </p:blipFill>
          <p:spPr bwMode="auto">
            <a:xfrm flipH="1">
              <a:off x="7287408" y="274638"/>
              <a:ext cx="1856591" cy="624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Rectangle 2"/>
          <p:cNvSpPr>
            <a:spLocks noChangeArrowheads="1"/>
          </p:cNvSpPr>
          <p:nvPr userDrawn="1"/>
        </p:nvSpPr>
        <p:spPr bwMode="auto">
          <a:xfrm>
            <a:off x="0" y="873125"/>
            <a:ext cx="9144000" cy="5984875"/>
          </a:xfrm>
          <a:prstGeom prst="rect">
            <a:avLst/>
          </a:prstGeom>
          <a:solidFill>
            <a:schemeClr val="tx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defRPr/>
            </a:pPr>
            <a:endParaRPr lang="en-US">
              <a:solidFill>
                <a:srgbClr val="FFFFFF"/>
              </a:solidFill>
              <a:latin typeface="Calibri" charset="0"/>
            </a:endParaRPr>
          </a:p>
        </p:txBody>
      </p:sp>
      <p:sp>
        <p:nvSpPr>
          <p:cNvPr id="7" name="Rectangle 6">
            <a:extLst>
              <a:ext uri="{FF2B5EF4-FFF2-40B4-BE49-F238E27FC236}">
                <a16:creationId xmlns:a16="http://schemas.microsoft.com/office/drawing/2014/main" id="{53CDBA36-3352-214F-B7F1-11F0BB9C81AA}"/>
              </a:ext>
            </a:extLst>
          </p:cNvPr>
          <p:cNvSpPr/>
          <p:nvPr userDrawn="1"/>
        </p:nvSpPr>
        <p:spPr>
          <a:xfrm>
            <a:off x="2226618" y="12803"/>
            <a:ext cx="6861696" cy="523220"/>
          </a:xfrm>
          <a:prstGeom prst="rect">
            <a:avLst/>
          </a:prstGeom>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zh-TW" altLang="en-US" sz="2800" b="1" dirty="0">
                <a:solidFill>
                  <a:srgbClr val="FFFF00"/>
                </a:solidFill>
                <a:effectLst>
                  <a:glow rad="88900">
                    <a:schemeClr val="tx1"/>
                  </a:glow>
                </a:effectLst>
                <a:latin typeface="PMingLiU" panose="02020500000000000000" pitchFamily="18" charset="-120"/>
                <a:ea typeface="PMingLiU" panose="02020500000000000000" pitchFamily="18" charset="-120"/>
              </a:rPr>
              <a:t>水门事件得复兴</a:t>
            </a:r>
            <a:r>
              <a:rPr lang="en-US" altLang="zh-TW" sz="2800" b="1" dirty="0">
                <a:solidFill>
                  <a:srgbClr val="FFFF00"/>
                </a:solidFill>
                <a:effectLst>
                  <a:glow rad="88900">
                    <a:schemeClr val="tx1"/>
                  </a:glow>
                </a:effectLst>
                <a:latin typeface="PMingLiU" panose="02020500000000000000" pitchFamily="18" charset="-120"/>
                <a:ea typeface="PMingLiU" panose="02020500000000000000" pitchFamily="18" charset="-120"/>
              </a:rPr>
              <a:t>!</a:t>
            </a:r>
            <a:r>
              <a:rPr lang="en-US" altLang="zh-TW" sz="2800" b="1" kern="1200" dirty="0">
                <a:solidFill>
                  <a:srgbClr val="FFFF00"/>
                </a:solidFill>
                <a:effectLst>
                  <a:glow rad="88900">
                    <a:schemeClr val="tx1"/>
                  </a:glow>
                </a:effectLst>
                <a:latin typeface="PMingLiU" panose="02020500000000000000" pitchFamily="18" charset="-120"/>
                <a:ea typeface="PMingLiU" panose="02020500000000000000" pitchFamily="18" charset="-120"/>
              </a:rPr>
              <a:t> </a:t>
            </a:r>
            <a:r>
              <a:rPr lang="en-US" altLang="zh-CN" sz="2800" b="1" kern="1200" dirty="0">
                <a:solidFill>
                  <a:srgbClr val="FFFF00"/>
                </a:solidFill>
                <a:effectLst>
                  <a:glow rad="101600">
                    <a:schemeClr val="tx1"/>
                  </a:glow>
                </a:effectLst>
                <a:latin typeface="Arial" charset="0"/>
                <a:ea typeface="PMingLiU" panose="02020500000000000000" pitchFamily="18" charset="-120"/>
                <a:cs typeface="ＭＳ Ｐゴシック" charset="0"/>
              </a:rPr>
              <a:t>Revival @ Water Gate!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1797"/>
            <a:ext cx="9144000" cy="6865938"/>
          </a:xfrm>
          <a:prstGeom prst="rect">
            <a:avLst/>
          </a:prstGeom>
          <a:solidFill>
            <a:schemeClr val="tx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defRPr/>
            </a:pPr>
            <a:endParaRPr lang="en-US">
              <a:solidFill>
                <a:srgbClr val="FFFFFF"/>
              </a:solidFill>
              <a:latin typeface="Calibri" charset="0"/>
            </a:endParaRPr>
          </a:p>
        </p:txBody>
      </p:sp>
      <p:grpSp>
        <p:nvGrpSpPr>
          <p:cNvPr id="15362" name="Group 9"/>
          <p:cNvGrpSpPr>
            <a:grpSpLocks/>
          </p:cNvGrpSpPr>
          <p:nvPr/>
        </p:nvGrpSpPr>
        <p:grpSpPr bwMode="auto">
          <a:xfrm>
            <a:off x="-10296" y="2655167"/>
            <a:ext cx="5761584" cy="4211286"/>
            <a:chOff x="-2" y="3062349"/>
            <a:chExt cx="5257801" cy="3803163"/>
          </a:xfrm>
        </p:grpSpPr>
        <p:pic>
          <p:nvPicPr>
            <p:cNvPr id="15368" name="Picture 3" descr="Nehemiah1.jpg"/>
            <p:cNvPicPr>
              <a:picLocks noChangeAspect="1"/>
            </p:cNvPicPr>
            <p:nvPr/>
          </p:nvPicPr>
          <p:blipFill>
            <a:blip r:embed="rId3">
              <a:extLst>
                <a:ext uri="{28A0092B-C50C-407E-A947-70E740481C1C}">
                  <a14:useLocalDpi xmlns:a14="http://schemas.microsoft.com/office/drawing/2010/main" val="0"/>
                </a:ext>
              </a:extLst>
            </a:blip>
            <a:srcRect t="22223" r="43211" b="23334"/>
            <a:stretch>
              <a:fillRect/>
            </a:stretch>
          </p:blipFill>
          <p:spPr bwMode="auto">
            <a:xfrm>
              <a:off x="0" y="3062349"/>
              <a:ext cx="5257799" cy="3780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Picture 4"/>
            <p:cNvPicPr>
              <a:picLocks noChangeAspect="1" noChangeArrowheads="1"/>
            </p:cNvPicPr>
            <p:nvPr/>
          </p:nvPicPr>
          <p:blipFill>
            <a:blip r:embed="rId4">
              <a:extLst>
                <a:ext uri="{28A0092B-C50C-407E-A947-70E740481C1C}">
                  <a14:useLocalDpi xmlns:a14="http://schemas.microsoft.com/office/drawing/2010/main" val="0"/>
                </a:ext>
              </a:extLst>
            </a:blip>
            <a:srcRect t="15714" b="33119"/>
            <a:stretch>
              <a:fillRect/>
            </a:stretch>
          </p:blipFill>
          <p:spPr bwMode="auto">
            <a:xfrm>
              <a:off x="-2" y="5333999"/>
              <a:ext cx="5257801" cy="153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14" name="Straight Connector 13"/>
          <p:cNvCxnSpPr/>
          <p:nvPr/>
        </p:nvCxnSpPr>
        <p:spPr>
          <a:xfrm>
            <a:off x="-10297" y="2655167"/>
            <a:ext cx="9144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5751288" y="31239"/>
            <a:ext cx="0" cy="686593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E8C7D12-B48C-DD41-9529-45767378386D}"/>
              </a:ext>
            </a:extLst>
          </p:cNvPr>
          <p:cNvSpPr txBox="1">
            <a:spLocks noChangeArrowheads="1"/>
          </p:cNvSpPr>
          <p:nvPr/>
        </p:nvSpPr>
        <p:spPr bwMode="auto">
          <a:xfrm>
            <a:off x="291195" y="1012735"/>
            <a:ext cx="5347606"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altLang="zh-CN" sz="4400" b="1" dirty="0">
                <a:solidFill>
                  <a:srgbClr val="FFFF00"/>
                </a:solidFill>
                <a:latin typeface="+mn-lt"/>
                <a:ea typeface="PMingLiU" panose="02020500000000000000" pitchFamily="18" charset="-120"/>
              </a:rPr>
              <a:t>Revival @ Water Gate!</a:t>
            </a:r>
          </a:p>
          <a:p>
            <a:pPr algn="r" eaLnBrk="1" hangingPunct="1">
              <a:defRPr/>
            </a:pPr>
            <a:r>
              <a:rPr lang="zh-TW" altLang="en-US" sz="4400" b="1" dirty="0">
                <a:solidFill>
                  <a:srgbClr val="FFFF00"/>
                </a:solidFill>
                <a:latin typeface="PMingLiU" panose="02020500000000000000" pitchFamily="18" charset="-120"/>
                <a:ea typeface="PMingLiU" panose="02020500000000000000" pitchFamily="18" charset="-120"/>
              </a:rPr>
              <a:t>水门事件得复兴</a:t>
            </a:r>
            <a:r>
              <a:rPr lang="en-US" altLang="zh-TW" sz="4400" b="1" dirty="0">
                <a:solidFill>
                  <a:srgbClr val="FFFF00"/>
                </a:solidFill>
                <a:latin typeface="PMingLiU" panose="02020500000000000000" pitchFamily="18" charset="-120"/>
                <a:ea typeface="PMingLiU" panose="02020500000000000000" pitchFamily="18" charset="-120"/>
              </a:rPr>
              <a:t>!</a:t>
            </a:r>
            <a:endParaRPr lang="en-US" altLang="zh-CN" sz="4400" b="1" dirty="0">
              <a:solidFill>
                <a:srgbClr val="FFFF00"/>
              </a:solidFill>
              <a:latin typeface="PMingLiU" panose="02020500000000000000" pitchFamily="18" charset="-120"/>
              <a:ea typeface="PMingLiU" panose="02020500000000000000" pitchFamily="18" charset="-120"/>
            </a:endParaRPr>
          </a:p>
        </p:txBody>
      </p:sp>
      <p:sp>
        <p:nvSpPr>
          <p:cNvPr id="16" name="TextBox 15">
            <a:extLst>
              <a:ext uri="{FF2B5EF4-FFF2-40B4-BE49-F238E27FC236}">
                <a16:creationId xmlns:a16="http://schemas.microsoft.com/office/drawing/2014/main" id="{72E5F72E-45D5-B44B-A283-F381052F456D}"/>
              </a:ext>
            </a:extLst>
          </p:cNvPr>
          <p:cNvSpPr txBox="1">
            <a:spLocks noChangeArrowheads="1"/>
          </p:cNvSpPr>
          <p:nvPr/>
        </p:nvSpPr>
        <p:spPr bwMode="auto">
          <a:xfrm>
            <a:off x="5861732" y="2655167"/>
            <a:ext cx="2672668"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TW" altLang="en-US" sz="3600" b="1" dirty="0">
                <a:solidFill>
                  <a:schemeClr val="bg1"/>
                </a:solidFill>
                <a:latin typeface="PMingLiU" panose="02020500000000000000" pitchFamily="18" charset="-120"/>
                <a:ea typeface="PMingLiU" panose="02020500000000000000" pitchFamily="18" charset="-120"/>
              </a:rPr>
              <a:t>尼希米記</a:t>
            </a:r>
            <a:r>
              <a:rPr lang="en-US" altLang="zh-CN" sz="3600" dirty="0">
                <a:solidFill>
                  <a:schemeClr val="bg1"/>
                </a:solidFill>
                <a:latin typeface="+mn-lt"/>
                <a:ea typeface="PMingLiU" panose="02020500000000000000" pitchFamily="18" charset="-120"/>
              </a:rPr>
              <a:t>Nehemiah </a:t>
            </a:r>
          </a:p>
          <a:p>
            <a:pPr eaLnBrk="1" hangingPunct="1">
              <a:defRPr/>
            </a:pPr>
            <a:r>
              <a:rPr lang="en-US" altLang="zh-CN" sz="3600" dirty="0">
                <a:solidFill>
                  <a:schemeClr val="bg1"/>
                </a:solidFill>
                <a:latin typeface="+mn-lt"/>
                <a:ea typeface="PMingLiU" panose="02020500000000000000" pitchFamily="18" charset="-120"/>
              </a:rPr>
              <a:t>8:1-18</a:t>
            </a:r>
          </a:p>
        </p:txBody>
      </p:sp>
    </p:spTree>
    <p:extLst>
      <p:ext uri="{BB962C8B-B14F-4D97-AF65-F5344CB8AC3E}">
        <p14:creationId xmlns:p14="http://schemas.microsoft.com/office/powerpoint/2010/main" val="12720340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latin typeface="PMingLiU" panose="02020500000000000000" pitchFamily="18" charset="-120"/>
                <a:ea typeface="PMingLiU" panose="02020500000000000000" pitchFamily="18" charset="-120"/>
              </a:rPr>
              <a:t>學習神的真理</a:t>
            </a:r>
            <a:endParaRPr lang="en-US" altLang="zh-TW"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r>
              <a:rPr lang="zh-TW" altLang="en-US" sz="3600" b="1" dirty="0">
                <a:solidFill>
                  <a:schemeClr val="bg1"/>
                </a:solidFill>
                <a:latin typeface="PMingLiU" panose="02020500000000000000" pitchFamily="18" charset="-120"/>
                <a:ea typeface="PMingLiU" panose="02020500000000000000" pitchFamily="18" charset="-120"/>
                <a:cs typeface="新細明體" charset="0"/>
              </a:rPr>
              <a:t>尼希米記</a:t>
            </a:r>
            <a:r>
              <a:rPr lang="en-US" altLang="zh-TW" sz="3600" b="1" dirty="0">
                <a:solidFill>
                  <a:schemeClr val="bg1"/>
                </a:solidFill>
                <a:latin typeface="PMingLiU" panose="02020500000000000000" pitchFamily="18" charset="-120"/>
                <a:ea typeface="PMingLiU" panose="02020500000000000000" pitchFamily="18" charset="-120"/>
                <a:cs typeface="新細明體" charset="0"/>
              </a:rPr>
              <a:t> 6:15-16, 7:1, 4</a:t>
            </a:r>
          </a:p>
          <a:p>
            <a:pPr algn="l">
              <a:lnSpc>
                <a:spcPts val="4000"/>
              </a:lnSpc>
              <a:spcBef>
                <a:spcPts val="0"/>
              </a:spcBef>
            </a:pPr>
            <a:r>
              <a:rPr lang="zh-CN" altLang="en-US" sz="3600" b="1" dirty="0">
                <a:solidFill>
                  <a:schemeClr val="bg1"/>
                </a:solidFill>
                <a:latin typeface="PMingLiU" panose="02020500000000000000" pitchFamily="18" charset="-120"/>
                <a:ea typeface="PMingLiU" panose="02020500000000000000" pitchFamily="18" charset="-120"/>
              </a:rPr>
              <a:t>以祿月二十五日</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城牆修完了</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共修了五十二天</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因為見這工作完成是出乎我們的神</a:t>
            </a:r>
            <a:endParaRPr lang="en-US" altLang="zh-CN" sz="3600" b="1" u="sng"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r>
              <a:rPr lang="zh-CN" altLang="en-US" sz="3600" b="1" u="sng" dirty="0">
                <a:solidFill>
                  <a:srgbClr val="FFFF00"/>
                </a:solidFill>
                <a:latin typeface="PMingLiU" panose="02020500000000000000" pitchFamily="18" charset="-120"/>
                <a:ea typeface="PMingLiU" panose="02020500000000000000" pitchFamily="18" charset="-120"/>
              </a:rPr>
              <a:t>城牆修完</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我安了門扇</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守門的</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歌唱的和</a:t>
            </a:r>
            <a:r>
              <a:rPr lang="zh-CN" altLang="en-US" sz="3600" b="1" u="sng" dirty="0">
                <a:solidFill>
                  <a:schemeClr val="bg1"/>
                </a:solidFill>
                <a:latin typeface="PMingLiU" panose="02020500000000000000" pitchFamily="18" charset="-120"/>
                <a:ea typeface="PMingLiU" panose="02020500000000000000" pitchFamily="18" charset="-120"/>
              </a:rPr>
              <a:t>利未</a:t>
            </a:r>
            <a:r>
              <a:rPr lang="zh-CN" altLang="en-US" sz="3600" b="1" dirty="0">
                <a:solidFill>
                  <a:schemeClr val="bg1"/>
                </a:solidFill>
                <a:latin typeface="PMingLiU" panose="02020500000000000000" pitchFamily="18" charset="-120"/>
                <a:ea typeface="PMingLiU" panose="02020500000000000000" pitchFamily="18" charset="-120"/>
              </a:rPr>
              <a:t>人都已派定</a:t>
            </a:r>
            <a:r>
              <a:rPr lang="en-US" altLang="zh-CN" sz="3600" b="1" dirty="0">
                <a:solidFill>
                  <a:schemeClr val="bg1"/>
                </a:solidFill>
                <a:latin typeface="PMingLiU" panose="02020500000000000000" pitchFamily="18" charset="-120"/>
                <a:ea typeface="PMingLiU" panose="02020500000000000000" pitchFamily="18" charset="-120"/>
              </a:rPr>
              <a:t>…</a:t>
            </a:r>
            <a:r>
              <a:rPr lang="en-US" altLang="zh-CN" sz="3600" b="1" baseline="30000" dirty="0">
                <a:solidFill>
                  <a:schemeClr val="bg1"/>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城是廣大</a:t>
            </a:r>
            <a:r>
              <a:rPr lang="en-US" altLang="zh-CN" sz="3600" b="1" u="sng"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其中的民卻稀少</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房屋還沒有建造</a:t>
            </a:r>
            <a:r>
              <a:rPr lang="en-US" altLang="zh-CN" sz="3600" b="1" dirty="0">
                <a:solidFill>
                  <a:schemeClr val="bg1"/>
                </a:solidFill>
                <a:latin typeface="PMingLiU" panose="02020500000000000000" pitchFamily="18" charset="-120"/>
                <a:ea typeface="PMingLiU" panose="02020500000000000000" pitchFamily="18" charset="-120"/>
              </a:rPr>
              <a:t>.</a:t>
            </a:r>
            <a:endParaRPr lang="en-US" altLang="zh-TW" sz="3600" b="1" dirty="0">
              <a:solidFill>
                <a:schemeClr val="bg1"/>
              </a:solidFill>
              <a:latin typeface="PMingLiU" panose="02020500000000000000" pitchFamily="18" charset="-120"/>
              <a:ea typeface="PMingLiU" panose="02020500000000000000" pitchFamily="18" charset="-120"/>
              <a:cs typeface="新細明體" charset="0"/>
            </a:endParaRPr>
          </a:p>
          <a:p>
            <a:pPr algn="l">
              <a:lnSpc>
                <a:spcPts val="4000"/>
              </a:lnSpc>
              <a:spcBef>
                <a:spcPts val="0"/>
              </a:spcBef>
            </a:pPr>
            <a:endParaRPr lang="en-US" altLang="zh-TW" sz="3600" dirty="0">
              <a:solidFill>
                <a:schemeClr val="bg1"/>
              </a:solidFill>
              <a:ea typeface="PMingLiU" panose="02020500000000000000" pitchFamily="18" charset="-120"/>
              <a:cs typeface="新細明體"/>
            </a:endParaRPr>
          </a:p>
          <a:p>
            <a:pPr algn="l">
              <a:lnSpc>
                <a:spcPts val="4000"/>
              </a:lnSpc>
              <a:spcBef>
                <a:spcPts val="0"/>
              </a:spcBef>
            </a:pPr>
            <a:endParaRPr lang="zh-TW" altLang="en-US"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36283595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latin typeface="PMingLiU" panose="02020500000000000000" pitchFamily="18" charset="-120"/>
                <a:ea typeface="PMingLiU" panose="02020500000000000000" pitchFamily="18" charset="-120"/>
              </a:rPr>
              <a:t>學習神的真理</a:t>
            </a:r>
            <a:endParaRPr lang="en-US" altLang="zh-TW"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r>
              <a:rPr lang="en-US" sz="3600" dirty="0">
                <a:solidFill>
                  <a:schemeClr val="bg1"/>
                </a:solidFill>
              </a:rPr>
              <a:t>Nehemiah 6:15-16, 7:1</a:t>
            </a:r>
          </a:p>
          <a:p>
            <a:pPr algn="l">
              <a:lnSpc>
                <a:spcPts val="4000"/>
              </a:lnSpc>
              <a:spcBef>
                <a:spcPts val="0"/>
              </a:spcBef>
            </a:pPr>
            <a:r>
              <a:rPr lang="en-US" sz="3600" dirty="0">
                <a:solidFill>
                  <a:schemeClr val="bg1"/>
                </a:solidFill>
              </a:rPr>
              <a:t>So </a:t>
            </a:r>
            <a:r>
              <a:rPr lang="en-US" sz="3600" u="sng" dirty="0">
                <a:solidFill>
                  <a:srgbClr val="FFFF00"/>
                </a:solidFill>
              </a:rPr>
              <a:t>the wall was completed </a:t>
            </a:r>
            <a:r>
              <a:rPr lang="en-US" sz="3600" dirty="0">
                <a:solidFill>
                  <a:schemeClr val="bg1"/>
                </a:solidFill>
              </a:rPr>
              <a:t>on the twenty-fifth of Elul, in fifty-two days… </a:t>
            </a:r>
            <a:r>
              <a:rPr lang="en-US" sz="3600" u="sng" dirty="0">
                <a:solidFill>
                  <a:srgbClr val="FFFF00"/>
                </a:solidFill>
              </a:rPr>
              <a:t>this work had been done with the help of our God</a:t>
            </a:r>
            <a:r>
              <a:rPr lang="en-US" sz="3600" dirty="0">
                <a:solidFill>
                  <a:schemeClr val="bg1"/>
                </a:solidFill>
              </a:rPr>
              <a:t>... After </a:t>
            </a:r>
            <a:r>
              <a:rPr lang="en-US" sz="3600" u="sng" dirty="0">
                <a:solidFill>
                  <a:srgbClr val="FFFF00"/>
                </a:solidFill>
              </a:rPr>
              <a:t>the wall had been rebuilt</a:t>
            </a:r>
            <a:r>
              <a:rPr lang="en-US" sz="3600" dirty="0">
                <a:solidFill>
                  <a:srgbClr val="FFFFFF"/>
                </a:solidFill>
              </a:rPr>
              <a:t> and I had set the doors in place, the gatekeepers, the </a:t>
            </a:r>
            <a:r>
              <a:rPr lang="en-US" sz="3600" dirty="0">
                <a:solidFill>
                  <a:schemeClr val="bg1"/>
                </a:solidFill>
              </a:rPr>
              <a:t>musicians and the Levites were appointed. </a:t>
            </a:r>
          </a:p>
          <a:p>
            <a:pPr algn="l">
              <a:lnSpc>
                <a:spcPts val="4000"/>
              </a:lnSpc>
              <a:spcBef>
                <a:spcPts val="0"/>
              </a:spcBef>
            </a:pPr>
            <a:r>
              <a:rPr lang="en-US" sz="3600" u="sng" dirty="0">
                <a:solidFill>
                  <a:srgbClr val="FFFF00"/>
                </a:solidFill>
              </a:rPr>
              <a:t>The city was wide and large, but the people within it were few</a:t>
            </a:r>
            <a:r>
              <a:rPr lang="en-US" sz="3600" dirty="0">
                <a:solidFill>
                  <a:schemeClr val="bg1"/>
                </a:solidFill>
              </a:rPr>
              <a:t>, and no houses had been rebuilt.</a:t>
            </a:r>
          </a:p>
          <a:p>
            <a:pPr algn="l">
              <a:lnSpc>
                <a:spcPts val="4000"/>
              </a:lnSpc>
              <a:spcBef>
                <a:spcPts val="0"/>
              </a:spcBef>
            </a:pPr>
            <a:endParaRPr lang="en-US" altLang="zh-TW" sz="3600" dirty="0">
              <a:solidFill>
                <a:schemeClr val="bg1"/>
              </a:solidFill>
              <a:ea typeface="PMingLiU" panose="02020500000000000000" pitchFamily="18" charset="-120"/>
              <a:cs typeface="新細明體"/>
            </a:endParaRPr>
          </a:p>
          <a:p>
            <a:pPr algn="l">
              <a:lnSpc>
                <a:spcPts val="4000"/>
              </a:lnSpc>
              <a:spcBef>
                <a:spcPts val="0"/>
              </a:spcBef>
            </a:pPr>
            <a:endParaRPr lang="zh-TW" altLang="en-US"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187728441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latin typeface="PMingLiU" panose="02020500000000000000" pitchFamily="18" charset="-120"/>
                <a:ea typeface="PMingLiU" panose="02020500000000000000" pitchFamily="18" charset="-120"/>
              </a:rPr>
              <a:t>學習神的真理</a:t>
            </a:r>
            <a:endParaRPr lang="en-US" altLang="zh-TW"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r>
              <a:rPr lang="en-US" sz="3600" dirty="0">
                <a:solidFill>
                  <a:schemeClr val="bg1"/>
                </a:solidFill>
              </a:rPr>
              <a:t>Nehemiah 8:1-2</a:t>
            </a:r>
          </a:p>
          <a:p>
            <a:pPr algn="l">
              <a:lnSpc>
                <a:spcPts val="4000"/>
              </a:lnSpc>
              <a:spcBef>
                <a:spcPts val="0"/>
              </a:spcBef>
            </a:pPr>
            <a:r>
              <a:rPr lang="en-US" sz="3600" dirty="0">
                <a:solidFill>
                  <a:srgbClr val="FFFFFF"/>
                </a:solidFill>
              </a:rPr>
              <a:t>all the people came together as one in the square before the Water Gate. </a:t>
            </a:r>
            <a:r>
              <a:rPr lang="en-US" sz="3600" u="sng" dirty="0">
                <a:solidFill>
                  <a:srgbClr val="FFFF00"/>
                </a:solidFill>
              </a:rPr>
              <a:t>They told Ezra the teacher of the Law to bring out the Book of the Law of Moses</a:t>
            </a:r>
            <a:r>
              <a:rPr lang="en-US" sz="3600" dirty="0">
                <a:solidFill>
                  <a:srgbClr val="FFFFFF"/>
                </a:solidFill>
              </a:rPr>
              <a:t>, which the Lord had commanded for Israel. So on the first day of the seventh month Ezra the priest brought the Law before the assembly, which was made up of </a:t>
            </a:r>
            <a:r>
              <a:rPr lang="en-US" sz="3600" u="sng" dirty="0">
                <a:solidFill>
                  <a:srgbClr val="FFFF00"/>
                </a:solidFill>
              </a:rPr>
              <a:t>men and women and all who were able to understand. </a:t>
            </a: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38160150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latin typeface="PMingLiU" panose="02020500000000000000" pitchFamily="18" charset="-120"/>
                <a:ea typeface="PMingLiU" panose="02020500000000000000" pitchFamily="18" charset="-120"/>
              </a:rPr>
              <a:t>學習神的真理</a:t>
            </a:r>
            <a:endParaRPr lang="en-US" altLang="zh-TW"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r>
              <a:rPr lang="zh-TW" altLang="en-US" sz="3600" b="1" dirty="0">
                <a:solidFill>
                  <a:schemeClr val="bg1"/>
                </a:solidFill>
                <a:latin typeface="PMingLiU" panose="02020500000000000000" pitchFamily="18" charset="-120"/>
                <a:ea typeface="PMingLiU" panose="02020500000000000000" pitchFamily="18" charset="-120"/>
                <a:cs typeface="新細明體" charset="0"/>
              </a:rPr>
              <a:t>尼希米記</a:t>
            </a:r>
            <a:r>
              <a:rPr lang="en-US" altLang="zh-TW" sz="3600" b="1" dirty="0">
                <a:solidFill>
                  <a:schemeClr val="bg1"/>
                </a:solidFill>
                <a:latin typeface="PMingLiU" panose="02020500000000000000" pitchFamily="18" charset="-120"/>
                <a:ea typeface="PMingLiU" panose="02020500000000000000" pitchFamily="18" charset="-120"/>
                <a:cs typeface="新細明體" charset="0"/>
              </a:rPr>
              <a:t> 8:1-2</a:t>
            </a:r>
          </a:p>
          <a:p>
            <a:pPr algn="l">
              <a:lnSpc>
                <a:spcPts val="4000"/>
              </a:lnSpc>
              <a:spcBef>
                <a:spcPts val="0"/>
              </a:spcBef>
            </a:pPr>
            <a:r>
              <a:rPr lang="zh-TW" altLang="en-US" sz="3600" b="1" dirty="0">
                <a:solidFill>
                  <a:schemeClr val="bg1"/>
                </a:solidFill>
                <a:latin typeface="+mj-ea"/>
                <a:ea typeface="+mj-ea"/>
              </a:rPr>
              <a:t>到了七月</a:t>
            </a:r>
            <a:r>
              <a:rPr lang="en-US" altLang="zh-TW" sz="3600" b="1" dirty="0">
                <a:solidFill>
                  <a:schemeClr val="bg1"/>
                </a:solidFill>
                <a:latin typeface="+mj-ea"/>
                <a:ea typeface="+mj-ea"/>
              </a:rPr>
              <a:t>, </a:t>
            </a:r>
            <a:r>
              <a:rPr lang="zh-TW" altLang="en-US" sz="3600" b="1" u="sng" dirty="0">
                <a:solidFill>
                  <a:schemeClr val="bg1"/>
                </a:solidFill>
                <a:latin typeface="+mj-ea"/>
                <a:ea typeface="+mj-ea"/>
              </a:rPr>
              <a:t>以色列</a:t>
            </a:r>
            <a:r>
              <a:rPr lang="zh-TW" altLang="en-US" sz="3600" b="1" dirty="0">
                <a:solidFill>
                  <a:schemeClr val="bg1"/>
                </a:solidFill>
                <a:latin typeface="+mj-ea"/>
                <a:ea typeface="+mj-ea"/>
              </a:rPr>
              <a:t>人住在自己的城里</a:t>
            </a:r>
            <a:r>
              <a:rPr lang="en-US" altLang="zh-TW" sz="3600" b="1" dirty="0">
                <a:solidFill>
                  <a:schemeClr val="bg1"/>
                </a:solidFill>
                <a:latin typeface="+mj-ea"/>
                <a:ea typeface="+mj-ea"/>
              </a:rPr>
              <a:t>, </a:t>
            </a:r>
            <a:r>
              <a:rPr lang="zh-TW" altLang="en-US" sz="3600" b="1" dirty="0">
                <a:solidFill>
                  <a:schemeClr val="bg1"/>
                </a:solidFill>
                <a:latin typeface="+mj-ea"/>
                <a:ea typeface="+mj-ea"/>
              </a:rPr>
              <a:t>那时他们如同一人聚集在</a:t>
            </a:r>
            <a:r>
              <a:rPr lang="zh-TW" altLang="en-US" sz="3600" b="1" u="sng" dirty="0">
                <a:solidFill>
                  <a:schemeClr val="bg1"/>
                </a:solidFill>
                <a:latin typeface="+mj-ea"/>
                <a:ea typeface="+mj-ea"/>
              </a:rPr>
              <a:t>水</a:t>
            </a:r>
            <a:r>
              <a:rPr lang="zh-TW" altLang="en-US" sz="3600" b="1" dirty="0">
                <a:solidFill>
                  <a:schemeClr val="bg1"/>
                </a:solidFill>
                <a:latin typeface="+mj-ea"/>
                <a:ea typeface="+mj-ea"/>
              </a:rPr>
              <a:t>门前的宽阔处</a:t>
            </a:r>
            <a:r>
              <a:rPr lang="en-US" altLang="zh-TW" sz="3600" b="1" dirty="0">
                <a:solidFill>
                  <a:schemeClr val="bg1"/>
                </a:solidFill>
                <a:latin typeface="+mj-ea"/>
                <a:ea typeface="+mj-ea"/>
              </a:rPr>
              <a:t>, </a:t>
            </a:r>
            <a:r>
              <a:rPr lang="zh-TW" altLang="en-US" sz="3600" b="1" u="sng" dirty="0">
                <a:solidFill>
                  <a:srgbClr val="FFFF00"/>
                </a:solidFill>
                <a:latin typeface="+mj-ea"/>
                <a:ea typeface="+mj-ea"/>
              </a:rPr>
              <a:t>请文士以斯拉将耶和华借摩西传给以色列人的律法书带来</a:t>
            </a:r>
            <a:r>
              <a:rPr lang="en-US" altLang="zh-TW" sz="3600" b="1" u="sng" dirty="0">
                <a:solidFill>
                  <a:srgbClr val="FFFF00"/>
                </a:solidFill>
                <a:latin typeface="+mj-ea"/>
                <a:ea typeface="+mj-ea"/>
              </a:rPr>
              <a:t>.</a:t>
            </a:r>
            <a:r>
              <a:rPr lang="en-US" altLang="zh-TW" sz="3600" b="1" dirty="0">
                <a:solidFill>
                  <a:schemeClr val="bg1"/>
                </a:solidFill>
                <a:latin typeface="+mj-ea"/>
                <a:ea typeface="+mj-ea"/>
              </a:rPr>
              <a:t> </a:t>
            </a:r>
            <a:r>
              <a:rPr lang="zh-TW" altLang="en-US" sz="3600" b="1" dirty="0">
                <a:solidFill>
                  <a:schemeClr val="bg1"/>
                </a:solidFill>
                <a:latin typeface="+mj-ea"/>
                <a:ea typeface="+mj-ea"/>
              </a:rPr>
              <a:t>七月初一日，祭司</a:t>
            </a:r>
            <a:r>
              <a:rPr lang="zh-TW" altLang="en-US" sz="3600" b="1" u="sng" dirty="0">
                <a:solidFill>
                  <a:schemeClr val="bg1"/>
                </a:solidFill>
                <a:latin typeface="+mj-ea"/>
                <a:ea typeface="+mj-ea"/>
              </a:rPr>
              <a:t>以斯拉</a:t>
            </a:r>
            <a:r>
              <a:rPr lang="zh-TW" altLang="en-US" sz="3600" b="1" dirty="0">
                <a:solidFill>
                  <a:schemeClr val="bg1"/>
                </a:solidFill>
                <a:latin typeface="+mj-ea"/>
                <a:ea typeface="+mj-ea"/>
              </a:rPr>
              <a:t>将律法书带到</a:t>
            </a:r>
            <a:r>
              <a:rPr lang="zh-TW" altLang="en-US" sz="3600" b="1" u="sng" dirty="0">
                <a:solidFill>
                  <a:srgbClr val="FFFF00"/>
                </a:solidFill>
                <a:latin typeface="+mj-ea"/>
                <a:ea typeface="+mj-ea"/>
              </a:rPr>
              <a:t>听了能明白的男女会众面前</a:t>
            </a:r>
            <a:r>
              <a:rPr lang="en-US" altLang="zh-TW" sz="3600" b="1" dirty="0">
                <a:solidFill>
                  <a:schemeClr val="bg1"/>
                </a:solidFill>
                <a:latin typeface="+mj-ea"/>
                <a:ea typeface="+mj-ea"/>
              </a:rPr>
              <a:t>,</a:t>
            </a:r>
            <a:endParaRPr lang="en-US" altLang="zh-TW" sz="3600" b="1" dirty="0">
              <a:solidFill>
                <a:schemeClr val="bg1"/>
              </a:solidFill>
              <a:latin typeface="+mj-ea"/>
              <a:ea typeface="+mj-ea"/>
              <a:cs typeface="新細明體"/>
            </a:endParaRPr>
          </a:p>
          <a:p>
            <a:pPr algn="l">
              <a:lnSpc>
                <a:spcPts val="4000"/>
              </a:lnSpc>
              <a:spcBef>
                <a:spcPts val="0"/>
              </a:spcBef>
            </a:pPr>
            <a:endParaRPr lang="zh-TW" altLang="en-US"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13805025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latin typeface="PMingLiU" panose="02020500000000000000" pitchFamily="18" charset="-120"/>
                <a:ea typeface="PMingLiU" panose="02020500000000000000" pitchFamily="18" charset="-120"/>
              </a:rPr>
              <a:t>學習神的真理</a:t>
            </a:r>
            <a:endParaRPr lang="en-US" altLang="zh-TW"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r>
              <a:rPr lang="en-US" sz="3600" dirty="0">
                <a:solidFill>
                  <a:schemeClr val="bg1"/>
                </a:solidFill>
              </a:rPr>
              <a:t>Nehemiah </a:t>
            </a:r>
            <a:r>
              <a:rPr lang="zh-TW" altLang="en-US" sz="3600" b="1" dirty="0">
                <a:solidFill>
                  <a:schemeClr val="bg1"/>
                </a:solidFill>
                <a:latin typeface="PMingLiU" panose="02020500000000000000" pitchFamily="18" charset="-120"/>
                <a:ea typeface="PMingLiU" panose="02020500000000000000" pitchFamily="18" charset="-120"/>
                <a:cs typeface="新細明體" charset="0"/>
              </a:rPr>
              <a:t>尼希米記</a:t>
            </a:r>
            <a:r>
              <a:rPr lang="en-US" altLang="zh-TW" sz="3600" b="1" dirty="0">
                <a:solidFill>
                  <a:schemeClr val="bg1"/>
                </a:solidFill>
                <a:latin typeface="PMingLiU" panose="02020500000000000000" pitchFamily="18" charset="-120"/>
                <a:ea typeface="PMingLiU" panose="02020500000000000000" pitchFamily="18" charset="-120"/>
                <a:cs typeface="新細明體" charset="0"/>
              </a:rPr>
              <a:t> </a:t>
            </a:r>
            <a:r>
              <a:rPr lang="en-US" sz="3600" dirty="0">
                <a:solidFill>
                  <a:schemeClr val="bg1"/>
                </a:solidFill>
              </a:rPr>
              <a:t>8:1-2</a:t>
            </a:r>
          </a:p>
          <a:p>
            <a:pPr algn="l">
              <a:lnSpc>
                <a:spcPts val="4000"/>
              </a:lnSpc>
              <a:spcBef>
                <a:spcPts val="0"/>
              </a:spcBef>
            </a:pPr>
            <a:r>
              <a:rPr lang="en-US" sz="3600" dirty="0">
                <a:solidFill>
                  <a:srgbClr val="FFFFFF"/>
                </a:solidFill>
              </a:rPr>
              <a:t>all the people came together as one in the square before the Water Gate. </a:t>
            </a:r>
            <a:r>
              <a:rPr lang="en-US" sz="3600" u="sng" dirty="0">
                <a:solidFill>
                  <a:srgbClr val="FFFF00"/>
                </a:solidFill>
              </a:rPr>
              <a:t>They told Ezra the teacher of the Law to bring out the Book of the Law of Moses</a:t>
            </a:r>
            <a:r>
              <a:rPr lang="en-US" sz="3600" dirty="0">
                <a:solidFill>
                  <a:srgbClr val="FFFFFF"/>
                </a:solidFill>
              </a:rPr>
              <a:t>… </a:t>
            </a:r>
          </a:p>
          <a:p>
            <a:pPr algn="l">
              <a:lnSpc>
                <a:spcPts val="4000"/>
              </a:lnSpc>
              <a:spcBef>
                <a:spcPts val="0"/>
              </a:spcBef>
            </a:pPr>
            <a:r>
              <a:rPr lang="zh-TW" altLang="en-US" sz="3600" b="1" dirty="0">
                <a:solidFill>
                  <a:schemeClr val="bg1"/>
                </a:solidFill>
                <a:latin typeface="+mj-ea"/>
                <a:ea typeface="+mj-ea"/>
              </a:rPr>
              <a:t>到了七月</a:t>
            </a:r>
            <a:r>
              <a:rPr lang="en-US" altLang="zh-TW" sz="3600" b="1" dirty="0">
                <a:solidFill>
                  <a:schemeClr val="bg1"/>
                </a:solidFill>
                <a:latin typeface="+mj-ea"/>
                <a:ea typeface="+mj-ea"/>
              </a:rPr>
              <a:t>, </a:t>
            </a:r>
            <a:r>
              <a:rPr lang="zh-TW" altLang="en-US" sz="3600" b="1" u="sng" dirty="0">
                <a:solidFill>
                  <a:schemeClr val="bg1"/>
                </a:solidFill>
                <a:latin typeface="+mj-ea"/>
                <a:ea typeface="+mj-ea"/>
              </a:rPr>
              <a:t>以色列</a:t>
            </a:r>
            <a:r>
              <a:rPr lang="zh-TW" altLang="en-US" sz="3600" b="1" dirty="0">
                <a:solidFill>
                  <a:schemeClr val="bg1"/>
                </a:solidFill>
                <a:latin typeface="+mj-ea"/>
                <a:ea typeface="+mj-ea"/>
              </a:rPr>
              <a:t>人住在自己的城里</a:t>
            </a:r>
            <a:r>
              <a:rPr lang="en-US" altLang="zh-TW" sz="3600" b="1" dirty="0">
                <a:solidFill>
                  <a:schemeClr val="bg1"/>
                </a:solidFill>
                <a:latin typeface="+mj-ea"/>
                <a:ea typeface="+mj-ea"/>
              </a:rPr>
              <a:t>, </a:t>
            </a:r>
            <a:r>
              <a:rPr lang="zh-TW" altLang="en-US" sz="3600" b="1" dirty="0">
                <a:solidFill>
                  <a:schemeClr val="bg1"/>
                </a:solidFill>
                <a:latin typeface="+mj-ea"/>
                <a:ea typeface="+mj-ea"/>
              </a:rPr>
              <a:t>那时他们如同一人聚集在</a:t>
            </a:r>
            <a:r>
              <a:rPr lang="zh-TW" altLang="en-US" sz="3600" b="1" u="sng" dirty="0">
                <a:solidFill>
                  <a:schemeClr val="bg1"/>
                </a:solidFill>
                <a:latin typeface="+mj-ea"/>
                <a:ea typeface="+mj-ea"/>
              </a:rPr>
              <a:t>水</a:t>
            </a:r>
            <a:r>
              <a:rPr lang="zh-TW" altLang="en-US" sz="3600" b="1" dirty="0">
                <a:solidFill>
                  <a:schemeClr val="bg1"/>
                </a:solidFill>
                <a:latin typeface="+mj-ea"/>
                <a:ea typeface="+mj-ea"/>
              </a:rPr>
              <a:t>门前的宽阔处</a:t>
            </a:r>
            <a:r>
              <a:rPr lang="en-US" altLang="zh-TW" sz="3600" b="1" dirty="0">
                <a:solidFill>
                  <a:schemeClr val="bg1"/>
                </a:solidFill>
                <a:latin typeface="+mj-ea"/>
                <a:ea typeface="+mj-ea"/>
              </a:rPr>
              <a:t>, </a:t>
            </a:r>
            <a:r>
              <a:rPr lang="zh-TW" altLang="en-US" sz="3600" b="1" u="sng" dirty="0">
                <a:solidFill>
                  <a:srgbClr val="FFFF00"/>
                </a:solidFill>
                <a:latin typeface="+mj-ea"/>
                <a:ea typeface="+mj-ea"/>
              </a:rPr>
              <a:t>请文士以斯拉将耶和华借摩西传给以色列人的律法书带来</a:t>
            </a:r>
            <a:r>
              <a:rPr lang="en-US" altLang="zh-TW" sz="3600" b="1" u="sng" dirty="0">
                <a:solidFill>
                  <a:srgbClr val="FFFF00"/>
                </a:solidFill>
                <a:latin typeface="+mj-ea"/>
                <a:ea typeface="+mj-ea"/>
              </a:rPr>
              <a:t>.</a:t>
            </a:r>
            <a:endParaRPr lang="en-US" altLang="zh-TW" sz="3600" b="1" dirty="0">
              <a:solidFill>
                <a:schemeClr val="bg1"/>
              </a:solidFill>
              <a:latin typeface="+mj-ea"/>
              <a:ea typeface="+mj-ea"/>
              <a:cs typeface="新細明體"/>
            </a:endParaRPr>
          </a:p>
        </p:txBody>
      </p:sp>
      <p:sp>
        <p:nvSpPr>
          <p:cNvPr id="2" name="Oval 1">
            <a:extLst>
              <a:ext uri="{FF2B5EF4-FFF2-40B4-BE49-F238E27FC236}">
                <a16:creationId xmlns:a16="http://schemas.microsoft.com/office/drawing/2014/main" id="{BBC7FA16-7C78-434B-9F1E-7E3F534C2E86}"/>
              </a:ext>
            </a:extLst>
          </p:cNvPr>
          <p:cNvSpPr/>
          <p:nvPr/>
        </p:nvSpPr>
        <p:spPr>
          <a:xfrm>
            <a:off x="5791200" y="2362200"/>
            <a:ext cx="2209800" cy="533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DBE645D-1AE3-F844-A930-1C7F2F5DB07E}"/>
              </a:ext>
            </a:extLst>
          </p:cNvPr>
          <p:cNvSpPr/>
          <p:nvPr/>
        </p:nvSpPr>
        <p:spPr>
          <a:xfrm>
            <a:off x="7619999" y="4419600"/>
            <a:ext cx="914401" cy="533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8227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latin typeface="PMingLiU" panose="02020500000000000000" pitchFamily="18" charset="-120"/>
                <a:ea typeface="PMingLiU" panose="02020500000000000000" pitchFamily="18" charset="-120"/>
              </a:rPr>
              <a:t>學習神的真理</a:t>
            </a:r>
            <a:endParaRPr lang="en-US" altLang="zh-TW"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r>
              <a:rPr lang="en-US" sz="3600" dirty="0">
                <a:solidFill>
                  <a:schemeClr val="bg1"/>
                </a:solidFill>
              </a:rPr>
              <a:t>Nehemiah </a:t>
            </a:r>
            <a:r>
              <a:rPr lang="zh-TW" altLang="en-US" sz="3600" b="1" dirty="0">
                <a:solidFill>
                  <a:schemeClr val="bg1"/>
                </a:solidFill>
                <a:latin typeface="PMingLiU" panose="02020500000000000000" pitchFamily="18" charset="-120"/>
                <a:ea typeface="PMingLiU" panose="02020500000000000000" pitchFamily="18" charset="-120"/>
                <a:cs typeface="新細明體" charset="0"/>
              </a:rPr>
              <a:t>尼希米記</a:t>
            </a:r>
            <a:r>
              <a:rPr lang="en-US" altLang="zh-TW" sz="3600" b="1" dirty="0">
                <a:solidFill>
                  <a:schemeClr val="bg1"/>
                </a:solidFill>
                <a:latin typeface="PMingLiU" panose="02020500000000000000" pitchFamily="18" charset="-120"/>
                <a:ea typeface="PMingLiU" panose="02020500000000000000" pitchFamily="18" charset="-120"/>
                <a:cs typeface="新細明體" charset="0"/>
              </a:rPr>
              <a:t> </a:t>
            </a:r>
            <a:r>
              <a:rPr lang="en-US" sz="3600" dirty="0">
                <a:solidFill>
                  <a:schemeClr val="bg1"/>
                </a:solidFill>
              </a:rPr>
              <a:t>8:3</a:t>
            </a:r>
          </a:p>
          <a:p>
            <a:pPr algn="l">
              <a:lnSpc>
                <a:spcPts val="4000"/>
              </a:lnSpc>
              <a:spcBef>
                <a:spcPts val="0"/>
              </a:spcBef>
            </a:pPr>
            <a:r>
              <a:rPr lang="en-US" sz="3600" u="sng" dirty="0">
                <a:solidFill>
                  <a:srgbClr val="FFFF00"/>
                </a:solidFill>
              </a:rPr>
              <a:t>He read it aloud from daybreak till noon</a:t>
            </a:r>
            <a:r>
              <a:rPr lang="en-US" sz="3600" dirty="0">
                <a:solidFill>
                  <a:srgbClr val="FFFFFF"/>
                </a:solidFill>
              </a:rPr>
              <a:t> as he faced the square before the Water Gate in the presence of the men, women and others who could understand. And </a:t>
            </a:r>
            <a:r>
              <a:rPr lang="en-US" sz="3600" u="sng" dirty="0">
                <a:solidFill>
                  <a:srgbClr val="FFFF00"/>
                </a:solidFill>
              </a:rPr>
              <a:t>all the people listened </a:t>
            </a:r>
            <a:r>
              <a:rPr lang="en-US" sz="3600" dirty="0">
                <a:solidFill>
                  <a:schemeClr val="bg1"/>
                </a:solidFill>
              </a:rPr>
              <a:t>attentively to the Book of the Law.</a:t>
            </a:r>
          </a:p>
          <a:p>
            <a:pPr algn="l">
              <a:lnSpc>
                <a:spcPts val="4000"/>
              </a:lnSpc>
              <a:spcBef>
                <a:spcPts val="0"/>
              </a:spcBef>
            </a:pPr>
            <a:r>
              <a:rPr lang="zh-TW" altLang="en-US" sz="3600" b="1" dirty="0">
                <a:solidFill>
                  <a:schemeClr val="bg1"/>
                </a:solidFill>
                <a:latin typeface="+mj-ea"/>
                <a:ea typeface="+mj-ea"/>
              </a:rPr>
              <a:t>在</a:t>
            </a:r>
            <a:r>
              <a:rPr lang="zh-TW" altLang="en-US" sz="3600" b="1" u="sng" dirty="0">
                <a:solidFill>
                  <a:schemeClr val="bg1"/>
                </a:solidFill>
                <a:latin typeface="+mj-ea"/>
                <a:ea typeface="+mj-ea"/>
              </a:rPr>
              <a:t>水</a:t>
            </a:r>
            <a:r>
              <a:rPr lang="zh-TW" altLang="en-US" sz="3600" b="1" dirty="0">
                <a:solidFill>
                  <a:schemeClr val="bg1"/>
                </a:solidFill>
                <a:latin typeface="+mj-ea"/>
                <a:ea typeface="+mj-ea"/>
              </a:rPr>
              <a:t>门前的宽阔处</a:t>
            </a:r>
            <a:r>
              <a:rPr lang="en-US" altLang="zh-TW" sz="3600" b="1" dirty="0">
                <a:solidFill>
                  <a:schemeClr val="bg1"/>
                </a:solidFill>
                <a:latin typeface="+mj-ea"/>
                <a:ea typeface="+mj-ea"/>
              </a:rPr>
              <a:t>, </a:t>
            </a:r>
            <a:r>
              <a:rPr lang="zh-TW" altLang="en-US" sz="3600" b="1" u="sng" dirty="0">
                <a:solidFill>
                  <a:srgbClr val="FFFF00"/>
                </a:solidFill>
                <a:latin typeface="+mj-ea"/>
                <a:ea typeface="+mj-ea"/>
              </a:rPr>
              <a:t>从清早到晌午</a:t>
            </a:r>
            <a:r>
              <a:rPr lang="en-US" altLang="zh-TW" sz="3600" b="1" dirty="0">
                <a:solidFill>
                  <a:schemeClr val="bg1"/>
                </a:solidFill>
                <a:latin typeface="+mj-ea"/>
                <a:ea typeface="+mj-ea"/>
              </a:rPr>
              <a:t>, </a:t>
            </a:r>
            <a:r>
              <a:rPr lang="zh-TW" altLang="en-US" sz="3600" b="1" dirty="0">
                <a:solidFill>
                  <a:schemeClr val="bg1"/>
                </a:solidFill>
                <a:latin typeface="+mj-ea"/>
                <a:ea typeface="+mj-ea"/>
              </a:rPr>
              <a:t>在众男女一切听了能明白的人面前读这律法书</a:t>
            </a:r>
            <a:r>
              <a:rPr lang="en-US" altLang="zh-TW" sz="3600" b="1" dirty="0">
                <a:solidFill>
                  <a:schemeClr val="bg1"/>
                </a:solidFill>
                <a:latin typeface="+mj-ea"/>
                <a:ea typeface="+mj-ea"/>
              </a:rPr>
              <a:t>, </a:t>
            </a:r>
            <a:r>
              <a:rPr lang="zh-TW" altLang="en-US" sz="3600" b="1" u="sng" dirty="0">
                <a:solidFill>
                  <a:srgbClr val="FFFF00"/>
                </a:solidFill>
                <a:latin typeface="+mj-ea"/>
                <a:ea typeface="+mj-ea"/>
              </a:rPr>
              <a:t>众民侧耳而听</a:t>
            </a:r>
            <a:r>
              <a:rPr lang="en-US" altLang="zh-TW" sz="3600" b="1" dirty="0">
                <a:solidFill>
                  <a:schemeClr val="bg1"/>
                </a:solidFill>
                <a:latin typeface="+mj-ea"/>
                <a:ea typeface="+mj-ea"/>
              </a:rPr>
              <a:t>.</a:t>
            </a:r>
            <a:r>
              <a:rPr lang="zh-TW" altLang="en-US" sz="3600" b="1" dirty="0">
                <a:solidFill>
                  <a:schemeClr val="bg1"/>
                </a:solidFill>
                <a:latin typeface="+mj-ea"/>
                <a:ea typeface="+mj-ea"/>
              </a:rPr>
              <a:t> </a:t>
            </a: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29773007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ea typeface="PMingLiU" panose="02020500000000000000" pitchFamily="18" charset="-120"/>
              </a:rPr>
              <a:t>學習神的真理</a:t>
            </a:r>
            <a:endParaRPr lang="en-US" altLang="zh-TW" sz="3600" b="1" dirty="0">
              <a:solidFill>
                <a:srgbClr val="FFFF00"/>
              </a:solidFill>
              <a:ea typeface="PMingLiU" panose="02020500000000000000" pitchFamily="18" charset="-120"/>
            </a:endParaRPr>
          </a:p>
          <a:p>
            <a:pPr algn="l">
              <a:lnSpc>
                <a:spcPts val="4000"/>
              </a:lnSpc>
              <a:spcBef>
                <a:spcPts val="0"/>
              </a:spcBef>
            </a:pPr>
            <a:r>
              <a:rPr lang="en-US" altLang="zh-TW" sz="3600" dirty="0">
                <a:solidFill>
                  <a:schemeClr val="bg1"/>
                </a:solidFill>
                <a:ea typeface="PMingLiU" panose="02020500000000000000" pitchFamily="18" charset="-120"/>
              </a:rPr>
              <a:t>Ezra 7:10-12</a:t>
            </a:r>
          </a:p>
          <a:p>
            <a:pPr algn="l">
              <a:lnSpc>
                <a:spcPts val="4000"/>
              </a:lnSpc>
              <a:spcBef>
                <a:spcPts val="0"/>
              </a:spcBef>
            </a:pPr>
            <a:r>
              <a:rPr lang="en-US" altLang="zh-TW" sz="3600" dirty="0">
                <a:solidFill>
                  <a:schemeClr val="bg1"/>
                </a:solidFill>
                <a:ea typeface="PMingLiU" panose="02020500000000000000" pitchFamily="18" charset="-120"/>
              </a:rPr>
              <a:t>For Ezra had </a:t>
            </a:r>
            <a:r>
              <a:rPr lang="en-US" altLang="zh-TW" sz="3600" u="sng" dirty="0">
                <a:solidFill>
                  <a:srgbClr val="FFFF00"/>
                </a:solidFill>
                <a:ea typeface="PMingLiU" panose="02020500000000000000" pitchFamily="18" charset="-120"/>
              </a:rPr>
              <a:t>devoted himself</a:t>
            </a:r>
            <a:r>
              <a:rPr lang="en-US" altLang="zh-TW" sz="3600" dirty="0">
                <a:solidFill>
                  <a:schemeClr val="bg1"/>
                </a:solidFill>
                <a:ea typeface="PMingLiU" panose="02020500000000000000" pitchFamily="18" charset="-120"/>
              </a:rPr>
              <a:t> to the </a:t>
            </a:r>
            <a:r>
              <a:rPr lang="en-US" altLang="zh-TW" sz="3600" u="sng" dirty="0">
                <a:solidFill>
                  <a:srgbClr val="FFFF00"/>
                </a:solidFill>
                <a:ea typeface="PMingLiU" panose="02020500000000000000" pitchFamily="18" charset="-120"/>
              </a:rPr>
              <a:t>study</a:t>
            </a:r>
            <a:r>
              <a:rPr lang="en-US" altLang="zh-TW" sz="3600" dirty="0">
                <a:solidFill>
                  <a:schemeClr val="bg1"/>
                </a:solidFill>
                <a:ea typeface="PMingLiU" panose="02020500000000000000" pitchFamily="18" charset="-120"/>
              </a:rPr>
              <a:t> and </a:t>
            </a:r>
            <a:r>
              <a:rPr lang="en-US" altLang="zh-TW" sz="3600" u="sng" dirty="0">
                <a:solidFill>
                  <a:srgbClr val="FFFF00"/>
                </a:solidFill>
                <a:ea typeface="PMingLiU" panose="02020500000000000000" pitchFamily="18" charset="-120"/>
              </a:rPr>
              <a:t>observance of the Law of the Lord</a:t>
            </a:r>
            <a:r>
              <a:rPr lang="en-US" altLang="zh-TW" sz="3600" dirty="0">
                <a:solidFill>
                  <a:schemeClr val="bg1"/>
                </a:solidFill>
                <a:ea typeface="PMingLiU" panose="02020500000000000000" pitchFamily="18" charset="-120"/>
              </a:rPr>
              <a:t>, and to </a:t>
            </a:r>
            <a:r>
              <a:rPr lang="en-US" altLang="zh-TW" sz="3600" u="sng" dirty="0">
                <a:solidFill>
                  <a:srgbClr val="FFFF00"/>
                </a:solidFill>
                <a:ea typeface="PMingLiU" panose="02020500000000000000" pitchFamily="18" charset="-120"/>
              </a:rPr>
              <a:t>teaching</a:t>
            </a:r>
            <a:r>
              <a:rPr lang="en-US" altLang="zh-TW" sz="3600" dirty="0">
                <a:solidFill>
                  <a:schemeClr val="bg1"/>
                </a:solidFill>
                <a:ea typeface="PMingLiU" panose="02020500000000000000" pitchFamily="18" charset="-120"/>
              </a:rPr>
              <a:t> its decrees and laws in Israel.</a:t>
            </a:r>
          </a:p>
          <a:p>
            <a:pPr algn="l">
              <a:lnSpc>
                <a:spcPts val="4000"/>
              </a:lnSpc>
              <a:spcBef>
                <a:spcPts val="0"/>
              </a:spcBef>
            </a:pPr>
            <a:r>
              <a:rPr lang="en-US" sz="3600" dirty="0">
                <a:solidFill>
                  <a:schemeClr val="bg1"/>
                </a:solidFill>
              </a:rPr>
              <a:t>This is a copy of the letter King Artaxerxes had given to Ezra the priest, </a:t>
            </a:r>
            <a:r>
              <a:rPr lang="en-US" sz="3600" u="sng" dirty="0">
                <a:solidFill>
                  <a:srgbClr val="FFFF00"/>
                </a:solidFill>
              </a:rPr>
              <a:t>a teacher of the Law, a man learned in matters concerning the commands and decrees of the </a:t>
            </a:r>
            <a:r>
              <a:rPr lang="en-US" sz="3600" u="sng" cap="small" dirty="0">
                <a:solidFill>
                  <a:srgbClr val="FFFF00"/>
                </a:solidFill>
              </a:rPr>
              <a:t>Lord</a:t>
            </a:r>
            <a:r>
              <a:rPr lang="en-US" sz="3600" u="sng" dirty="0">
                <a:solidFill>
                  <a:srgbClr val="FFFF00"/>
                </a:solidFill>
              </a:rPr>
              <a:t> for Israel</a:t>
            </a:r>
            <a:r>
              <a:rPr lang="en-US" sz="3600" dirty="0">
                <a:solidFill>
                  <a:schemeClr val="bg1"/>
                </a:solidFill>
              </a:rPr>
              <a:t>: Artaxerxes, king of kings, To Ezra the priest, </a:t>
            </a:r>
            <a:r>
              <a:rPr lang="en-US" sz="3600" u="sng" dirty="0">
                <a:solidFill>
                  <a:srgbClr val="FFFF00"/>
                </a:solidFill>
              </a:rPr>
              <a:t>teacher of the Law of the God</a:t>
            </a:r>
            <a:r>
              <a:rPr lang="en-US" sz="3600" dirty="0">
                <a:solidFill>
                  <a:schemeClr val="bg1"/>
                </a:solidFill>
              </a:rPr>
              <a:t>…</a:t>
            </a: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8475276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latin typeface="PMingLiU" panose="02020500000000000000" pitchFamily="18" charset="-120"/>
                <a:ea typeface="PMingLiU" panose="02020500000000000000" pitchFamily="18" charset="-120"/>
              </a:rPr>
              <a:t>學習神的真理</a:t>
            </a:r>
            <a:endParaRPr lang="en-US" altLang="zh-TW"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r>
              <a:rPr lang="zh-TW" altLang="en-US" sz="3600" b="1" dirty="0">
                <a:solidFill>
                  <a:schemeClr val="bg1"/>
                </a:solidFill>
                <a:latin typeface="+mj-ea"/>
                <a:ea typeface="+mj-ea"/>
              </a:rPr>
              <a:t>以斯拉记</a:t>
            </a:r>
            <a:r>
              <a:rPr lang="en-US" altLang="zh-TW" sz="3600" b="1" dirty="0">
                <a:solidFill>
                  <a:schemeClr val="bg1"/>
                </a:solidFill>
                <a:latin typeface="+mj-ea"/>
                <a:ea typeface="+mj-ea"/>
              </a:rPr>
              <a:t> </a:t>
            </a:r>
            <a:r>
              <a:rPr lang="en-US" altLang="zh-CN" sz="3600" b="1" dirty="0">
                <a:solidFill>
                  <a:schemeClr val="bg1"/>
                </a:solidFill>
                <a:latin typeface="PMingLiU" panose="02020500000000000000" pitchFamily="18" charset="-120"/>
                <a:ea typeface="PMingLiU" panose="02020500000000000000" pitchFamily="18" charset="-120"/>
              </a:rPr>
              <a:t>7:10-12</a:t>
            </a:r>
          </a:p>
          <a:p>
            <a:pPr algn="l">
              <a:lnSpc>
                <a:spcPts val="4000"/>
              </a:lnSpc>
              <a:spcBef>
                <a:spcPts val="0"/>
              </a:spcBef>
            </a:pPr>
            <a:r>
              <a:rPr lang="zh-TW" altLang="en-US" sz="3600" b="1" u="sng" dirty="0">
                <a:solidFill>
                  <a:srgbClr val="FFFF00"/>
                </a:solidFill>
                <a:latin typeface="+mj-ea"/>
                <a:ea typeface="+mj-ea"/>
              </a:rPr>
              <a:t>以斯拉定志考究遵行耶和华的律法</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又将律例</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典章教训以色列人</a:t>
            </a:r>
            <a:r>
              <a:rPr lang="en-US" altLang="zh-TW" sz="3600" b="1" dirty="0">
                <a:solidFill>
                  <a:schemeClr val="bg1"/>
                </a:solidFill>
                <a:latin typeface="+mj-ea"/>
                <a:ea typeface="+mj-ea"/>
              </a:rPr>
              <a:t>.</a:t>
            </a:r>
            <a:r>
              <a:rPr lang="en-US" altLang="zh-TW" sz="3600" b="1" baseline="30000" dirty="0">
                <a:solidFill>
                  <a:schemeClr val="bg1"/>
                </a:solidFill>
                <a:latin typeface="+mj-ea"/>
                <a:ea typeface="+mj-ea"/>
              </a:rPr>
              <a:t> </a:t>
            </a:r>
            <a:r>
              <a:rPr lang="zh-TW" altLang="en-US" sz="3600" b="1" dirty="0">
                <a:solidFill>
                  <a:schemeClr val="bg1"/>
                </a:solidFill>
                <a:latin typeface="+mj-ea"/>
                <a:ea typeface="+mj-ea"/>
              </a:rPr>
              <a:t>祭司</a:t>
            </a:r>
            <a:r>
              <a:rPr lang="zh-TW" altLang="en-US" sz="3600" b="1" u="sng" dirty="0">
                <a:solidFill>
                  <a:schemeClr val="bg1"/>
                </a:solidFill>
                <a:latin typeface="+mj-ea"/>
                <a:ea typeface="+mj-ea"/>
              </a:rPr>
              <a:t>以斯拉</a:t>
            </a:r>
            <a:r>
              <a:rPr lang="zh-TW" altLang="en-US" sz="3600" b="1" dirty="0">
                <a:solidFill>
                  <a:schemeClr val="bg1"/>
                </a:solidFill>
                <a:latin typeface="+mj-ea"/>
                <a:ea typeface="+mj-ea"/>
              </a:rPr>
              <a:t>是</a:t>
            </a:r>
            <a:r>
              <a:rPr lang="zh-TW" altLang="en-US" sz="3600" b="1" u="sng" dirty="0">
                <a:solidFill>
                  <a:srgbClr val="FFFF00"/>
                </a:solidFill>
                <a:latin typeface="+mj-ea"/>
                <a:ea typeface="+mj-ea"/>
              </a:rPr>
              <a:t>通达耶和华诫命</a:t>
            </a:r>
            <a:r>
              <a:rPr lang="zh-TW" altLang="en-US" sz="3600" b="1" dirty="0">
                <a:solidFill>
                  <a:schemeClr val="bg1"/>
                </a:solidFill>
                <a:latin typeface="+mj-ea"/>
                <a:ea typeface="+mj-ea"/>
              </a:rPr>
              <a:t>和赐</a:t>
            </a:r>
            <a:r>
              <a:rPr lang="zh-TW" altLang="en-US" sz="3600" b="1" u="sng" dirty="0">
                <a:solidFill>
                  <a:schemeClr val="bg1"/>
                </a:solidFill>
                <a:latin typeface="+mj-ea"/>
                <a:ea typeface="+mj-ea"/>
              </a:rPr>
              <a:t>以色列</a:t>
            </a:r>
            <a:r>
              <a:rPr lang="zh-TW" altLang="en-US" sz="3600" b="1" dirty="0">
                <a:solidFill>
                  <a:schemeClr val="bg1"/>
                </a:solidFill>
                <a:latin typeface="+mj-ea"/>
                <a:ea typeface="+mj-ea"/>
              </a:rPr>
              <a:t>之律例的文士</a:t>
            </a:r>
            <a:r>
              <a:rPr lang="en-US" altLang="zh-TW" sz="3600" b="1" dirty="0">
                <a:solidFill>
                  <a:schemeClr val="bg1"/>
                </a:solidFill>
                <a:latin typeface="+mj-ea"/>
                <a:ea typeface="+mj-ea"/>
              </a:rPr>
              <a:t>. </a:t>
            </a:r>
            <a:r>
              <a:rPr lang="zh-TW" altLang="en-US" sz="3600" b="1" u="sng" dirty="0">
                <a:solidFill>
                  <a:schemeClr val="bg1"/>
                </a:solidFill>
                <a:latin typeface="+mj-ea"/>
                <a:ea typeface="+mj-ea"/>
              </a:rPr>
              <a:t>亚达薛西</a:t>
            </a:r>
            <a:r>
              <a:rPr lang="zh-TW" altLang="en-US" sz="3600" b="1" dirty="0">
                <a:solidFill>
                  <a:schemeClr val="bg1"/>
                </a:solidFill>
                <a:latin typeface="+mj-ea"/>
                <a:ea typeface="+mj-ea"/>
              </a:rPr>
              <a:t>王赐给他谕旨</a:t>
            </a:r>
            <a:r>
              <a:rPr lang="en-US" altLang="zh-TW" sz="3600" b="1" dirty="0">
                <a:solidFill>
                  <a:schemeClr val="bg1"/>
                </a:solidFill>
                <a:latin typeface="+mj-ea"/>
                <a:ea typeface="+mj-ea"/>
              </a:rPr>
              <a:t>, </a:t>
            </a:r>
            <a:r>
              <a:rPr lang="zh-TW" altLang="en-US" sz="3600" b="1" dirty="0">
                <a:solidFill>
                  <a:schemeClr val="bg1"/>
                </a:solidFill>
                <a:latin typeface="+mj-ea"/>
                <a:ea typeface="+mj-ea"/>
              </a:rPr>
              <a:t>上面写着说</a:t>
            </a:r>
            <a:r>
              <a:rPr lang="en-US" altLang="zh-TW" sz="3600" b="1" dirty="0">
                <a:solidFill>
                  <a:schemeClr val="bg1"/>
                </a:solidFill>
                <a:latin typeface="+mj-ea"/>
                <a:ea typeface="+mj-ea"/>
              </a:rPr>
              <a:t>:</a:t>
            </a:r>
            <a:r>
              <a:rPr lang="zh-TW" altLang="en-US" sz="3600" b="1" dirty="0">
                <a:solidFill>
                  <a:schemeClr val="bg1"/>
                </a:solidFill>
                <a:latin typeface="+mj-ea"/>
                <a:ea typeface="+mj-ea"/>
              </a:rPr>
              <a:t>“诸王之王</a:t>
            </a:r>
            <a:r>
              <a:rPr lang="zh-TW" altLang="en-US" sz="3600" b="1" u="sng" dirty="0">
                <a:solidFill>
                  <a:schemeClr val="bg1"/>
                </a:solidFill>
                <a:latin typeface="+mj-ea"/>
                <a:ea typeface="+mj-ea"/>
              </a:rPr>
              <a:t>亚达薛西</a:t>
            </a:r>
            <a:r>
              <a:rPr lang="en-US" altLang="zh-TW" sz="3600" b="1" dirty="0">
                <a:solidFill>
                  <a:schemeClr val="bg1"/>
                </a:solidFill>
                <a:latin typeface="+mj-ea"/>
                <a:ea typeface="+mj-ea"/>
              </a:rPr>
              <a:t>, </a:t>
            </a:r>
            <a:r>
              <a:rPr lang="zh-TW" altLang="en-US" sz="3600" b="1" dirty="0">
                <a:solidFill>
                  <a:schemeClr val="bg1"/>
                </a:solidFill>
                <a:latin typeface="+mj-ea"/>
                <a:ea typeface="+mj-ea"/>
              </a:rPr>
              <a:t>达于祭司</a:t>
            </a:r>
            <a:r>
              <a:rPr lang="zh-TW" altLang="en-US" sz="3600" b="1" u="sng" dirty="0">
                <a:solidFill>
                  <a:schemeClr val="bg1"/>
                </a:solidFill>
                <a:latin typeface="+mj-ea"/>
                <a:ea typeface="+mj-ea"/>
              </a:rPr>
              <a:t>以斯拉</a:t>
            </a:r>
            <a:r>
              <a:rPr lang="en-US" altLang="zh-TW" sz="3600" b="1" dirty="0">
                <a:solidFill>
                  <a:schemeClr val="bg1"/>
                </a:solidFill>
                <a:latin typeface="+mj-ea"/>
                <a:ea typeface="+mj-ea"/>
              </a:rPr>
              <a:t>, </a:t>
            </a:r>
            <a:r>
              <a:rPr lang="zh-TW" altLang="en-US" sz="3600" b="1" u="sng" dirty="0">
                <a:solidFill>
                  <a:srgbClr val="FFFF00"/>
                </a:solidFill>
                <a:latin typeface="+mj-ea"/>
                <a:ea typeface="+mj-ea"/>
              </a:rPr>
              <a:t>通达天上神律法大德</a:t>
            </a:r>
            <a:r>
              <a:rPr lang="zh-TW" altLang="en-US" sz="3600" b="1" dirty="0">
                <a:solidFill>
                  <a:schemeClr val="bg1"/>
                </a:solidFill>
                <a:latin typeface="+mj-ea"/>
                <a:ea typeface="+mj-ea"/>
              </a:rPr>
              <a:t>的文士</a:t>
            </a:r>
            <a:r>
              <a:rPr lang="en-US" altLang="zh-TW" sz="3600" b="1" dirty="0">
                <a:solidFill>
                  <a:schemeClr val="bg1"/>
                </a:solidFill>
                <a:latin typeface="+mj-ea"/>
                <a:ea typeface="+mj-ea"/>
              </a:rPr>
              <a:t>…</a:t>
            </a:r>
            <a:endParaRPr lang="zh-TW" altLang="en-US"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4974985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ea typeface="PMingLiU" panose="02020500000000000000" pitchFamily="18" charset="-120"/>
              </a:rPr>
              <a:t>學習神的真理</a:t>
            </a:r>
            <a:endParaRPr lang="en-US" altLang="zh-TW" sz="3600" b="1" dirty="0">
              <a:solidFill>
                <a:srgbClr val="FFFF00"/>
              </a:solidFill>
              <a:ea typeface="PMingLiU" panose="02020500000000000000" pitchFamily="18" charset="-120"/>
            </a:endParaRPr>
          </a:p>
          <a:p>
            <a:pPr algn="l">
              <a:lnSpc>
                <a:spcPts val="4000"/>
              </a:lnSpc>
              <a:spcBef>
                <a:spcPts val="0"/>
              </a:spcBef>
            </a:pPr>
            <a:r>
              <a:rPr lang="en-US" altLang="zh-TW" sz="3600" dirty="0">
                <a:solidFill>
                  <a:schemeClr val="bg1"/>
                </a:solidFill>
                <a:ea typeface="PMingLiU" panose="02020500000000000000" pitchFamily="18" charset="-120"/>
              </a:rPr>
              <a:t>Ezra 7:10-12</a:t>
            </a:r>
          </a:p>
          <a:p>
            <a:pPr algn="l">
              <a:lnSpc>
                <a:spcPts val="4000"/>
              </a:lnSpc>
              <a:spcBef>
                <a:spcPts val="0"/>
              </a:spcBef>
            </a:pPr>
            <a:r>
              <a:rPr lang="en-US" altLang="zh-TW" sz="3600" dirty="0">
                <a:solidFill>
                  <a:schemeClr val="bg1"/>
                </a:solidFill>
                <a:ea typeface="PMingLiU" panose="02020500000000000000" pitchFamily="18" charset="-120"/>
              </a:rPr>
              <a:t>For Ezra had </a:t>
            </a:r>
            <a:r>
              <a:rPr lang="en-US" altLang="zh-TW" sz="3600" u="sng" dirty="0">
                <a:solidFill>
                  <a:srgbClr val="FFFF00"/>
                </a:solidFill>
                <a:ea typeface="PMingLiU" panose="02020500000000000000" pitchFamily="18" charset="-120"/>
              </a:rPr>
              <a:t>devoted himself</a:t>
            </a:r>
            <a:r>
              <a:rPr lang="en-US" altLang="zh-TW" sz="3600" dirty="0">
                <a:solidFill>
                  <a:schemeClr val="bg1"/>
                </a:solidFill>
                <a:ea typeface="PMingLiU" panose="02020500000000000000" pitchFamily="18" charset="-120"/>
              </a:rPr>
              <a:t> to the </a:t>
            </a:r>
            <a:r>
              <a:rPr lang="en-US" altLang="zh-TW" sz="3600" u="sng" dirty="0">
                <a:solidFill>
                  <a:srgbClr val="FFFF00"/>
                </a:solidFill>
                <a:ea typeface="PMingLiU" panose="02020500000000000000" pitchFamily="18" charset="-120"/>
              </a:rPr>
              <a:t>study</a:t>
            </a:r>
            <a:r>
              <a:rPr lang="en-US" altLang="zh-TW" sz="3600" dirty="0">
                <a:solidFill>
                  <a:schemeClr val="bg1"/>
                </a:solidFill>
                <a:ea typeface="PMingLiU" panose="02020500000000000000" pitchFamily="18" charset="-120"/>
              </a:rPr>
              <a:t> and </a:t>
            </a:r>
            <a:r>
              <a:rPr lang="en-US" altLang="zh-TW" sz="3600" u="sng" dirty="0">
                <a:solidFill>
                  <a:srgbClr val="FFFF00"/>
                </a:solidFill>
                <a:ea typeface="PMingLiU" panose="02020500000000000000" pitchFamily="18" charset="-120"/>
              </a:rPr>
              <a:t>observance of the Law of the Lord</a:t>
            </a:r>
            <a:r>
              <a:rPr lang="en-US" altLang="zh-TW" sz="3600" dirty="0">
                <a:solidFill>
                  <a:schemeClr val="bg1"/>
                </a:solidFill>
                <a:ea typeface="PMingLiU" panose="02020500000000000000" pitchFamily="18" charset="-120"/>
              </a:rPr>
              <a:t>, and to </a:t>
            </a:r>
            <a:r>
              <a:rPr lang="en-US" altLang="zh-TW" sz="3600" u="sng" dirty="0">
                <a:solidFill>
                  <a:srgbClr val="FFFF00"/>
                </a:solidFill>
                <a:ea typeface="PMingLiU" panose="02020500000000000000" pitchFamily="18" charset="-120"/>
              </a:rPr>
              <a:t>teaching</a:t>
            </a:r>
            <a:r>
              <a:rPr lang="en-US" altLang="zh-TW" sz="3600" dirty="0">
                <a:solidFill>
                  <a:schemeClr val="bg1"/>
                </a:solidFill>
                <a:ea typeface="PMingLiU" panose="02020500000000000000" pitchFamily="18" charset="-120"/>
              </a:rPr>
              <a:t> its decrees and laws in Israel.</a:t>
            </a:r>
          </a:p>
          <a:p>
            <a:pPr algn="l">
              <a:lnSpc>
                <a:spcPts val="4000"/>
              </a:lnSpc>
              <a:spcBef>
                <a:spcPts val="0"/>
              </a:spcBef>
            </a:pPr>
            <a:r>
              <a:rPr lang="en-US" sz="3600" dirty="0">
                <a:solidFill>
                  <a:schemeClr val="bg1"/>
                </a:solidFill>
              </a:rPr>
              <a:t>This is a copy of the letter King Artaxerxes had given to Ezra the priest, </a:t>
            </a:r>
            <a:r>
              <a:rPr lang="en-US" sz="3600" u="sng" dirty="0">
                <a:solidFill>
                  <a:srgbClr val="FFFF00"/>
                </a:solidFill>
              </a:rPr>
              <a:t>a teacher of the Law, a man learned in matters concerning the commands and decrees of the </a:t>
            </a:r>
            <a:r>
              <a:rPr lang="en-US" sz="3600" u="sng" cap="small" dirty="0">
                <a:solidFill>
                  <a:srgbClr val="FFFF00"/>
                </a:solidFill>
              </a:rPr>
              <a:t>Lord</a:t>
            </a:r>
            <a:r>
              <a:rPr lang="en-US" sz="3600" u="sng" dirty="0">
                <a:solidFill>
                  <a:srgbClr val="FFFF00"/>
                </a:solidFill>
              </a:rPr>
              <a:t> for Israel</a:t>
            </a:r>
            <a:r>
              <a:rPr lang="en-US" sz="3600" dirty="0">
                <a:solidFill>
                  <a:schemeClr val="bg1"/>
                </a:solidFill>
              </a:rPr>
              <a:t>: Artaxerxes, king of kings, To Ezra the priest, </a:t>
            </a:r>
            <a:r>
              <a:rPr lang="en-US" sz="3600" u="sng" dirty="0">
                <a:solidFill>
                  <a:srgbClr val="FFFF00"/>
                </a:solidFill>
              </a:rPr>
              <a:t>teacher of the Law of the God</a:t>
            </a:r>
            <a:r>
              <a:rPr lang="en-US" sz="3600" dirty="0">
                <a:solidFill>
                  <a:schemeClr val="bg1"/>
                </a:solidFill>
              </a:rPr>
              <a:t>…</a:t>
            </a: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176290267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ea typeface="PMingLiU" panose="02020500000000000000" pitchFamily="18" charset="-120"/>
              </a:rPr>
              <a:t>學習神的真理</a:t>
            </a:r>
            <a:endParaRPr lang="en-US" altLang="zh-TW" sz="3600" b="1" dirty="0">
              <a:solidFill>
                <a:srgbClr val="FFFF00"/>
              </a:solidFill>
              <a:ea typeface="PMingLiU" panose="02020500000000000000" pitchFamily="18" charset="-120"/>
            </a:endParaRPr>
          </a:p>
          <a:p>
            <a:pPr algn="l">
              <a:lnSpc>
                <a:spcPts val="4000"/>
              </a:lnSpc>
              <a:spcBef>
                <a:spcPts val="0"/>
              </a:spcBef>
            </a:pPr>
            <a:r>
              <a:rPr lang="en-US" sz="3600" i="1" dirty="0">
                <a:solidFill>
                  <a:schemeClr val="bg1"/>
                </a:solidFill>
              </a:rPr>
              <a:t>“It is time for the church to </a:t>
            </a:r>
            <a:r>
              <a:rPr lang="en-US" sz="3600" i="1" u="sng" dirty="0">
                <a:solidFill>
                  <a:srgbClr val="FFFF00"/>
                </a:solidFill>
              </a:rPr>
              <a:t>rediscover the preeminence of the Word. And to value the teaching of the Word. We need to value truth over feeling. Truth over emotion</a:t>
            </a:r>
            <a:r>
              <a:rPr lang="en-US" sz="3600" i="1" dirty="0">
                <a:solidFill>
                  <a:schemeClr val="bg1"/>
                </a:solidFill>
              </a:rPr>
              <a:t>. And what we are seeing now is the result of the church raising up influencers who did not </a:t>
            </a:r>
            <a:r>
              <a:rPr lang="en-US" sz="3600" i="1" u="sng" dirty="0">
                <a:solidFill>
                  <a:srgbClr val="FFFF00"/>
                </a:solidFill>
              </a:rPr>
              <a:t>supremely value truth</a:t>
            </a:r>
            <a:r>
              <a:rPr lang="en-US" sz="3600" i="1" dirty="0">
                <a:solidFill>
                  <a:schemeClr val="bg1"/>
                </a:solidFill>
              </a:rPr>
              <a:t> who have led a generation who also do not believe </a:t>
            </a:r>
            <a:r>
              <a:rPr lang="en-US" sz="3600" i="1" u="sng" dirty="0">
                <a:solidFill>
                  <a:srgbClr val="FFFF00"/>
                </a:solidFill>
              </a:rPr>
              <a:t>in the supremacy of truth</a:t>
            </a:r>
            <a:r>
              <a:rPr lang="en-US" sz="3600" i="1" dirty="0">
                <a:solidFill>
                  <a:schemeClr val="bg1"/>
                </a:solidFill>
              </a:rPr>
              <a:t>.” – John Cooper, Skillet</a:t>
            </a:r>
            <a:br>
              <a:rPr lang="en-US" altLang="en-US" sz="3600" b="1" dirty="0">
                <a:solidFill>
                  <a:srgbClr val="002060"/>
                </a:solidFill>
                <a:ea typeface="新細明體" panose="02020500000000000000" pitchFamily="18" charset="-120"/>
              </a:rPr>
            </a:br>
            <a:endParaRPr lang="en-US" altLang="zh-TW" sz="3600" b="1" dirty="0">
              <a:solidFill>
                <a:srgbClr val="FFFF00"/>
              </a:solidFill>
              <a:ea typeface="PMingLiU" panose="02020500000000000000" pitchFamily="18" charset="-120"/>
            </a:endParaRPr>
          </a:p>
        </p:txBody>
      </p:sp>
    </p:spTree>
    <p:extLst>
      <p:ext uri="{BB962C8B-B14F-4D97-AF65-F5344CB8AC3E}">
        <p14:creationId xmlns:p14="http://schemas.microsoft.com/office/powerpoint/2010/main" val="21169323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ACCD1-0D58-1246-B4BB-4BDA0E1C76AE}"/>
              </a:ext>
            </a:extLst>
          </p:cNvPr>
          <p:cNvPicPr>
            <a:picLocks noChangeAspect="1"/>
          </p:cNvPicPr>
          <p:nvPr/>
        </p:nvPicPr>
        <p:blipFill>
          <a:blip r:embed="rId3"/>
          <a:stretch>
            <a:fillRect/>
          </a:stretch>
        </p:blipFill>
        <p:spPr>
          <a:xfrm>
            <a:off x="1524000" y="1905000"/>
            <a:ext cx="6028418" cy="3288227"/>
          </a:xfrm>
          <a:prstGeom prst="rect">
            <a:avLst/>
          </a:prstGeom>
        </p:spPr>
      </p:pic>
    </p:spTree>
    <p:extLst>
      <p:ext uri="{BB962C8B-B14F-4D97-AF65-F5344CB8AC3E}">
        <p14:creationId xmlns:p14="http://schemas.microsoft.com/office/powerpoint/2010/main" val="8518355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ea typeface="PMingLiU" panose="02020500000000000000" pitchFamily="18" charset="-120"/>
              </a:rPr>
              <a:t>學習神的真理</a:t>
            </a:r>
            <a:endParaRPr lang="en-US" altLang="zh-TW" sz="3600" b="1" dirty="0">
              <a:solidFill>
                <a:srgbClr val="FFFF00"/>
              </a:solidFill>
              <a:ea typeface="PMingLiU" panose="02020500000000000000" pitchFamily="18" charset="-120"/>
            </a:endParaRPr>
          </a:p>
          <a:p>
            <a:pPr algn="l">
              <a:lnSpc>
                <a:spcPts val="4000"/>
              </a:lnSpc>
              <a:spcBef>
                <a:spcPts val="0"/>
              </a:spcBef>
            </a:pPr>
            <a:r>
              <a:rPr lang="en-US" sz="3600" dirty="0">
                <a:solidFill>
                  <a:schemeClr val="bg1"/>
                </a:solidFill>
              </a:rPr>
              <a:t>Nehemiah 8:7-8</a:t>
            </a:r>
          </a:p>
          <a:p>
            <a:pPr algn="l">
              <a:lnSpc>
                <a:spcPts val="4000"/>
              </a:lnSpc>
              <a:spcBef>
                <a:spcPts val="0"/>
              </a:spcBef>
            </a:pPr>
            <a:r>
              <a:rPr lang="en-US" altLang="zh-TW" sz="3600" dirty="0">
                <a:solidFill>
                  <a:schemeClr val="bg1"/>
                </a:solidFill>
                <a:ea typeface="PMingLiU" panose="02020500000000000000" pitchFamily="18" charset="-120"/>
              </a:rPr>
              <a:t>The Levites—</a:t>
            </a:r>
            <a:r>
              <a:rPr lang="en-US" altLang="zh-TW" sz="3600" dirty="0" err="1">
                <a:solidFill>
                  <a:schemeClr val="bg1"/>
                </a:solidFill>
                <a:ea typeface="PMingLiU" panose="02020500000000000000" pitchFamily="18" charset="-120"/>
              </a:rPr>
              <a:t>Jeshua</a:t>
            </a:r>
            <a:r>
              <a:rPr lang="en-US" altLang="zh-TW" sz="3600" dirty="0">
                <a:solidFill>
                  <a:schemeClr val="bg1"/>
                </a:solidFill>
                <a:ea typeface="PMingLiU" panose="02020500000000000000" pitchFamily="18" charset="-120"/>
              </a:rPr>
              <a:t>, Bani, </a:t>
            </a:r>
            <a:r>
              <a:rPr lang="en-US" altLang="zh-TW" sz="3600" dirty="0" err="1">
                <a:solidFill>
                  <a:schemeClr val="bg1"/>
                </a:solidFill>
                <a:ea typeface="PMingLiU" panose="02020500000000000000" pitchFamily="18" charset="-120"/>
              </a:rPr>
              <a:t>Sherebiah</a:t>
            </a:r>
            <a:r>
              <a:rPr lang="en-US" altLang="zh-TW" sz="3600" dirty="0">
                <a:solidFill>
                  <a:schemeClr val="bg1"/>
                </a:solidFill>
                <a:ea typeface="PMingLiU" panose="02020500000000000000" pitchFamily="18" charset="-120"/>
              </a:rPr>
              <a:t>, </a:t>
            </a:r>
            <a:r>
              <a:rPr lang="en-US" altLang="zh-TW" sz="3600" dirty="0" err="1">
                <a:solidFill>
                  <a:schemeClr val="bg1"/>
                </a:solidFill>
                <a:ea typeface="PMingLiU" panose="02020500000000000000" pitchFamily="18" charset="-120"/>
              </a:rPr>
              <a:t>Jamin</a:t>
            </a:r>
            <a:r>
              <a:rPr lang="en-US" altLang="zh-TW" sz="3600" dirty="0">
                <a:solidFill>
                  <a:schemeClr val="bg1"/>
                </a:solidFill>
                <a:ea typeface="PMingLiU" panose="02020500000000000000" pitchFamily="18" charset="-120"/>
              </a:rPr>
              <a:t>, </a:t>
            </a:r>
            <a:r>
              <a:rPr lang="en-US" altLang="zh-TW" sz="3600" dirty="0" err="1">
                <a:solidFill>
                  <a:schemeClr val="bg1"/>
                </a:solidFill>
                <a:ea typeface="PMingLiU" panose="02020500000000000000" pitchFamily="18" charset="-120"/>
              </a:rPr>
              <a:t>Akkub</a:t>
            </a:r>
            <a:r>
              <a:rPr lang="en-US" altLang="zh-TW" sz="3600" dirty="0">
                <a:solidFill>
                  <a:schemeClr val="bg1"/>
                </a:solidFill>
                <a:ea typeface="PMingLiU" panose="02020500000000000000" pitchFamily="18" charset="-120"/>
              </a:rPr>
              <a:t>, </a:t>
            </a:r>
            <a:r>
              <a:rPr lang="en-US" altLang="zh-TW" sz="3600" dirty="0" err="1">
                <a:solidFill>
                  <a:schemeClr val="bg1"/>
                </a:solidFill>
                <a:ea typeface="PMingLiU" panose="02020500000000000000" pitchFamily="18" charset="-120"/>
              </a:rPr>
              <a:t>Shabbethai</a:t>
            </a:r>
            <a:r>
              <a:rPr lang="en-US" altLang="zh-TW" sz="3600" dirty="0">
                <a:solidFill>
                  <a:schemeClr val="bg1"/>
                </a:solidFill>
                <a:ea typeface="PMingLiU" panose="02020500000000000000" pitchFamily="18" charset="-120"/>
              </a:rPr>
              <a:t>, </a:t>
            </a:r>
            <a:r>
              <a:rPr lang="en-US" altLang="zh-TW" sz="3600" dirty="0" err="1">
                <a:solidFill>
                  <a:schemeClr val="bg1"/>
                </a:solidFill>
                <a:ea typeface="PMingLiU" panose="02020500000000000000" pitchFamily="18" charset="-120"/>
              </a:rPr>
              <a:t>Hodiah</a:t>
            </a:r>
            <a:r>
              <a:rPr lang="en-US" altLang="zh-TW" sz="3600" dirty="0">
                <a:solidFill>
                  <a:schemeClr val="bg1"/>
                </a:solidFill>
                <a:ea typeface="PMingLiU" panose="02020500000000000000" pitchFamily="18" charset="-120"/>
              </a:rPr>
              <a:t>, </a:t>
            </a:r>
            <a:r>
              <a:rPr lang="en-US" altLang="zh-TW" sz="3600" dirty="0" err="1">
                <a:solidFill>
                  <a:schemeClr val="bg1"/>
                </a:solidFill>
                <a:ea typeface="PMingLiU" panose="02020500000000000000" pitchFamily="18" charset="-120"/>
              </a:rPr>
              <a:t>Maaseiah</a:t>
            </a:r>
            <a:r>
              <a:rPr lang="en-US" altLang="zh-TW" sz="3600" dirty="0">
                <a:solidFill>
                  <a:schemeClr val="bg1"/>
                </a:solidFill>
                <a:ea typeface="PMingLiU" panose="02020500000000000000" pitchFamily="18" charset="-120"/>
              </a:rPr>
              <a:t>, </a:t>
            </a:r>
            <a:r>
              <a:rPr lang="en-US" altLang="zh-TW" sz="3600" dirty="0" err="1">
                <a:solidFill>
                  <a:schemeClr val="bg1"/>
                </a:solidFill>
                <a:ea typeface="PMingLiU" panose="02020500000000000000" pitchFamily="18" charset="-120"/>
              </a:rPr>
              <a:t>Kelita</a:t>
            </a:r>
            <a:r>
              <a:rPr lang="en-US" altLang="zh-TW" sz="3600" dirty="0">
                <a:solidFill>
                  <a:schemeClr val="bg1"/>
                </a:solidFill>
                <a:ea typeface="PMingLiU" panose="02020500000000000000" pitchFamily="18" charset="-120"/>
              </a:rPr>
              <a:t>, Azariah, </a:t>
            </a:r>
            <a:r>
              <a:rPr lang="en-US" altLang="zh-TW" sz="3600" dirty="0" err="1">
                <a:solidFill>
                  <a:schemeClr val="bg1"/>
                </a:solidFill>
                <a:ea typeface="PMingLiU" panose="02020500000000000000" pitchFamily="18" charset="-120"/>
              </a:rPr>
              <a:t>Jozabad</a:t>
            </a:r>
            <a:r>
              <a:rPr lang="en-US" altLang="zh-TW" sz="3600" dirty="0">
                <a:solidFill>
                  <a:schemeClr val="bg1"/>
                </a:solidFill>
                <a:ea typeface="PMingLiU" panose="02020500000000000000" pitchFamily="18" charset="-120"/>
              </a:rPr>
              <a:t>, Hanan and </a:t>
            </a:r>
            <a:r>
              <a:rPr lang="en-US" altLang="zh-TW" sz="3600" dirty="0" err="1">
                <a:solidFill>
                  <a:schemeClr val="bg1"/>
                </a:solidFill>
                <a:ea typeface="PMingLiU" panose="02020500000000000000" pitchFamily="18" charset="-120"/>
              </a:rPr>
              <a:t>Pelaiah</a:t>
            </a:r>
            <a:r>
              <a:rPr lang="en-US" altLang="zh-TW" sz="3600" dirty="0">
                <a:solidFill>
                  <a:schemeClr val="bg1"/>
                </a:solidFill>
                <a:ea typeface="PMingLiU" panose="02020500000000000000" pitchFamily="18" charset="-120"/>
              </a:rPr>
              <a:t>—</a:t>
            </a:r>
            <a:r>
              <a:rPr lang="en-US" altLang="zh-TW" sz="3600" u="sng" dirty="0">
                <a:solidFill>
                  <a:srgbClr val="FFFF00"/>
                </a:solidFill>
                <a:ea typeface="PMingLiU" panose="02020500000000000000" pitchFamily="18" charset="-120"/>
              </a:rPr>
              <a:t>instructed the people in the Law while the people were standing there. They read from the Book of the Law of God, making it clear and giving the meaning </a:t>
            </a:r>
            <a:r>
              <a:rPr lang="en-US" altLang="zh-TW" sz="3600" dirty="0">
                <a:solidFill>
                  <a:schemeClr val="bg1"/>
                </a:solidFill>
                <a:ea typeface="PMingLiU" panose="02020500000000000000" pitchFamily="18" charset="-120"/>
              </a:rPr>
              <a:t>so that the people </a:t>
            </a:r>
            <a:r>
              <a:rPr lang="en-US" altLang="zh-TW" sz="3600" u="sng" dirty="0">
                <a:solidFill>
                  <a:srgbClr val="FFFF00"/>
                </a:solidFill>
                <a:ea typeface="PMingLiU" panose="02020500000000000000" pitchFamily="18" charset="-120"/>
              </a:rPr>
              <a:t>understood</a:t>
            </a:r>
            <a:r>
              <a:rPr lang="en-US" altLang="zh-TW" sz="3600" dirty="0">
                <a:solidFill>
                  <a:schemeClr val="bg1"/>
                </a:solidFill>
                <a:ea typeface="PMingLiU" panose="02020500000000000000" pitchFamily="18" charset="-120"/>
              </a:rPr>
              <a:t> what was being read.</a:t>
            </a:r>
            <a:endParaRPr lang="en-US" altLang="zh-TW" sz="3600" b="1" dirty="0">
              <a:solidFill>
                <a:srgbClr val="FFFF00"/>
              </a:solidFill>
              <a:ea typeface="PMingLiU" panose="02020500000000000000" pitchFamily="18" charset="-120"/>
            </a:endParaRPr>
          </a:p>
        </p:txBody>
      </p:sp>
    </p:spTree>
    <p:extLst>
      <p:ext uri="{BB962C8B-B14F-4D97-AF65-F5344CB8AC3E}">
        <p14:creationId xmlns:p14="http://schemas.microsoft.com/office/powerpoint/2010/main" val="42048495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ea typeface="PMingLiU" panose="02020500000000000000" pitchFamily="18" charset="-120"/>
              </a:rPr>
              <a:t>學習神的真理</a:t>
            </a:r>
            <a:endParaRPr lang="en-US" altLang="zh-TW" sz="3600" b="1" dirty="0">
              <a:solidFill>
                <a:srgbClr val="FFFF00"/>
              </a:solidFill>
              <a:ea typeface="PMingLiU" panose="02020500000000000000" pitchFamily="18" charset="-120"/>
            </a:endParaRPr>
          </a:p>
          <a:p>
            <a:pPr algn="l">
              <a:lnSpc>
                <a:spcPts val="4000"/>
              </a:lnSpc>
              <a:spcBef>
                <a:spcPts val="0"/>
              </a:spcBef>
            </a:pPr>
            <a:r>
              <a:rPr lang="zh-TW" altLang="en-US" sz="3600" b="1" dirty="0">
                <a:solidFill>
                  <a:schemeClr val="bg1"/>
                </a:solidFill>
                <a:latin typeface="PMingLiU" panose="02020500000000000000" pitchFamily="18" charset="-120"/>
                <a:ea typeface="PMingLiU" panose="02020500000000000000" pitchFamily="18" charset="-120"/>
                <a:cs typeface="新細明體" charset="0"/>
              </a:rPr>
              <a:t>尼希米記</a:t>
            </a:r>
            <a:r>
              <a:rPr lang="en-US" altLang="zh-TW" sz="3600" b="1" dirty="0">
                <a:solidFill>
                  <a:schemeClr val="bg1"/>
                </a:solidFill>
                <a:latin typeface="PMingLiU" panose="02020500000000000000" pitchFamily="18" charset="-120"/>
                <a:ea typeface="PMingLiU" panose="02020500000000000000" pitchFamily="18" charset="-120"/>
                <a:cs typeface="新細明體" charset="0"/>
              </a:rPr>
              <a:t> </a:t>
            </a:r>
            <a:r>
              <a:rPr lang="en-US" sz="3600" b="1" dirty="0">
                <a:solidFill>
                  <a:schemeClr val="bg1"/>
                </a:solidFill>
                <a:latin typeface="PMingLiU" panose="02020500000000000000" pitchFamily="18" charset="-120"/>
                <a:ea typeface="PMingLiU" panose="02020500000000000000" pitchFamily="18" charset="-120"/>
              </a:rPr>
              <a:t>8:7-8</a:t>
            </a:r>
          </a:p>
          <a:p>
            <a:pPr algn="l">
              <a:lnSpc>
                <a:spcPts val="4000"/>
              </a:lnSpc>
              <a:spcBef>
                <a:spcPts val="0"/>
              </a:spcBef>
            </a:pPr>
            <a:r>
              <a:rPr lang="zh-TW" altLang="en-US" sz="3600" b="1" u="sng" dirty="0">
                <a:solidFill>
                  <a:schemeClr val="bg1"/>
                </a:solidFill>
                <a:latin typeface="+mj-ea"/>
                <a:ea typeface="+mj-ea"/>
              </a:rPr>
              <a:t>耶书亚</a:t>
            </a:r>
            <a:r>
              <a:rPr lang="en-US" altLang="zh-TW" sz="3600" b="1" dirty="0">
                <a:solidFill>
                  <a:schemeClr val="bg1"/>
                </a:solidFill>
                <a:latin typeface="+mj-ea"/>
                <a:ea typeface="+mj-ea"/>
              </a:rPr>
              <a:t>, </a:t>
            </a:r>
            <a:r>
              <a:rPr lang="zh-TW" altLang="en-US" sz="3600" b="1" u="sng" dirty="0">
                <a:solidFill>
                  <a:schemeClr val="bg1"/>
                </a:solidFill>
                <a:latin typeface="+mj-ea"/>
                <a:ea typeface="+mj-ea"/>
              </a:rPr>
              <a:t>巴尼</a:t>
            </a:r>
            <a:r>
              <a:rPr lang="en-US" altLang="zh-TW" sz="3600" b="1" dirty="0">
                <a:solidFill>
                  <a:schemeClr val="bg1"/>
                </a:solidFill>
                <a:latin typeface="+mj-ea"/>
                <a:ea typeface="+mj-ea"/>
              </a:rPr>
              <a:t>, </a:t>
            </a:r>
            <a:r>
              <a:rPr lang="zh-TW" altLang="en-US" sz="3600" b="1" u="sng" dirty="0">
                <a:solidFill>
                  <a:schemeClr val="bg1"/>
                </a:solidFill>
                <a:latin typeface="+mj-ea"/>
                <a:ea typeface="+mj-ea"/>
              </a:rPr>
              <a:t>示利比</a:t>
            </a:r>
            <a:r>
              <a:rPr lang="en-US" altLang="zh-TW" sz="3600" b="1" dirty="0">
                <a:solidFill>
                  <a:schemeClr val="bg1"/>
                </a:solidFill>
                <a:latin typeface="+mj-ea"/>
                <a:ea typeface="+mj-ea"/>
              </a:rPr>
              <a:t>, </a:t>
            </a:r>
            <a:r>
              <a:rPr lang="zh-TW" altLang="en-US" sz="3600" b="1" u="sng" dirty="0">
                <a:solidFill>
                  <a:schemeClr val="bg1"/>
                </a:solidFill>
                <a:latin typeface="+mj-ea"/>
                <a:ea typeface="+mj-ea"/>
              </a:rPr>
              <a:t>雅悯</a:t>
            </a:r>
            <a:r>
              <a:rPr lang="en-US" altLang="zh-TW" sz="3600" b="1" dirty="0">
                <a:solidFill>
                  <a:schemeClr val="bg1"/>
                </a:solidFill>
                <a:latin typeface="+mj-ea"/>
                <a:ea typeface="+mj-ea"/>
              </a:rPr>
              <a:t>, </a:t>
            </a:r>
            <a:r>
              <a:rPr lang="zh-TW" altLang="en-US" sz="3600" b="1" u="sng" dirty="0">
                <a:solidFill>
                  <a:schemeClr val="bg1"/>
                </a:solidFill>
                <a:latin typeface="+mj-ea"/>
                <a:ea typeface="+mj-ea"/>
              </a:rPr>
              <a:t>亚谷</a:t>
            </a:r>
            <a:r>
              <a:rPr lang="en-US" altLang="zh-TW" sz="3600" b="1" dirty="0">
                <a:solidFill>
                  <a:schemeClr val="bg1"/>
                </a:solidFill>
                <a:latin typeface="+mj-ea"/>
                <a:ea typeface="+mj-ea"/>
              </a:rPr>
              <a:t>, </a:t>
            </a:r>
            <a:r>
              <a:rPr lang="zh-TW" altLang="en-US" sz="3600" b="1" u="sng" dirty="0">
                <a:solidFill>
                  <a:schemeClr val="bg1"/>
                </a:solidFill>
                <a:latin typeface="+mj-ea"/>
                <a:ea typeface="+mj-ea"/>
              </a:rPr>
              <a:t>沙比太</a:t>
            </a:r>
            <a:r>
              <a:rPr lang="en-US" altLang="zh-TW" sz="3600" b="1" dirty="0">
                <a:solidFill>
                  <a:schemeClr val="bg1"/>
                </a:solidFill>
                <a:latin typeface="+mj-ea"/>
                <a:ea typeface="+mj-ea"/>
              </a:rPr>
              <a:t>, </a:t>
            </a:r>
            <a:r>
              <a:rPr lang="zh-TW" altLang="en-US" sz="3600" b="1" u="sng" dirty="0">
                <a:solidFill>
                  <a:schemeClr val="bg1"/>
                </a:solidFill>
                <a:latin typeface="+mj-ea"/>
                <a:ea typeface="+mj-ea"/>
              </a:rPr>
              <a:t>荷第雅</a:t>
            </a:r>
            <a:r>
              <a:rPr lang="en-US" altLang="zh-TW" sz="3600" b="1" dirty="0">
                <a:solidFill>
                  <a:schemeClr val="bg1"/>
                </a:solidFill>
                <a:latin typeface="+mj-ea"/>
                <a:ea typeface="+mj-ea"/>
              </a:rPr>
              <a:t>, </a:t>
            </a:r>
            <a:r>
              <a:rPr lang="zh-TW" altLang="en-US" sz="3600" b="1" u="sng" dirty="0">
                <a:solidFill>
                  <a:schemeClr val="bg1"/>
                </a:solidFill>
                <a:latin typeface="+mj-ea"/>
                <a:ea typeface="+mj-ea"/>
              </a:rPr>
              <a:t>玛西雅</a:t>
            </a:r>
            <a:r>
              <a:rPr lang="en-US" altLang="zh-TW" sz="3600" b="1" dirty="0">
                <a:solidFill>
                  <a:schemeClr val="bg1"/>
                </a:solidFill>
                <a:latin typeface="+mj-ea"/>
                <a:ea typeface="+mj-ea"/>
              </a:rPr>
              <a:t>, </a:t>
            </a:r>
            <a:r>
              <a:rPr lang="zh-TW" altLang="en-US" sz="3600" b="1" u="sng" dirty="0">
                <a:solidFill>
                  <a:schemeClr val="bg1"/>
                </a:solidFill>
                <a:latin typeface="+mj-ea"/>
                <a:ea typeface="+mj-ea"/>
              </a:rPr>
              <a:t>基利他</a:t>
            </a:r>
            <a:r>
              <a:rPr lang="en-US" altLang="zh-TW" sz="3600" b="1" dirty="0">
                <a:solidFill>
                  <a:schemeClr val="bg1"/>
                </a:solidFill>
                <a:latin typeface="+mj-ea"/>
                <a:ea typeface="+mj-ea"/>
              </a:rPr>
              <a:t>, </a:t>
            </a:r>
            <a:r>
              <a:rPr lang="zh-TW" altLang="en-US" sz="3600" b="1" u="sng" dirty="0">
                <a:solidFill>
                  <a:schemeClr val="bg1"/>
                </a:solidFill>
                <a:latin typeface="+mj-ea"/>
                <a:ea typeface="+mj-ea"/>
              </a:rPr>
              <a:t>亚撒利雅</a:t>
            </a:r>
            <a:r>
              <a:rPr lang="en-US" altLang="zh-TW" sz="3600" b="1" dirty="0">
                <a:solidFill>
                  <a:schemeClr val="bg1"/>
                </a:solidFill>
                <a:latin typeface="+mj-ea"/>
                <a:ea typeface="+mj-ea"/>
              </a:rPr>
              <a:t>, </a:t>
            </a:r>
            <a:r>
              <a:rPr lang="zh-TW" altLang="en-US" sz="3600" b="1" u="sng" dirty="0">
                <a:solidFill>
                  <a:schemeClr val="bg1"/>
                </a:solidFill>
                <a:latin typeface="+mj-ea"/>
                <a:ea typeface="+mj-ea"/>
              </a:rPr>
              <a:t>约撒拔</a:t>
            </a:r>
            <a:r>
              <a:rPr lang="en-US" altLang="zh-TW" sz="3600" b="1" dirty="0">
                <a:solidFill>
                  <a:schemeClr val="bg1"/>
                </a:solidFill>
                <a:latin typeface="+mj-ea"/>
                <a:ea typeface="+mj-ea"/>
              </a:rPr>
              <a:t>, </a:t>
            </a:r>
            <a:r>
              <a:rPr lang="zh-TW" altLang="en-US" sz="3600" b="1" u="sng" dirty="0">
                <a:solidFill>
                  <a:schemeClr val="bg1"/>
                </a:solidFill>
                <a:latin typeface="+mj-ea"/>
                <a:ea typeface="+mj-ea"/>
              </a:rPr>
              <a:t>哈难</a:t>
            </a:r>
            <a:r>
              <a:rPr lang="en-US" altLang="zh-TW" sz="3600" b="1" dirty="0">
                <a:solidFill>
                  <a:schemeClr val="bg1"/>
                </a:solidFill>
                <a:latin typeface="+mj-ea"/>
                <a:ea typeface="+mj-ea"/>
              </a:rPr>
              <a:t>, </a:t>
            </a:r>
            <a:r>
              <a:rPr lang="zh-TW" altLang="en-US" sz="3600" b="1" u="sng" dirty="0">
                <a:solidFill>
                  <a:schemeClr val="bg1"/>
                </a:solidFill>
                <a:latin typeface="+mj-ea"/>
                <a:ea typeface="+mj-ea"/>
              </a:rPr>
              <a:t>毗莱雅</a:t>
            </a:r>
            <a:r>
              <a:rPr lang="zh-TW" altLang="en-US" sz="3600" b="1" dirty="0">
                <a:solidFill>
                  <a:schemeClr val="bg1"/>
                </a:solidFill>
                <a:latin typeface="+mj-ea"/>
                <a:ea typeface="+mj-ea"/>
              </a:rPr>
              <a:t>和</a:t>
            </a:r>
            <a:r>
              <a:rPr lang="zh-TW" altLang="en-US" sz="3600" b="1" u="sng" dirty="0">
                <a:solidFill>
                  <a:schemeClr val="bg1"/>
                </a:solidFill>
                <a:latin typeface="+mj-ea"/>
                <a:ea typeface="+mj-ea"/>
              </a:rPr>
              <a:t>利未</a:t>
            </a:r>
            <a:r>
              <a:rPr lang="zh-TW" altLang="en-US" sz="3600" b="1" dirty="0">
                <a:solidFill>
                  <a:schemeClr val="bg1"/>
                </a:solidFill>
                <a:latin typeface="+mj-ea"/>
                <a:ea typeface="+mj-ea"/>
              </a:rPr>
              <a:t>人</a:t>
            </a:r>
            <a:r>
              <a:rPr lang="zh-TW" altLang="en-US" sz="3600" b="1" u="sng" dirty="0">
                <a:solidFill>
                  <a:srgbClr val="FFFF00"/>
                </a:solidFill>
                <a:latin typeface="+mj-ea"/>
                <a:ea typeface="+mj-ea"/>
              </a:rPr>
              <a:t>使百姓明白律法</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百姓都站在自己的地方</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他们清清楚楚地念神的律法书</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讲明意思</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使百姓明白所念的</a:t>
            </a:r>
            <a:r>
              <a:rPr lang="en-US" altLang="zh-TW" sz="3600" b="1" u="sng" dirty="0">
                <a:solidFill>
                  <a:srgbClr val="FFFF00"/>
                </a:solidFill>
                <a:latin typeface="+mj-ea"/>
                <a:ea typeface="+mj-ea"/>
              </a:rPr>
              <a:t>.</a:t>
            </a:r>
            <a:endParaRPr lang="en-US" sz="3600" b="1" u="sng" dirty="0">
              <a:solidFill>
                <a:srgbClr val="FFFF00"/>
              </a:solidFill>
              <a:latin typeface="+mj-ea"/>
              <a:ea typeface="+mj-ea"/>
            </a:endParaRPr>
          </a:p>
        </p:txBody>
      </p:sp>
    </p:spTree>
    <p:extLst>
      <p:ext uri="{BB962C8B-B14F-4D97-AF65-F5344CB8AC3E}">
        <p14:creationId xmlns:p14="http://schemas.microsoft.com/office/powerpoint/2010/main" val="24325994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8:5-6</a:t>
            </a:r>
          </a:p>
          <a:p>
            <a:pPr algn="l">
              <a:lnSpc>
                <a:spcPts val="4000"/>
              </a:lnSpc>
              <a:spcBef>
                <a:spcPts val="0"/>
              </a:spcBef>
            </a:pPr>
            <a:r>
              <a:rPr lang="en-US" sz="3600" dirty="0">
                <a:solidFill>
                  <a:schemeClr val="bg1"/>
                </a:solidFill>
              </a:rPr>
              <a:t>Ezra opened the book. All the people could see him because he was standing above them; and </a:t>
            </a:r>
            <a:r>
              <a:rPr lang="en-US" sz="3600" u="sng" dirty="0">
                <a:solidFill>
                  <a:srgbClr val="FFFF00"/>
                </a:solidFill>
              </a:rPr>
              <a:t>as he opened it, the people all stood up</a:t>
            </a:r>
            <a:r>
              <a:rPr lang="en-US" sz="3600" dirty="0">
                <a:solidFill>
                  <a:schemeClr val="bg1"/>
                </a:solidFill>
              </a:rPr>
              <a:t>. Ezra praised the Lord, the great God; and </a:t>
            </a:r>
            <a:r>
              <a:rPr lang="en-US" sz="3600" u="sng" dirty="0">
                <a:solidFill>
                  <a:srgbClr val="FFFF00"/>
                </a:solidFill>
              </a:rPr>
              <a:t>all the people lifted their hands and responded, “Amen! Amen!” Then they bowed down and worshiped the Lord with their faces to the ground</a:t>
            </a:r>
            <a:r>
              <a:rPr lang="en-US" sz="3600" dirty="0">
                <a:solidFill>
                  <a:schemeClr val="bg1"/>
                </a:solidFill>
              </a:rPr>
              <a:t>.</a:t>
            </a:r>
          </a:p>
        </p:txBody>
      </p:sp>
    </p:spTree>
    <p:extLst>
      <p:ext uri="{BB962C8B-B14F-4D97-AF65-F5344CB8AC3E}">
        <p14:creationId xmlns:p14="http://schemas.microsoft.com/office/powerpoint/2010/main" val="2518177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zh-TW" altLang="en-US" sz="3600" b="1" baseline="30000" dirty="0"/>
              <a:t> </a:t>
            </a:r>
            <a:r>
              <a:rPr lang="zh-TW" altLang="en-US" sz="3600" b="1" dirty="0">
                <a:solidFill>
                  <a:schemeClr val="bg1"/>
                </a:solidFill>
                <a:latin typeface="PMingLiU" panose="02020500000000000000" pitchFamily="18" charset="-120"/>
                <a:ea typeface="PMingLiU" panose="02020500000000000000" pitchFamily="18" charset="-120"/>
                <a:cs typeface="新細明體" charset="0"/>
              </a:rPr>
              <a:t>尼希米記</a:t>
            </a:r>
            <a:r>
              <a:rPr lang="en-US" altLang="zh-TW" sz="3600" b="1" dirty="0">
                <a:solidFill>
                  <a:schemeClr val="bg1"/>
                </a:solidFill>
                <a:latin typeface="PMingLiU" panose="02020500000000000000" pitchFamily="18" charset="-120"/>
                <a:ea typeface="PMingLiU" panose="02020500000000000000" pitchFamily="18" charset="-120"/>
                <a:cs typeface="新細明體" charset="0"/>
              </a:rPr>
              <a:t> </a:t>
            </a:r>
            <a:r>
              <a:rPr lang="en-US" sz="3600" b="1" dirty="0">
                <a:solidFill>
                  <a:schemeClr val="bg1"/>
                </a:solidFill>
                <a:latin typeface="PMingLiU" panose="02020500000000000000" pitchFamily="18" charset="-120"/>
                <a:ea typeface="PMingLiU" panose="02020500000000000000" pitchFamily="18" charset="-120"/>
              </a:rPr>
              <a:t>8:5-6</a:t>
            </a:r>
          </a:p>
          <a:p>
            <a:pPr algn="l">
              <a:lnSpc>
                <a:spcPts val="4000"/>
              </a:lnSpc>
              <a:spcBef>
                <a:spcPts val="0"/>
              </a:spcBef>
            </a:pPr>
            <a:r>
              <a:rPr lang="zh-TW" altLang="en-US" sz="3600" b="1" u="sng" dirty="0">
                <a:solidFill>
                  <a:schemeClr val="bg1"/>
                </a:solidFill>
                <a:latin typeface="+mj-ea"/>
                <a:ea typeface="+mj-ea"/>
              </a:rPr>
              <a:t>以斯拉</a:t>
            </a:r>
            <a:r>
              <a:rPr lang="zh-TW" altLang="en-US" sz="3600" b="1" dirty="0">
                <a:solidFill>
                  <a:schemeClr val="bg1"/>
                </a:solidFill>
                <a:latin typeface="+mj-ea"/>
                <a:ea typeface="+mj-ea"/>
              </a:rPr>
              <a:t>站在众民以上</a:t>
            </a:r>
            <a:r>
              <a:rPr lang="en-US" altLang="zh-TW" sz="3600" b="1" dirty="0">
                <a:solidFill>
                  <a:schemeClr val="bg1"/>
                </a:solidFill>
                <a:latin typeface="+mj-ea"/>
                <a:ea typeface="+mj-ea"/>
              </a:rPr>
              <a:t>, </a:t>
            </a:r>
            <a:r>
              <a:rPr lang="zh-TW" altLang="en-US" sz="3600" b="1" dirty="0">
                <a:solidFill>
                  <a:schemeClr val="bg1"/>
                </a:solidFill>
                <a:latin typeface="+mj-ea"/>
                <a:ea typeface="+mj-ea"/>
              </a:rPr>
              <a:t>在众民眼前展开这</a:t>
            </a:r>
            <a:endParaRPr lang="en-US" altLang="zh-TW" sz="3600" b="1" dirty="0">
              <a:solidFill>
                <a:schemeClr val="bg1"/>
              </a:solidFill>
              <a:latin typeface="+mj-ea"/>
              <a:ea typeface="+mj-ea"/>
            </a:endParaRPr>
          </a:p>
          <a:p>
            <a:pPr algn="l">
              <a:lnSpc>
                <a:spcPts val="4000"/>
              </a:lnSpc>
              <a:spcBef>
                <a:spcPts val="0"/>
              </a:spcBef>
            </a:pPr>
            <a:r>
              <a:rPr lang="zh-TW" altLang="en-US" sz="3600" b="1" dirty="0">
                <a:solidFill>
                  <a:schemeClr val="bg1"/>
                </a:solidFill>
                <a:latin typeface="+mj-ea"/>
                <a:ea typeface="+mj-ea"/>
              </a:rPr>
              <a:t>书</a:t>
            </a:r>
            <a:r>
              <a:rPr lang="en-US" altLang="zh-TW" sz="3600" b="1" dirty="0">
                <a:solidFill>
                  <a:schemeClr val="bg1"/>
                </a:solidFill>
                <a:latin typeface="+mj-ea"/>
                <a:ea typeface="+mj-ea"/>
              </a:rPr>
              <a:t>. </a:t>
            </a:r>
            <a:r>
              <a:rPr lang="zh-TW" altLang="en-US" sz="3600" b="1" u="sng" dirty="0">
                <a:solidFill>
                  <a:srgbClr val="FFFF00"/>
                </a:solidFill>
                <a:latin typeface="+mj-ea"/>
                <a:ea typeface="+mj-ea"/>
              </a:rPr>
              <a:t>他一展开</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众民就都站起来</a:t>
            </a:r>
            <a:r>
              <a:rPr lang="en-US" altLang="zh-TW" sz="3600" b="1" u="sng" dirty="0">
                <a:solidFill>
                  <a:srgbClr val="FFFF00"/>
                </a:solidFill>
                <a:latin typeface="+mj-ea"/>
                <a:ea typeface="+mj-ea"/>
              </a:rPr>
              <a:t>. </a:t>
            </a:r>
            <a:r>
              <a:rPr lang="en-US" altLang="zh-TW" sz="3600" b="1" u="sng" baseline="30000" dirty="0">
                <a:solidFill>
                  <a:srgbClr val="FFFF00"/>
                </a:solidFill>
                <a:latin typeface="+mj-ea"/>
                <a:ea typeface="+mj-ea"/>
              </a:rPr>
              <a:t> </a:t>
            </a:r>
            <a:r>
              <a:rPr lang="zh-TW" altLang="en-US" sz="3600" b="1" u="sng" dirty="0">
                <a:solidFill>
                  <a:srgbClr val="FFFF00"/>
                </a:solidFill>
                <a:latin typeface="+mj-ea"/>
                <a:ea typeface="+mj-ea"/>
              </a:rPr>
              <a:t>以斯拉称颂耶和华至大的神</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众民都举手应声说</a:t>
            </a:r>
            <a:r>
              <a:rPr lang="en-US" altLang="zh-TW" sz="3600" b="1" u="sng" dirty="0">
                <a:solidFill>
                  <a:srgbClr val="FFFF00"/>
                </a:solidFill>
                <a:latin typeface="+mj-ea"/>
                <a:ea typeface="+mj-ea"/>
              </a:rPr>
              <a:t>:</a:t>
            </a:r>
          </a:p>
          <a:p>
            <a:pPr algn="l">
              <a:lnSpc>
                <a:spcPts val="4000"/>
              </a:lnSpc>
              <a:spcBef>
                <a:spcPts val="0"/>
              </a:spcBef>
            </a:pPr>
            <a:r>
              <a:rPr lang="en-US" altLang="zh-TW" sz="3600" b="1" u="sng" dirty="0">
                <a:solidFill>
                  <a:srgbClr val="FFFF00"/>
                </a:solidFill>
                <a:latin typeface="+mj-ea"/>
                <a:ea typeface="+mj-ea"/>
              </a:rPr>
              <a:t>“</a:t>
            </a:r>
            <a:r>
              <a:rPr lang="zh-TW" altLang="en-US" sz="3600" b="1" u="sng" dirty="0">
                <a:solidFill>
                  <a:srgbClr val="FFFF00"/>
                </a:solidFill>
                <a:latin typeface="+mj-ea"/>
                <a:ea typeface="+mj-ea"/>
              </a:rPr>
              <a:t>阿门</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阿门</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就低头</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面伏于地</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敬拜耶和华</a:t>
            </a:r>
            <a:r>
              <a:rPr lang="en-US" altLang="zh-TW" sz="3600" b="1" u="sng" dirty="0">
                <a:solidFill>
                  <a:srgbClr val="FFFF00"/>
                </a:solidFill>
                <a:latin typeface="+mj-ea"/>
                <a:ea typeface="+mj-ea"/>
              </a:rPr>
              <a:t>.</a:t>
            </a:r>
            <a:endParaRPr lang="en-US" sz="3600" b="1" u="sng" dirty="0">
              <a:solidFill>
                <a:srgbClr val="FFFF00"/>
              </a:solidFill>
              <a:latin typeface="+mj-ea"/>
              <a:ea typeface="+mj-ea"/>
            </a:endParaRPr>
          </a:p>
        </p:txBody>
      </p:sp>
    </p:spTree>
    <p:extLst>
      <p:ext uri="{BB962C8B-B14F-4D97-AF65-F5344CB8AC3E}">
        <p14:creationId xmlns:p14="http://schemas.microsoft.com/office/powerpoint/2010/main" val="10474485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8:5-6</a:t>
            </a:r>
          </a:p>
          <a:p>
            <a:pPr algn="l">
              <a:lnSpc>
                <a:spcPts val="4000"/>
              </a:lnSpc>
              <a:spcBef>
                <a:spcPts val="0"/>
              </a:spcBef>
            </a:pPr>
            <a:r>
              <a:rPr lang="en-US" sz="3600" dirty="0">
                <a:solidFill>
                  <a:schemeClr val="bg1"/>
                </a:solidFill>
              </a:rPr>
              <a:t>Ezra opened the book. All the people could see him because he was standing above them; and </a:t>
            </a:r>
            <a:r>
              <a:rPr lang="en-US" sz="3600" u="sng" dirty="0">
                <a:solidFill>
                  <a:srgbClr val="FFFF00"/>
                </a:solidFill>
              </a:rPr>
              <a:t>as he opened it, the people all stood up</a:t>
            </a:r>
            <a:r>
              <a:rPr lang="en-US" sz="3600" dirty="0">
                <a:solidFill>
                  <a:schemeClr val="bg1"/>
                </a:solidFill>
              </a:rPr>
              <a:t>. Ezra praised the Lord, the great God; and </a:t>
            </a:r>
            <a:r>
              <a:rPr lang="en-US" sz="3600" u="sng" dirty="0">
                <a:solidFill>
                  <a:srgbClr val="FFFF00"/>
                </a:solidFill>
              </a:rPr>
              <a:t>all the people lifted their hands and responded, “Amen! Amen!” Then they bowed down and worshiped the Lord with their faces to the ground</a:t>
            </a:r>
            <a:r>
              <a:rPr lang="en-US" sz="3600" dirty="0">
                <a:solidFill>
                  <a:schemeClr val="bg1"/>
                </a:solidFill>
              </a:rPr>
              <a:t>.</a:t>
            </a:r>
          </a:p>
        </p:txBody>
      </p:sp>
    </p:spTree>
    <p:extLst>
      <p:ext uri="{BB962C8B-B14F-4D97-AF65-F5344CB8AC3E}">
        <p14:creationId xmlns:p14="http://schemas.microsoft.com/office/powerpoint/2010/main" val="336318656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8:9</a:t>
            </a:r>
          </a:p>
          <a:p>
            <a:pPr algn="l">
              <a:lnSpc>
                <a:spcPts val="4000"/>
              </a:lnSpc>
              <a:spcBef>
                <a:spcPts val="0"/>
              </a:spcBef>
            </a:pPr>
            <a:r>
              <a:rPr lang="en-US" sz="3600" dirty="0">
                <a:solidFill>
                  <a:schemeClr val="bg1"/>
                </a:solidFill>
              </a:rPr>
              <a:t>Then Nehemiah the governor, Ezra the priest and teacher of the Law, and the Levites who were instructing the people said to them all, “This day is holy to the Lord your God. Do not mourn or weep.” </a:t>
            </a:r>
            <a:r>
              <a:rPr lang="en-US" sz="3600" u="sng" dirty="0">
                <a:solidFill>
                  <a:srgbClr val="FFFF00"/>
                </a:solidFill>
              </a:rPr>
              <a:t>For all the people had been weeping as they listened to the words of the Law</a:t>
            </a:r>
            <a:r>
              <a:rPr lang="en-US" sz="3600" dirty="0">
                <a:solidFill>
                  <a:schemeClr val="bg1"/>
                </a:solidFill>
              </a:rPr>
              <a:t>.</a:t>
            </a:r>
          </a:p>
        </p:txBody>
      </p:sp>
    </p:spTree>
    <p:extLst>
      <p:ext uri="{BB962C8B-B14F-4D97-AF65-F5344CB8AC3E}">
        <p14:creationId xmlns:p14="http://schemas.microsoft.com/office/powerpoint/2010/main" val="345543527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p>
          <a:p>
            <a:pPr algn="l">
              <a:lnSpc>
                <a:spcPts val="4000"/>
              </a:lnSpc>
              <a:spcBef>
                <a:spcPts val="0"/>
              </a:spcBef>
            </a:pPr>
            <a:r>
              <a:rPr lang="zh-TW" altLang="en-US" sz="3600" b="1" dirty="0">
                <a:solidFill>
                  <a:schemeClr val="bg1"/>
                </a:solidFill>
                <a:latin typeface="+mj-ea"/>
                <a:ea typeface="+mj-ea"/>
                <a:cs typeface="新細明體" charset="0"/>
              </a:rPr>
              <a:t>尼希米記</a:t>
            </a:r>
            <a:r>
              <a:rPr lang="en-US" altLang="zh-TW" sz="3600" b="1" dirty="0">
                <a:solidFill>
                  <a:schemeClr val="bg1"/>
                </a:solidFill>
                <a:latin typeface="+mj-ea"/>
                <a:ea typeface="+mj-ea"/>
                <a:cs typeface="新細明體" charset="0"/>
              </a:rPr>
              <a:t> </a:t>
            </a:r>
            <a:r>
              <a:rPr lang="en-US" sz="3600" b="1" dirty="0">
                <a:solidFill>
                  <a:schemeClr val="bg1"/>
                </a:solidFill>
                <a:latin typeface="PMingLiU" panose="02020500000000000000" pitchFamily="18" charset="-120"/>
                <a:ea typeface="PMingLiU" panose="02020500000000000000" pitchFamily="18" charset="-120"/>
              </a:rPr>
              <a:t>8:5-6</a:t>
            </a:r>
          </a:p>
          <a:p>
            <a:pPr algn="l">
              <a:lnSpc>
                <a:spcPts val="4000"/>
              </a:lnSpc>
              <a:spcBef>
                <a:spcPts val="0"/>
              </a:spcBef>
            </a:pPr>
            <a:r>
              <a:rPr lang="zh-TW" altLang="en-US" sz="3600" b="1" dirty="0">
                <a:solidFill>
                  <a:schemeClr val="bg1"/>
                </a:solidFill>
                <a:latin typeface="+mj-ea"/>
                <a:ea typeface="+mj-ea"/>
              </a:rPr>
              <a:t>省长</a:t>
            </a:r>
            <a:r>
              <a:rPr lang="zh-TW" altLang="en-US" sz="3600" b="1" u="sng" dirty="0">
                <a:solidFill>
                  <a:schemeClr val="bg1"/>
                </a:solidFill>
                <a:latin typeface="+mj-ea"/>
                <a:ea typeface="+mj-ea"/>
              </a:rPr>
              <a:t>尼希米</a:t>
            </a:r>
            <a:r>
              <a:rPr lang="zh-TW" altLang="en-US" sz="3600" b="1" dirty="0">
                <a:solidFill>
                  <a:schemeClr val="bg1"/>
                </a:solidFill>
                <a:latin typeface="+mj-ea"/>
                <a:ea typeface="+mj-ea"/>
              </a:rPr>
              <a:t>和做祭司的文士</a:t>
            </a:r>
            <a:r>
              <a:rPr lang="zh-TW" altLang="en-US" sz="3600" b="1" u="sng" dirty="0">
                <a:solidFill>
                  <a:schemeClr val="bg1"/>
                </a:solidFill>
                <a:latin typeface="+mj-ea"/>
                <a:ea typeface="+mj-ea"/>
              </a:rPr>
              <a:t>以斯拉</a:t>
            </a:r>
            <a:r>
              <a:rPr lang="en-US" altLang="zh-TW" sz="3600" b="1" dirty="0">
                <a:solidFill>
                  <a:schemeClr val="bg1"/>
                </a:solidFill>
                <a:latin typeface="+mj-ea"/>
                <a:ea typeface="+mj-ea"/>
              </a:rPr>
              <a:t>, </a:t>
            </a:r>
            <a:r>
              <a:rPr lang="zh-TW" altLang="en-US" sz="3600" b="1" dirty="0">
                <a:solidFill>
                  <a:schemeClr val="bg1"/>
                </a:solidFill>
                <a:latin typeface="+mj-ea"/>
                <a:ea typeface="+mj-ea"/>
              </a:rPr>
              <a:t>并教训百姓的</a:t>
            </a:r>
            <a:r>
              <a:rPr lang="zh-TW" altLang="en-US" sz="3600" b="1" u="sng" dirty="0">
                <a:solidFill>
                  <a:schemeClr val="bg1"/>
                </a:solidFill>
                <a:latin typeface="+mj-ea"/>
                <a:ea typeface="+mj-ea"/>
              </a:rPr>
              <a:t>利未</a:t>
            </a:r>
            <a:r>
              <a:rPr lang="zh-TW" altLang="en-US" sz="3600" b="1" dirty="0">
                <a:solidFill>
                  <a:schemeClr val="bg1"/>
                </a:solidFill>
                <a:latin typeface="+mj-ea"/>
                <a:ea typeface="+mj-ea"/>
              </a:rPr>
              <a:t>人对众民说</a:t>
            </a:r>
            <a:r>
              <a:rPr lang="en-US" altLang="zh-TW" sz="3600" b="1" dirty="0">
                <a:solidFill>
                  <a:schemeClr val="bg1"/>
                </a:solidFill>
                <a:latin typeface="+mj-ea"/>
                <a:ea typeface="+mj-ea"/>
              </a:rPr>
              <a:t>:</a:t>
            </a:r>
            <a:r>
              <a:rPr lang="zh-TW" altLang="en-US" sz="3600" b="1" dirty="0">
                <a:solidFill>
                  <a:schemeClr val="bg1"/>
                </a:solidFill>
                <a:latin typeface="+mj-ea"/>
                <a:ea typeface="+mj-ea"/>
              </a:rPr>
              <a:t>“今日是耶和华你们神的圣日</a:t>
            </a:r>
            <a:r>
              <a:rPr lang="en-US" altLang="zh-TW" sz="3600" b="1" dirty="0">
                <a:solidFill>
                  <a:schemeClr val="bg1"/>
                </a:solidFill>
                <a:latin typeface="+mj-ea"/>
                <a:ea typeface="+mj-ea"/>
              </a:rPr>
              <a:t>, </a:t>
            </a:r>
            <a:r>
              <a:rPr lang="zh-TW" altLang="en-US" sz="3600" b="1" dirty="0">
                <a:solidFill>
                  <a:schemeClr val="bg1"/>
                </a:solidFill>
                <a:latin typeface="+mj-ea"/>
                <a:ea typeface="+mj-ea"/>
              </a:rPr>
              <a:t>不要悲哀哭泣</a:t>
            </a:r>
            <a:r>
              <a:rPr lang="en-US" altLang="zh-TW" sz="3600" b="1" dirty="0">
                <a:solidFill>
                  <a:schemeClr val="bg1"/>
                </a:solidFill>
                <a:latin typeface="+mj-ea"/>
                <a:ea typeface="+mj-ea"/>
              </a:rPr>
              <a:t>.</a:t>
            </a:r>
            <a:r>
              <a:rPr lang="zh-TW" altLang="en-US" sz="3600" b="1" dirty="0">
                <a:solidFill>
                  <a:schemeClr val="bg1"/>
                </a:solidFill>
                <a:latin typeface="+mj-ea"/>
                <a:ea typeface="+mj-ea"/>
              </a:rPr>
              <a:t>”</a:t>
            </a:r>
            <a:r>
              <a:rPr lang="zh-TW" altLang="en-US" sz="3600" b="1" u="sng" dirty="0">
                <a:solidFill>
                  <a:srgbClr val="FFFF00"/>
                </a:solidFill>
                <a:latin typeface="+mj-ea"/>
                <a:ea typeface="+mj-ea"/>
              </a:rPr>
              <a:t>这是因为众民听见律法书上的话都哭了</a:t>
            </a:r>
            <a:r>
              <a:rPr lang="en-US" altLang="zh-TW" sz="3600" b="1" dirty="0">
                <a:solidFill>
                  <a:srgbClr val="FFFF00"/>
                </a:solidFill>
                <a:latin typeface="+mj-ea"/>
                <a:ea typeface="+mj-ea"/>
              </a:rPr>
              <a:t>.</a:t>
            </a:r>
            <a:r>
              <a:rPr lang="zh-TW" altLang="en-US" sz="3600" b="1" dirty="0">
                <a:solidFill>
                  <a:srgbClr val="FFFF00"/>
                </a:solidFill>
                <a:latin typeface="+mj-ea"/>
                <a:ea typeface="+mj-ea"/>
              </a:rPr>
              <a:t> </a:t>
            </a:r>
            <a:endParaRPr lang="en-US" sz="3600" b="1" dirty="0">
              <a:solidFill>
                <a:srgbClr val="FFFF00"/>
              </a:solidFill>
              <a:latin typeface="+mj-ea"/>
              <a:ea typeface="+mj-ea"/>
            </a:endParaRPr>
          </a:p>
        </p:txBody>
      </p:sp>
    </p:spTree>
    <p:extLst>
      <p:ext uri="{BB962C8B-B14F-4D97-AF65-F5344CB8AC3E}">
        <p14:creationId xmlns:p14="http://schemas.microsoft.com/office/powerpoint/2010/main" val="12079490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8:9</a:t>
            </a:r>
          </a:p>
          <a:p>
            <a:pPr algn="l">
              <a:lnSpc>
                <a:spcPts val="4000"/>
              </a:lnSpc>
              <a:spcBef>
                <a:spcPts val="0"/>
              </a:spcBef>
            </a:pPr>
            <a:r>
              <a:rPr lang="en-US" sz="3600" dirty="0">
                <a:solidFill>
                  <a:schemeClr val="bg1"/>
                </a:solidFill>
              </a:rPr>
              <a:t>Then Nehemiah the governor, Ezra the priest and teacher of the Law, and the Levites who were instructing the people said to them all, “This day is holy to the Lord your God. Do not mourn or weep.” </a:t>
            </a:r>
            <a:r>
              <a:rPr lang="en-US" sz="3600" u="sng" dirty="0">
                <a:solidFill>
                  <a:srgbClr val="FFFF00"/>
                </a:solidFill>
              </a:rPr>
              <a:t>For all the people had been weeping as they listened to the words of the Law</a:t>
            </a:r>
            <a:r>
              <a:rPr lang="en-US" sz="3600" dirty="0">
                <a:solidFill>
                  <a:schemeClr val="bg1"/>
                </a:solidFill>
              </a:rPr>
              <a:t>.</a:t>
            </a:r>
          </a:p>
        </p:txBody>
      </p:sp>
    </p:spTree>
    <p:extLst>
      <p:ext uri="{BB962C8B-B14F-4D97-AF65-F5344CB8AC3E}">
        <p14:creationId xmlns:p14="http://schemas.microsoft.com/office/powerpoint/2010/main" val="380459903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8:10-11</a:t>
            </a:r>
          </a:p>
          <a:p>
            <a:pPr algn="l">
              <a:lnSpc>
                <a:spcPts val="4000"/>
              </a:lnSpc>
              <a:spcBef>
                <a:spcPts val="0"/>
              </a:spcBef>
            </a:pPr>
            <a:r>
              <a:rPr lang="en-US" sz="3600" dirty="0">
                <a:solidFill>
                  <a:schemeClr val="bg1"/>
                </a:solidFill>
              </a:rPr>
              <a:t>Nehemiah said, “Go and enjoy choice food and sweet drinks, and send some to those who have nothing prepared. </a:t>
            </a:r>
            <a:r>
              <a:rPr lang="en-US" sz="3600" u="sng" dirty="0">
                <a:solidFill>
                  <a:srgbClr val="FFFF00"/>
                </a:solidFill>
              </a:rPr>
              <a:t>This day is holy to our Lord. Do not grieve, for the joy of the Lord is your strength</a:t>
            </a:r>
            <a:r>
              <a:rPr lang="en-US" sz="3600" dirty="0">
                <a:solidFill>
                  <a:schemeClr val="bg1"/>
                </a:solidFill>
              </a:rPr>
              <a:t>.” The Levites calmed all the people, saying, “</a:t>
            </a:r>
            <a:r>
              <a:rPr lang="en-US" sz="3600" u="sng" dirty="0">
                <a:solidFill>
                  <a:srgbClr val="FFFF00"/>
                </a:solidFill>
              </a:rPr>
              <a:t>Be still, for this is a holy day. Do not grieve</a:t>
            </a:r>
            <a:r>
              <a:rPr lang="en-US" sz="3600" dirty="0">
                <a:solidFill>
                  <a:schemeClr val="bg1"/>
                </a:solidFill>
              </a:rPr>
              <a:t>.” </a:t>
            </a:r>
          </a:p>
        </p:txBody>
      </p:sp>
    </p:spTree>
    <p:extLst>
      <p:ext uri="{BB962C8B-B14F-4D97-AF65-F5344CB8AC3E}">
        <p14:creationId xmlns:p14="http://schemas.microsoft.com/office/powerpoint/2010/main" val="351429311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zh-TW" altLang="en-US" sz="3600" b="1" dirty="0">
                <a:solidFill>
                  <a:schemeClr val="bg1"/>
                </a:solidFill>
                <a:latin typeface="+mj-ea"/>
                <a:ea typeface="+mj-ea"/>
                <a:cs typeface="新細明體" charset="0"/>
              </a:rPr>
              <a:t>尼希米記</a:t>
            </a:r>
            <a:r>
              <a:rPr lang="en-US" altLang="zh-TW" sz="3600" b="1" dirty="0">
                <a:solidFill>
                  <a:schemeClr val="bg1"/>
                </a:solidFill>
                <a:latin typeface="+mj-ea"/>
                <a:ea typeface="+mj-ea"/>
                <a:cs typeface="新細明體" charset="0"/>
              </a:rPr>
              <a:t> </a:t>
            </a:r>
            <a:r>
              <a:rPr lang="en-US" sz="3600" b="1" dirty="0">
                <a:solidFill>
                  <a:schemeClr val="bg1"/>
                </a:solidFill>
                <a:latin typeface="PMingLiU" panose="02020500000000000000" pitchFamily="18" charset="-120"/>
                <a:ea typeface="PMingLiU" panose="02020500000000000000" pitchFamily="18" charset="-120"/>
              </a:rPr>
              <a:t>8:10-11</a:t>
            </a:r>
          </a:p>
          <a:p>
            <a:pPr algn="l">
              <a:lnSpc>
                <a:spcPts val="4000"/>
              </a:lnSpc>
              <a:spcBef>
                <a:spcPts val="0"/>
              </a:spcBef>
            </a:pPr>
            <a:r>
              <a:rPr lang="zh-TW" altLang="en-US" sz="3600" b="1" dirty="0">
                <a:solidFill>
                  <a:schemeClr val="bg1"/>
                </a:solidFill>
                <a:latin typeface="+mj-ea"/>
                <a:ea typeface="+mj-ea"/>
              </a:rPr>
              <a:t>又对他们说</a:t>
            </a:r>
            <a:r>
              <a:rPr lang="en-US" altLang="zh-TW" sz="3600" b="1" dirty="0">
                <a:solidFill>
                  <a:schemeClr val="bg1"/>
                </a:solidFill>
                <a:latin typeface="+mj-ea"/>
                <a:ea typeface="+mj-ea"/>
              </a:rPr>
              <a:t>:</a:t>
            </a:r>
            <a:r>
              <a:rPr lang="zh-TW" altLang="en-US" sz="3600" b="1" dirty="0">
                <a:solidFill>
                  <a:schemeClr val="bg1"/>
                </a:solidFill>
                <a:latin typeface="+mj-ea"/>
                <a:ea typeface="+mj-ea"/>
              </a:rPr>
              <a:t>“你们去吃肥美的</a:t>
            </a:r>
            <a:r>
              <a:rPr lang="en-US" altLang="zh-TW" sz="3600" b="1" dirty="0">
                <a:solidFill>
                  <a:schemeClr val="bg1"/>
                </a:solidFill>
                <a:latin typeface="+mj-ea"/>
                <a:ea typeface="+mj-ea"/>
              </a:rPr>
              <a:t>, </a:t>
            </a:r>
            <a:r>
              <a:rPr lang="zh-TW" altLang="en-US" sz="3600" b="1" dirty="0">
                <a:solidFill>
                  <a:schemeClr val="bg1"/>
                </a:solidFill>
                <a:latin typeface="+mj-ea"/>
                <a:ea typeface="+mj-ea"/>
              </a:rPr>
              <a:t>喝甘甜的</a:t>
            </a:r>
            <a:r>
              <a:rPr lang="en-US" altLang="zh-TW" sz="3600" b="1" dirty="0">
                <a:solidFill>
                  <a:schemeClr val="bg1"/>
                </a:solidFill>
                <a:latin typeface="+mj-ea"/>
                <a:ea typeface="+mj-ea"/>
              </a:rPr>
              <a:t>, </a:t>
            </a:r>
            <a:r>
              <a:rPr lang="zh-TW" altLang="en-US" sz="3600" b="1" dirty="0">
                <a:solidFill>
                  <a:schemeClr val="bg1"/>
                </a:solidFill>
                <a:latin typeface="+mj-ea"/>
                <a:ea typeface="+mj-ea"/>
              </a:rPr>
              <a:t>有不能预备的就分给他</a:t>
            </a:r>
            <a:r>
              <a:rPr lang="en-US" altLang="zh-TW" sz="3600" b="1" dirty="0">
                <a:solidFill>
                  <a:schemeClr val="bg1"/>
                </a:solidFill>
                <a:latin typeface="+mj-ea"/>
                <a:ea typeface="+mj-ea"/>
              </a:rPr>
              <a:t>, </a:t>
            </a:r>
            <a:r>
              <a:rPr lang="zh-TW" altLang="en-US" sz="3600" b="1" dirty="0">
                <a:solidFill>
                  <a:schemeClr val="bg1"/>
                </a:solidFill>
                <a:latin typeface="+mj-ea"/>
                <a:ea typeface="+mj-ea"/>
              </a:rPr>
              <a:t>因为今日是我们主的圣日</a:t>
            </a:r>
            <a:r>
              <a:rPr lang="en-US" altLang="zh-TW" sz="3600" b="1" dirty="0">
                <a:solidFill>
                  <a:schemeClr val="bg1"/>
                </a:solidFill>
                <a:latin typeface="+mj-ea"/>
                <a:ea typeface="+mj-ea"/>
              </a:rPr>
              <a:t>. </a:t>
            </a:r>
            <a:r>
              <a:rPr lang="zh-TW" altLang="en-US" sz="3600" b="1" u="sng" dirty="0">
                <a:solidFill>
                  <a:srgbClr val="FFFF00"/>
                </a:solidFill>
                <a:latin typeface="+mj-ea"/>
                <a:ea typeface="+mj-ea"/>
              </a:rPr>
              <a:t>你们不要忧愁</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因靠耶和华而得的喜乐是你们的力量</a:t>
            </a:r>
            <a:r>
              <a:rPr lang="en-US" altLang="zh-TW" sz="3600" b="1" dirty="0">
                <a:solidFill>
                  <a:schemeClr val="bg1"/>
                </a:solidFill>
                <a:latin typeface="+mj-ea"/>
                <a:ea typeface="+mj-ea"/>
              </a:rPr>
              <a:t>.”</a:t>
            </a:r>
            <a:r>
              <a:rPr lang="zh-TW" altLang="en-US" sz="3600" b="1" dirty="0">
                <a:solidFill>
                  <a:schemeClr val="bg1"/>
                </a:solidFill>
                <a:latin typeface="+mj-ea"/>
                <a:ea typeface="+mj-ea"/>
              </a:rPr>
              <a:t>于是</a:t>
            </a:r>
            <a:r>
              <a:rPr lang="zh-TW" altLang="en-US" sz="3600" b="1" u="sng" dirty="0">
                <a:solidFill>
                  <a:schemeClr val="bg1"/>
                </a:solidFill>
                <a:latin typeface="+mj-ea"/>
                <a:ea typeface="+mj-ea"/>
              </a:rPr>
              <a:t>利未</a:t>
            </a:r>
            <a:r>
              <a:rPr lang="zh-TW" altLang="en-US" sz="3600" b="1" dirty="0">
                <a:solidFill>
                  <a:schemeClr val="bg1"/>
                </a:solidFill>
                <a:latin typeface="+mj-ea"/>
                <a:ea typeface="+mj-ea"/>
              </a:rPr>
              <a:t>人使众民静默</a:t>
            </a:r>
            <a:r>
              <a:rPr lang="en-US" altLang="zh-TW" sz="3600" b="1" dirty="0">
                <a:solidFill>
                  <a:schemeClr val="bg1"/>
                </a:solidFill>
                <a:latin typeface="+mj-ea"/>
                <a:ea typeface="+mj-ea"/>
              </a:rPr>
              <a:t>, </a:t>
            </a:r>
            <a:r>
              <a:rPr lang="zh-TW" altLang="en-US" sz="3600" b="1" dirty="0">
                <a:solidFill>
                  <a:schemeClr val="bg1"/>
                </a:solidFill>
                <a:latin typeface="+mj-ea"/>
                <a:ea typeface="+mj-ea"/>
              </a:rPr>
              <a:t>说</a:t>
            </a:r>
            <a:r>
              <a:rPr lang="en-US" altLang="zh-TW" sz="3600" b="1" dirty="0">
                <a:solidFill>
                  <a:schemeClr val="bg1"/>
                </a:solidFill>
                <a:latin typeface="+mj-ea"/>
                <a:ea typeface="+mj-ea"/>
              </a:rPr>
              <a:t>:</a:t>
            </a:r>
            <a:r>
              <a:rPr lang="zh-TW" altLang="en-US" sz="3600" b="1" dirty="0">
                <a:solidFill>
                  <a:schemeClr val="bg1"/>
                </a:solidFill>
                <a:latin typeface="+mj-ea"/>
                <a:ea typeface="+mj-ea"/>
              </a:rPr>
              <a:t>“</a:t>
            </a:r>
            <a:r>
              <a:rPr lang="zh-TW" altLang="en-US" sz="3600" b="1" u="sng" dirty="0">
                <a:solidFill>
                  <a:srgbClr val="FFFF00"/>
                </a:solidFill>
                <a:latin typeface="+mj-ea"/>
                <a:ea typeface="+mj-ea"/>
              </a:rPr>
              <a:t>今日是圣日</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不要作声</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也不要忧愁</a:t>
            </a:r>
            <a:r>
              <a:rPr lang="en-US" altLang="zh-TW" sz="3600" b="1" u="sng" dirty="0">
                <a:solidFill>
                  <a:srgbClr val="FFFF00"/>
                </a:solidFill>
                <a:latin typeface="+mj-ea"/>
                <a:ea typeface="+mj-ea"/>
              </a:rPr>
              <a:t>.</a:t>
            </a:r>
            <a:r>
              <a:rPr lang="zh-TW" altLang="en-US" sz="3600" b="1" dirty="0">
                <a:solidFill>
                  <a:schemeClr val="bg1"/>
                </a:solidFill>
                <a:latin typeface="+mj-ea"/>
                <a:ea typeface="+mj-ea"/>
              </a:rPr>
              <a:t>”</a:t>
            </a:r>
            <a:endParaRPr lang="en-US" sz="3600" b="1" dirty="0">
              <a:solidFill>
                <a:schemeClr val="bg1"/>
              </a:solidFill>
              <a:latin typeface="+mj-ea"/>
              <a:ea typeface="+mj-ea"/>
            </a:endParaRPr>
          </a:p>
        </p:txBody>
      </p:sp>
    </p:spTree>
    <p:extLst>
      <p:ext uri="{BB962C8B-B14F-4D97-AF65-F5344CB8AC3E}">
        <p14:creationId xmlns:p14="http://schemas.microsoft.com/office/powerpoint/2010/main" val="15410970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767856-A08A-4C44-9BF7-B5203BB5D53B}"/>
              </a:ext>
            </a:extLst>
          </p:cNvPr>
          <p:cNvPicPr>
            <a:picLocks noChangeAspect="1"/>
          </p:cNvPicPr>
          <p:nvPr/>
        </p:nvPicPr>
        <p:blipFill rotWithShape="1">
          <a:blip r:embed="rId3"/>
          <a:srcRect l="-222" t="7635"/>
          <a:stretch/>
        </p:blipFill>
        <p:spPr>
          <a:xfrm>
            <a:off x="1295400" y="850372"/>
            <a:ext cx="6553200" cy="6007628"/>
          </a:xfrm>
          <a:prstGeom prst="rect">
            <a:avLst/>
          </a:prstGeom>
        </p:spPr>
      </p:pic>
      <p:sp>
        <p:nvSpPr>
          <p:cNvPr id="8" name="Oval 7">
            <a:extLst>
              <a:ext uri="{FF2B5EF4-FFF2-40B4-BE49-F238E27FC236}">
                <a16:creationId xmlns:a16="http://schemas.microsoft.com/office/drawing/2014/main" id="{E6EEFCA8-AD79-0740-8DB5-34A258484311}"/>
              </a:ext>
            </a:extLst>
          </p:cNvPr>
          <p:cNvSpPr/>
          <p:nvPr/>
        </p:nvSpPr>
        <p:spPr>
          <a:xfrm>
            <a:off x="6194854" y="4468811"/>
            <a:ext cx="7620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703103F6-5377-F943-91E4-A0ECB481C298}"/>
              </a:ext>
            </a:extLst>
          </p:cNvPr>
          <p:cNvSpPr/>
          <p:nvPr/>
        </p:nvSpPr>
        <p:spPr>
          <a:xfrm>
            <a:off x="5165361" y="4092315"/>
            <a:ext cx="329783" cy="1993692"/>
          </a:xfrm>
          <a:custGeom>
            <a:avLst/>
            <a:gdLst>
              <a:gd name="connsiteX0" fmla="*/ 149901 w 329783"/>
              <a:gd name="connsiteY0" fmla="*/ 0 h 1993692"/>
              <a:gd name="connsiteX1" fmla="*/ 329783 w 329783"/>
              <a:gd name="connsiteY1" fmla="*/ 629587 h 1993692"/>
              <a:gd name="connsiteX2" fmla="*/ 254832 w 329783"/>
              <a:gd name="connsiteY2" fmla="*/ 1543987 h 1993692"/>
              <a:gd name="connsiteX3" fmla="*/ 14990 w 329783"/>
              <a:gd name="connsiteY3" fmla="*/ 1993692 h 1993692"/>
              <a:gd name="connsiteX4" fmla="*/ 0 w 329783"/>
              <a:gd name="connsiteY4" fmla="*/ 1858780 h 1993692"/>
              <a:gd name="connsiteX5" fmla="*/ 89941 w 329783"/>
              <a:gd name="connsiteY5" fmla="*/ 1499016 h 1993692"/>
              <a:gd name="connsiteX6" fmla="*/ 0 w 329783"/>
              <a:gd name="connsiteY6" fmla="*/ 764498 h 1993692"/>
              <a:gd name="connsiteX7" fmla="*/ 0 w 329783"/>
              <a:gd name="connsiteY7" fmla="*/ 779488 h 1993692"/>
              <a:gd name="connsiteX8" fmla="*/ 89941 w 329783"/>
              <a:gd name="connsiteY8" fmla="*/ 764498 h 1993692"/>
              <a:gd name="connsiteX9" fmla="*/ 44970 w 329783"/>
              <a:gd name="connsiteY9" fmla="*/ 599606 h 1993692"/>
              <a:gd name="connsiteX10" fmla="*/ 44970 w 329783"/>
              <a:gd name="connsiteY10" fmla="*/ 599606 h 1993692"/>
              <a:gd name="connsiteX11" fmla="*/ 44970 w 329783"/>
              <a:gd name="connsiteY11" fmla="*/ 449705 h 1993692"/>
              <a:gd name="connsiteX12" fmla="*/ 74950 w 329783"/>
              <a:gd name="connsiteY12" fmla="*/ 404734 h 1993692"/>
              <a:gd name="connsiteX13" fmla="*/ 104931 w 329783"/>
              <a:gd name="connsiteY13" fmla="*/ 389744 h 1993692"/>
              <a:gd name="connsiteX14" fmla="*/ 104931 w 329783"/>
              <a:gd name="connsiteY14" fmla="*/ 389744 h 1993692"/>
              <a:gd name="connsiteX15" fmla="*/ 89941 w 329783"/>
              <a:gd name="connsiteY15" fmla="*/ 284813 h 1993692"/>
              <a:gd name="connsiteX16" fmla="*/ 74950 w 329783"/>
              <a:gd name="connsiteY16" fmla="*/ 134911 h 1993692"/>
              <a:gd name="connsiteX17" fmla="*/ 149901 w 329783"/>
              <a:gd name="connsiteY17" fmla="*/ 0 h 199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783" h="1993692">
                <a:moveTo>
                  <a:pt x="149901" y="0"/>
                </a:moveTo>
                <a:lnTo>
                  <a:pt x="329783" y="629587"/>
                </a:lnTo>
                <a:lnTo>
                  <a:pt x="254832" y="1543987"/>
                </a:lnTo>
                <a:lnTo>
                  <a:pt x="14990" y="1993692"/>
                </a:lnTo>
                <a:lnTo>
                  <a:pt x="0" y="1858780"/>
                </a:lnTo>
                <a:lnTo>
                  <a:pt x="89941" y="1499016"/>
                </a:lnTo>
                <a:lnTo>
                  <a:pt x="0" y="764498"/>
                </a:lnTo>
                <a:lnTo>
                  <a:pt x="0" y="779488"/>
                </a:lnTo>
                <a:lnTo>
                  <a:pt x="89941" y="764498"/>
                </a:lnTo>
                <a:lnTo>
                  <a:pt x="44970" y="599606"/>
                </a:lnTo>
                <a:lnTo>
                  <a:pt x="44970" y="599606"/>
                </a:lnTo>
                <a:lnTo>
                  <a:pt x="44970" y="449705"/>
                </a:lnTo>
                <a:lnTo>
                  <a:pt x="74950" y="404734"/>
                </a:lnTo>
                <a:lnTo>
                  <a:pt x="104931" y="389744"/>
                </a:lnTo>
                <a:lnTo>
                  <a:pt x="104931" y="389744"/>
                </a:lnTo>
                <a:lnTo>
                  <a:pt x="89941" y="284813"/>
                </a:lnTo>
                <a:lnTo>
                  <a:pt x="74950" y="134911"/>
                </a:lnTo>
                <a:lnTo>
                  <a:pt x="149901" y="0"/>
                </a:lnTo>
                <a:close/>
              </a:path>
            </a:pathLst>
          </a:custGeom>
          <a:solidFill>
            <a:srgbClr val="00B0F0">
              <a:alpha val="4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13">
            <a:extLst>
              <a:ext uri="{FF2B5EF4-FFF2-40B4-BE49-F238E27FC236}">
                <a16:creationId xmlns:a16="http://schemas.microsoft.com/office/drawing/2014/main" id="{A7814FEE-E86A-764C-A0CA-8F3BF047CD8D}"/>
              </a:ext>
            </a:extLst>
          </p:cNvPr>
          <p:cNvSpPr/>
          <p:nvPr/>
        </p:nvSpPr>
        <p:spPr>
          <a:xfrm>
            <a:off x="5043697" y="4495800"/>
            <a:ext cx="277811" cy="277811"/>
          </a:xfrm>
          <a:prstGeom prst="star5">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58888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8:10-11</a:t>
            </a:r>
          </a:p>
          <a:p>
            <a:pPr algn="l">
              <a:lnSpc>
                <a:spcPts val="4000"/>
              </a:lnSpc>
              <a:spcBef>
                <a:spcPts val="0"/>
              </a:spcBef>
            </a:pPr>
            <a:r>
              <a:rPr lang="en-US" sz="3600" dirty="0">
                <a:solidFill>
                  <a:schemeClr val="bg1"/>
                </a:solidFill>
              </a:rPr>
              <a:t>Nehemiah said, “Go and enjoy choice food and sweet drinks, and send some to those who have nothing prepared. </a:t>
            </a:r>
            <a:r>
              <a:rPr lang="en-US" sz="3600" u="sng" dirty="0">
                <a:solidFill>
                  <a:srgbClr val="FFFF00"/>
                </a:solidFill>
              </a:rPr>
              <a:t>This day is holy to our Lord. Do not grieve, for the joy of the Lord is your strength</a:t>
            </a:r>
            <a:r>
              <a:rPr lang="en-US" sz="3600" dirty="0">
                <a:solidFill>
                  <a:schemeClr val="bg1"/>
                </a:solidFill>
              </a:rPr>
              <a:t>.” The Levites calmed all the people, saying, “</a:t>
            </a:r>
            <a:r>
              <a:rPr lang="en-US" sz="3600" u="sng" dirty="0">
                <a:solidFill>
                  <a:srgbClr val="FFFF00"/>
                </a:solidFill>
              </a:rPr>
              <a:t>Be still, for this is a holy day. Do not grieve</a:t>
            </a:r>
            <a:r>
              <a:rPr lang="en-US" sz="3600" dirty="0">
                <a:solidFill>
                  <a:schemeClr val="bg1"/>
                </a:solidFill>
              </a:rPr>
              <a:t>.” </a:t>
            </a:r>
          </a:p>
        </p:txBody>
      </p:sp>
    </p:spTree>
    <p:extLst>
      <p:ext uri="{BB962C8B-B14F-4D97-AF65-F5344CB8AC3E}">
        <p14:creationId xmlns:p14="http://schemas.microsoft.com/office/powerpoint/2010/main" val="261539871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spcBef>
                <a:spcPts val="0"/>
              </a:spcBef>
            </a:pPr>
            <a:endParaRPr lang="en-US" altLang="zh-CN" sz="3600" b="1" i="1" dirty="0">
              <a:solidFill>
                <a:schemeClr val="bg1"/>
              </a:solidFill>
              <a:latin typeface="PMingLiU" panose="02020500000000000000" pitchFamily="18" charset="-120"/>
              <a:ea typeface="PMingLiU" panose="02020500000000000000" pitchFamily="18" charset="-120"/>
              <a:cs typeface="新細明體" charset="0"/>
            </a:endParaRPr>
          </a:p>
          <a:p>
            <a:pPr algn="l">
              <a:spcBef>
                <a:spcPts val="0"/>
              </a:spcBef>
            </a:pPr>
            <a:r>
              <a:rPr lang="zh-CN" altLang="en-US" sz="3600" b="1" i="1" dirty="0">
                <a:solidFill>
                  <a:schemeClr val="bg1"/>
                </a:solidFill>
                <a:latin typeface="PMingLiU" panose="02020500000000000000" pitchFamily="18" charset="-120"/>
                <a:ea typeface="PMingLiU" panose="02020500000000000000" pitchFamily="18" charset="-120"/>
                <a:cs typeface="新細明體" charset="0"/>
              </a:rPr>
              <a:t>我們</a:t>
            </a:r>
            <a:r>
              <a:rPr lang="zh-TW" altLang="en-US" sz="3600" b="1" i="1" dirty="0">
                <a:solidFill>
                  <a:schemeClr val="bg1"/>
                </a:solidFill>
                <a:latin typeface="PMingLiU" panose="02020500000000000000" pitchFamily="18" charset="-120"/>
                <a:ea typeface="PMingLiU" panose="02020500000000000000" pitchFamily="18" charset="-120"/>
                <a:cs typeface="新細明體" charset="0"/>
              </a:rPr>
              <a:t>因知</a:t>
            </a:r>
            <a:r>
              <a:rPr lang="zh-CN" altLang="en-US" sz="3600" b="1" i="1" dirty="0">
                <a:solidFill>
                  <a:schemeClr val="bg1"/>
                </a:solidFill>
                <a:latin typeface="PMingLiU" panose="02020500000000000000" pitchFamily="18" charset="-120"/>
                <a:ea typeface="PMingLiU" panose="02020500000000000000" pitchFamily="18" charset="-120"/>
                <a:cs typeface="新細明體" charset="0"/>
              </a:rPr>
              <a:t>罪</a:t>
            </a:r>
            <a:r>
              <a:rPr lang="zh-TW" altLang="en-US" sz="3600" b="1" i="1" dirty="0">
                <a:solidFill>
                  <a:schemeClr val="bg1"/>
                </a:solidFill>
                <a:latin typeface="PMingLiU" panose="02020500000000000000" pitchFamily="18" charset="-120"/>
                <a:ea typeface="PMingLiU" panose="02020500000000000000" pitchFamily="18" charset="-120"/>
                <a:cs typeface="新細明體" charset="0"/>
              </a:rPr>
              <a:t>認罪</a:t>
            </a:r>
            <a:r>
              <a:rPr lang="zh-CN" altLang="en-US" sz="3600" b="1" i="1" dirty="0">
                <a:solidFill>
                  <a:schemeClr val="bg1"/>
                </a:solidFill>
                <a:latin typeface="PMingLiU" panose="02020500000000000000" pitchFamily="18" charset="-120"/>
                <a:ea typeface="PMingLiU" panose="02020500000000000000" pitchFamily="18" charset="-120"/>
                <a:cs typeface="新細明體" charset="0"/>
              </a:rPr>
              <a:t>所帶來的痛悔</a:t>
            </a:r>
            <a:r>
              <a:rPr lang="zh-TW" altLang="en-US" sz="3600" b="1" i="1" dirty="0">
                <a:solidFill>
                  <a:schemeClr val="bg1"/>
                </a:solidFill>
                <a:latin typeface="PMingLiU" panose="02020500000000000000" pitchFamily="18" charset="-120"/>
                <a:ea typeface="PMingLiU" panose="02020500000000000000" pitchFamily="18" charset="-120"/>
                <a:cs typeface="新細明體" charset="0"/>
              </a:rPr>
              <a:t>絕</a:t>
            </a:r>
            <a:r>
              <a:rPr lang="zh-CN" altLang="en-US" sz="3600" b="1" i="1" dirty="0">
                <a:solidFill>
                  <a:schemeClr val="bg1"/>
                </a:solidFill>
                <a:latin typeface="PMingLiU" panose="02020500000000000000" pitchFamily="18" charset="-120"/>
                <a:ea typeface="PMingLiU" panose="02020500000000000000" pitchFamily="18" charset="-120"/>
                <a:cs typeface="新細明體" charset="0"/>
              </a:rPr>
              <a:t>不能超過</a:t>
            </a:r>
            <a:r>
              <a:rPr lang="zh-CN" altLang="en-US" sz="3600" b="1" i="1" u="sng" dirty="0">
                <a:solidFill>
                  <a:srgbClr val="FFFF00"/>
                </a:solidFill>
                <a:latin typeface="PMingLiU" panose="02020500000000000000" pitchFamily="18" charset="-120"/>
                <a:ea typeface="PMingLiU" panose="02020500000000000000" pitchFamily="18" charset="-120"/>
                <a:cs typeface="新細明體" charset="0"/>
              </a:rPr>
              <a:t>我們</a:t>
            </a:r>
            <a:r>
              <a:rPr lang="zh-TW" altLang="en-US" sz="3600" b="1" i="1" u="sng" dirty="0">
                <a:solidFill>
                  <a:srgbClr val="FFFF00"/>
                </a:solidFill>
                <a:latin typeface="PMingLiU" panose="02020500000000000000" pitchFamily="18" charset="-120"/>
                <a:ea typeface="PMingLiU" panose="02020500000000000000" pitchFamily="18" charset="-120"/>
                <a:cs typeface="新細明體" charset="0"/>
              </a:rPr>
              <a:t>因</a:t>
            </a:r>
            <a:r>
              <a:rPr lang="zh-CN" altLang="en-US" sz="3600" b="1" i="1" u="sng" dirty="0">
                <a:solidFill>
                  <a:srgbClr val="FFFF00"/>
                </a:solidFill>
                <a:latin typeface="PMingLiU" panose="02020500000000000000" pitchFamily="18" charset="-120"/>
                <a:ea typeface="PMingLiU" panose="02020500000000000000" pitchFamily="18" charset="-120"/>
                <a:cs typeface="新細明體" charset="0"/>
              </a:rPr>
              <a:t>主耶穌的赦免和恩典所帶來的喜樂和感恩</a:t>
            </a:r>
            <a:r>
              <a:rPr lang="en-US" altLang="zh-CN" sz="3600" b="1" i="1" u="sng" dirty="0">
                <a:solidFill>
                  <a:srgbClr val="FFFF00"/>
                </a:solidFill>
                <a:latin typeface="PMingLiU" panose="02020500000000000000" pitchFamily="18" charset="-120"/>
                <a:ea typeface="PMingLiU" panose="02020500000000000000" pitchFamily="18" charset="-120"/>
                <a:cs typeface="新細明體" charset="0"/>
              </a:rPr>
              <a:t>!</a:t>
            </a:r>
          </a:p>
          <a:p>
            <a:pPr algn="l">
              <a:spcBef>
                <a:spcPts val="0"/>
              </a:spcBef>
            </a:pPr>
            <a:endParaRPr lang="en-US" altLang="zh-TW" sz="3600" b="1" i="1" u="sng" dirty="0">
              <a:solidFill>
                <a:schemeClr val="bg1"/>
              </a:solidFill>
              <a:latin typeface="PMingLiU" panose="02020500000000000000" pitchFamily="18" charset="-120"/>
              <a:ea typeface="PMingLiU" panose="02020500000000000000" pitchFamily="18" charset="-120"/>
              <a:cs typeface="新細明體" charset="0"/>
            </a:endParaRPr>
          </a:p>
          <a:p>
            <a:pPr algn="l">
              <a:spcBef>
                <a:spcPts val="0"/>
              </a:spcBef>
            </a:pPr>
            <a:r>
              <a:rPr lang="en-US" sz="3600" i="1" dirty="0">
                <a:solidFill>
                  <a:schemeClr val="bg1"/>
                </a:solidFill>
              </a:rPr>
              <a:t>Our remorse towards our sins must not be greater than </a:t>
            </a:r>
            <a:r>
              <a:rPr lang="en-US" sz="3600" i="1" u="sng" dirty="0">
                <a:solidFill>
                  <a:srgbClr val="FFFF00"/>
                </a:solidFill>
              </a:rPr>
              <a:t>our joy and thanksgiving in the Lord’s grace and forgiveness!</a:t>
            </a:r>
            <a:endParaRPr lang="en-US" sz="3600" u="sng" dirty="0">
              <a:solidFill>
                <a:srgbClr val="FFFF00"/>
              </a:solidFill>
            </a:endParaRPr>
          </a:p>
        </p:txBody>
      </p:sp>
    </p:spTree>
    <p:extLst>
      <p:ext uri="{BB962C8B-B14F-4D97-AF65-F5344CB8AC3E}">
        <p14:creationId xmlns:p14="http://schemas.microsoft.com/office/powerpoint/2010/main" val="247443895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8:12</a:t>
            </a:r>
          </a:p>
          <a:p>
            <a:pPr algn="l">
              <a:lnSpc>
                <a:spcPts val="4000"/>
              </a:lnSpc>
              <a:spcBef>
                <a:spcPts val="0"/>
              </a:spcBef>
            </a:pPr>
            <a:r>
              <a:rPr lang="en-US" sz="3600" dirty="0">
                <a:solidFill>
                  <a:schemeClr val="bg1"/>
                </a:solidFill>
              </a:rPr>
              <a:t>Then </a:t>
            </a:r>
            <a:r>
              <a:rPr lang="en-US" sz="3600" u="sng" dirty="0">
                <a:solidFill>
                  <a:srgbClr val="FFFF00"/>
                </a:solidFill>
              </a:rPr>
              <a:t>all the people</a:t>
            </a:r>
            <a:r>
              <a:rPr lang="en-US" sz="3600" dirty="0">
                <a:solidFill>
                  <a:schemeClr val="bg1"/>
                </a:solidFill>
              </a:rPr>
              <a:t> went away to eat and drink, to send portions of food and to </a:t>
            </a:r>
            <a:r>
              <a:rPr lang="en-US" sz="3600" u="sng" dirty="0">
                <a:solidFill>
                  <a:srgbClr val="FFFF00"/>
                </a:solidFill>
              </a:rPr>
              <a:t>celebrate with great joy, because they now understood the words </a:t>
            </a:r>
            <a:r>
              <a:rPr lang="en-US" sz="3600" dirty="0">
                <a:solidFill>
                  <a:schemeClr val="bg1"/>
                </a:solidFill>
              </a:rPr>
              <a:t>that had been made known to them.</a:t>
            </a:r>
          </a:p>
          <a:p>
            <a:pPr algn="l">
              <a:lnSpc>
                <a:spcPts val="4000"/>
              </a:lnSpc>
              <a:spcBef>
                <a:spcPts val="0"/>
              </a:spcBef>
            </a:pPr>
            <a:endParaRPr lang="en-US" sz="3600" i="1" dirty="0">
              <a:solidFill>
                <a:srgbClr val="FFFF00"/>
              </a:solidFill>
            </a:endParaRPr>
          </a:p>
          <a:p>
            <a:pPr algn="l">
              <a:lnSpc>
                <a:spcPts val="4000"/>
              </a:lnSpc>
              <a:spcBef>
                <a:spcPts val="0"/>
              </a:spcBef>
            </a:pPr>
            <a:r>
              <a:rPr lang="en-US" sz="3600" i="1" dirty="0">
                <a:solidFill>
                  <a:srgbClr val="FFFF00"/>
                </a:solidFill>
              </a:rPr>
              <a:t>Obedience to God’s truth is not controlled by our feelings, but our feelings must be controlled by God’s truth!</a:t>
            </a:r>
            <a:endParaRPr lang="en-US" sz="3600" dirty="0">
              <a:solidFill>
                <a:schemeClr val="bg1"/>
              </a:solidFill>
            </a:endParaRPr>
          </a:p>
        </p:txBody>
      </p:sp>
    </p:spTree>
    <p:extLst>
      <p:ext uri="{BB962C8B-B14F-4D97-AF65-F5344CB8AC3E}">
        <p14:creationId xmlns:p14="http://schemas.microsoft.com/office/powerpoint/2010/main" val="14346585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spcBef>
                <a:spcPts val="0"/>
              </a:spcBef>
            </a:pPr>
            <a:r>
              <a:rPr lang="zh-TW" altLang="en-US" sz="3600" b="1" dirty="0">
                <a:solidFill>
                  <a:schemeClr val="bg1"/>
                </a:solidFill>
                <a:latin typeface="PMingLiU" panose="02020500000000000000" pitchFamily="18" charset="-120"/>
                <a:ea typeface="PMingLiU" panose="02020500000000000000" pitchFamily="18" charset="-120"/>
                <a:cs typeface="新細明體" charset="0"/>
              </a:rPr>
              <a:t>尼希米記</a:t>
            </a:r>
            <a:r>
              <a:rPr lang="en-US" altLang="zh-TW" sz="3600" b="1" dirty="0">
                <a:solidFill>
                  <a:schemeClr val="bg1"/>
                </a:solidFill>
                <a:latin typeface="PMingLiU" panose="02020500000000000000" pitchFamily="18" charset="-120"/>
                <a:ea typeface="PMingLiU" panose="02020500000000000000" pitchFamily="18" charset="-120"/>
                <a:cs typeface="新細明體" charset="0"/>
              </a:rPr>
              <a:t> 8:11-12</a:t>
            </a:r>
          </a:p>
          <a:p>
            <a:pPr algn="l">
              <a:spcBef>
                <a:spcPts val="0"/>
              </a:spcBef>
            </a:pPr>
            <a:r>
              <a:rPr lang="zh-CN" altLang="en-US" sz="3600" b="1" dirty="0">
                <a:solidFill>
                  <a:schemeClr val="bg1"/>
                </a:solidFill>
                <a:latin typeface="PMingLiU" panose="02020500000000000000" pitchFamily="18" charset="-120"/>
                <a:ea typeface="PMingLiU" panose="02020500000000000000" pitchFamily="18" charset="-120"/>
              </a:rPr>
              <a:t>於是</a:t>
            </a:r>
            <a:r>
              <a:rPr lang="zh-CN" altLang="en-US" sz="3600" b="1" u="sng" dirty="0">
                <a:solidFill>
                  <a:schemeClr val="bg1"/>
                </a:solidFill>
                <a:latin typeface="PMingLiU" panose="02020500000000000000" pitchFamily="18" charset="-120"/>
                <a:ea typeface="PMingLiU" panose="02020500000000000000" pitchFamily="18" charset="-120"/>
              </a:rPr>
              <a:t>利未</a:t>
            </a:r>
            <a:r>
              <a:rPr lang="zh-CN" altLang="en-US" sz="3600" b="1" dirty="0">
                <a:solidFill>
                  <a:schemeClr val="bg1"/>
                </a:solidFill>
                <a:latin typeface="PMingLiU" panose="02020500000000000000" pitchFamily="18" charset="-120"/>
                <a:ea typeface="PMingLiU" panose="02020500000000000000" pitchFamily="18" charset="-120"/>
              </a:rPr>
              <a:t>人使眾民靜默</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說</a:t>
            </a:r>
            <a:r>
              <a:rPr lang="en-US" altLang="zh-CN" sz="3600" b="1" dirty="0">
                <a:solidFill>
                  <a:schemeClr val="bg1"/>
                </a:solidFill>
                <a:latin typeface="PMingLiU" panose="02020500000000000000" pitchFamily="18" charset="-120"/>
                <a:ea typeface="PMingLiU" panose="02020500000000000000" pitchFamily="18" charset="-120"/>
              </a:rPr>
              <a:t>:“</a:t>
            </a:r>
            <a:r>
              <a:rPr lang="zh-CN" altLang="en-US" sz="3600" b="1" dirty="0">
                <a:solidFill>
                  <a:schemeClr val="bg1"/>
                </a:solidFill>
                <a:latin typeface="PMingLiU" panose="02020500000000000000" pitchFamily="18" charset="-120"/>
                <a:ea typeface="PMingLiU" panose="02020500000000000000" pitchFamily="18" charset="-120"/>
              </a:rPr>
              <a:t>今日是聖</a:t>
            </a:r>
            <a:endParaRPr lang="en-US" altLang="zh-CN" sz="3600" b="1" dirty="0">
              <a:solidFill>
                <a:schemeClr val="bg1"/>
              </a:solidFill>
              <a:latin typeface="PMingLiU" panose="02020500000000000000" pitchFamily="18" charset="-120"/>
              <a:ea typeface="PMingLiU" panose="02020500000000000000" pitchFamily="18" charset="-120"/>
            </a:endParaRPr>
          </a:p>
          <a:p>
            <a:pPr algn="l">
              <a:spcBef>
                <a:spcPts val="0"/>
              </a:spcBef>
            </a:pPr>
            <a:r>
              <a:rPr lang="zh-CN" altLang="en-US" sz="3600" b="1" dirty="0">
                <a:solidFill>
                  <a:schemeClr val="bg1"/>
                </a:solidFill>
                <a:latin typeface="PMingLiU" panose="02020500000000000000" pitchFamily="18" charset="-120"/>
                <a:ea typeface="PMingLiU" panose="02020500000000000000" pitchFamily="18" charset="-120"/>
              </a:rPr>
              <a:t>日</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不要作聲</a:t>
            </a:r>
            <a:r>
              <a:rPr lang="en-US" altLang="zh-CN" sz="3600" b="1" dirty="0">
                <a:solidFill>
                  <a:schemeClr val="bg1"/>
                </a:solidFill>
                <a:latin typeface="PMingLiU" panose="02020500000000000000" pitchFamily="18" charset="-120"/>
                <a:ea typeface="PMingLiU" panose="02020500000000000000" pitchFamily="18" charset="-120"/>
              </a:rPr>
              <a:t>, </a:t>
            </a:r>
            <a:r>
              <a:rPr lang="zh-CN" altLang="en-US" sz="3600" b="1" dirty="0">
                <a:solidFill>
                  <a:schemeClr val="bg1"/>
                </a:solidFill>
                <a:latin typeface="PMingLiU" panose="02020500000000000000" pitchFamily="18" charset="-120"/>
                <a:ea typeface="PMingLiU" panose="02020500000000000000" pitchFamily="18" charset="-120"/>
              </a:rPr>
              <a:t>也不要憂愁</a:t>
            </a:r>
            <a:r>
              <a:rPr lang="en-US" altLang="zh-CN" sz="3600" b="1" dirty="0">
                <a:solidFill>
                  <a:schemeClr val="bg1"/>
                </a:solidFill>
                <a:latin typeface="PMingLiU" panose="02020500000000000000" pitchFamily="18" charset="-120"/>
                <a:ea typeface="PMingLiU" panose="02020500000000000000" pitchFamily="18" charset="-120"/>
              </a:rPr>
              <a:t>.”</a:t>
            </a:r>
            <a:r>
              <a:rPr lang="zh-CN" altLang="en-US" sz="3600" b="1" u="sng" dirty="0">
                <a:solidFill>
                  <a:srgbClr val="FFFF00"/>
                </a:solidFill>
                <a:latin typeface="PMingLiU" panose="02020500000000000000" pitchFamily="18" charset="-120"/>
                <a:ea typeface="PMingLiU" panose="02020500000000000000" pitchFamily="18" charset="-120"/>
              </a:rPr>
              <a:t>眾民都去吃喝</a:t>
            </a:r>
            <a:r>
              <a:rPr lang="en-US" altLang="zh-CN" sz="3600" b="1" u="sng"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也分給人</a:t>
            </a:r>
            <a:r>
              <a:rPr lang="en-US" altLang="zh-CN" sz="3600" b="1" u="sng"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大大快樂</a:t>
            </a:r>
            <a:r>
              <a:rPr lang="en-US" altLang="zh-CN" sz="3600" b="1" u="sng" dirty="0">
                <a:solidFill>
                  <a:srgbClr val="FFFF00"/>
                </a:solidFill>
                <a:latin typeface="PMingLiU" panose="02020500000000000000" pitchFamily="18" charset="-120"/>
                <a:ea typeface="PMingLiU" panose="02020500000000000000" pitchFamily="18" charset="-120"/>
              </a:rPr>
              <a:t>, </a:t>
            </a:r>
            <a:r>
              <a:rPr lang="zh-CN" altLang="en-US" sz="3600" b="1" u="sng" dirty="0">
                <a:solidFill>
                  <a:srgbClr val="FFFF00"/>
                </a:solidFill>
                <a:latin typeface="PMingLiU" panose="02020500000000000000" pitchFamily="18" charset="-120"/>
                <a:ea typeface="PMingLiU" panose="02020500000000000000" pitchFamily="18" charset="-120"/>
              </a:rPr>
              <a:t>因為他們明白所教訓他們的話</a:t>
            </a:r>
            <a:r>
              <a:rPr lang="en-US" altLang="zh-CN" sz="3600" b="1" u="sng" dirty="0">
                <a:solidFill>
                  <a:srgbClr val="FFFF00"/>
                </a:solidFill>
                <a:latin typeface="PMingLiU" panose="02020500000000000000" pitchFamily="18" charset="-120"/>
                <a:ea typeface="PMingLiU" panose="02020500000000000000" pitchFamily="18" charset="-120"/>
              </a:rPr>
              <a:t>. </a:t>
            </a:r>
          </a:p>
          <a:p>
            <a:pPr algn="l">
              <a:spcBef>
                <a:spcPts val="0"/>
              </a:spcBef>
            </a:pPr>
            <a:endParaRPr lang="en-US" altLang="zh-TW" sz="3600" b="1" i="1" u="sng" dirty="0">
              <a:solidFill>
                <a:srgbClr val="FFFF00"/>
              </a:solidFill>
              <a:latin typeface="PMingLiU" panose="02020500000000000000" pitchFamily="18" charset="-120"/>
              <a:ea typeface="PMingLiU" panose="02020500000000000000" pitchFamily="18" charset="-120"/>
              <a:cs typeface="新細明體" charset="0"/>
            </a:endParaRPr>
          </a:p>
          <a:p>
            <a:pPr algn="l">
              <a:spcBef>
                <a:spcPts val="0"/>
              </a:spcBef>
            </a:pPr>
            <a:r>
              <a:rPr lang="zh-CN" altLang="en-US" sz="3600" b="1" i="1" dirty="0">
                <a:solidFill>
                  <a:srgbClr val="FFFF00"/>
                </a:solidFill>
                <a:latin typeface="PMingLiU" panose="02020500000000000000" pitchFamily="18" charset="-120"/>
                <a:ea typeface="PMingLiU" panose="02020500000000000000" pitchFamily="18" charset="-120"/>
                <a:cs typeface="新細明體" charset="0"/>
              </a:rPr>
              <a:t>我們順服神的真理不</a:t>
            </a:r>
            <a:r>
              <a:rPr lang="zh-TW" altLang="en-US" sz="3600" b="1" i="1" dirty="0">
                <a:solidFill>
                  <a:srgbClr val="FFFF00"/>
                </a:solidFill>
                <a:latin typeface="PMingLiU" panose="02020500000000000000" pitchFamily="18" charset="-120"/>
                <a:ea typeface="PMingLiU" panose="02020500000000000000" pitchFamily="18" charset="-120"/>
                <a:cs typeface="新細明體" charset="0"/>
              </a:rPr>
              <a:t>是</a:t>
            </a:r>
            <a:r>
              <a:rPr lang="zh-CN" altLang="en-US" sz="3600" b="1" i="1" dirty="0">
                <a:solidFill>
                  <a:srgbClr val="FFFF00"/>
                </a:solidFill>
                <a:latin typeface="PMingLiU" panose="02020500000000000000" pitchFamily="18" charset="-120"/>
                <a:ea typeface="PMingLiU" panose="02020500000000000000" pitchFamily="18" charset="-120"/>
                <a:cs typeface="新細明體" charset="0"/>
              </a:rPr>
              <a:t>靠情緒</a:t>
            </a:r>
            <a:r>
              <a:rPr lang="zh-TW" altLang="en-US" sz="3600" b="1" i="1" dirty="0">
                <a:solidFill>
                  <a:srgbClr val="FFFF00"/>
                </a:solidFill>
                <a:latin typeface="PMingLiU" panose="02020500000000000000" pitchFamily="18" charset="-120"/>
                <a:ea typeface="PMingLiU" panose="02020500000000000000" pitchFamily="18" charset="-120"/>
                <a:cs typeface="新細明體" charset="0"/>
              </a:rPr>
              <a:t>控制</a:t>
            </a:r>
            <a:r>
              <a:rPr lang="en-US" altLang="zh-TW" sz="3600" b="1" i="1" dirty="0">
                <a:solidFill>
                  <a:srgbClr val="FFFF00"/>
                </a:solidFill>
                <a:latin typeface="PMingLiU" panose="02020500000000000000" pitchFamily="18" charset="-120"/>
                <a:ea typeface="PMingLiU" panose="02020500000000000000" pitchFamily="18" charset="-120"/>
                <a:cs typeface="新細明體" charset="0"/>
              </a:rPr>
              <a:t>,</a:t>
            </a:r>
            <a:r>
              <a:rPr lang="zh-TW" altLang="en-US" sz="3600" b="1" i="1" dirty="0">
                <a:solidFill>
                  <a:srgbClr val="FFFF00"/>
                </a:solidFill>
                <a:latin typeface="PMingLiU" panose="02020500000000000000" pitchFamily="18" charset="-120"/>
                <a:ea typeface="PMingLiU" panose="02020500000000000000" pitchFamily="18" charset="-120"/>
                <a:cs typeface="新細明體" charset="0"/>
              </a:rPr>
              <a:t> </a:t>
            </a:r>
            <a:endParaRPr lang="en-US" altLang="zh-TW" sz="3600" b="1" i="1" dirty="0">
              <a:solidFill>
                <a:srgbClr val="FFFF00"/>
              </a:solidFill>
              <a:latin typeface="PMingLiU" panose="02020500000000000000" pitchFamily="18" charset="-120"/>
              <a:ea typeface="PMingLiU" panose="02020500000000000000" pitchFamily="18" charset="-120"/>
              <a:cs typeface="新細明體" charset="0"/>
            </a:endParaRPr>
          </a:p>
          <a:p>
            <a:pPr algn="l">
              <a:spcBef>
                <a:spcPts val="0"/>
              </a:spcBef>
            </a:pPr>
            <a:r>
              <a:rPr lang="zh-CN" altLang="en-US" sz="3600" b="1" i="1" dirty="0">
                <a:solidFill>
                  <a:srgbClr val="FFFF00"/>
                </a:solidFill>
                <a:latin typeface="PMingLiU" panose="02020500000000000000" pitchFamily="18" charset="-120"/>
                <a:ea typeface="PMingLiU" panose="02020500000000000000" pitchFamily="18" charset="-120"/>
                <a:cs typeface="新細明體" charset="0"/>
              </a:rPr>
              <a:t>而我們的情緒必須要靠神的真理來帶領</a:t>
            </a:r>
            <a:r>
              <a:rPr lang="en-US" altLang="zh-TW" sz="3600" b="1" i="1" dirty="0">
                <a:solidFill>
                  <a:srgbClr val="FFFF00"/>
                </a:solidFill>
                <a:latin typeface="PMingLiU" panose="02020500000000000000" pitchFamily="18" charset="-120"/>
                <a:ea typeface="PMingLiU" panose="02020500000000000000" pitchFamily="18" charset="-120"/>
                <a:cs typeface="新細明體" charset="0"/>
              </a:rPr>
              <a:t>!</a:t>
            </a:r>
            <a:endParaRPr lang="en-US" altLang="zh-TW" sz="3600" b="1" i="1" u="sng" dirty="0">
              <a:solidFill>
                <a:srgbClr val="FFFF00"/>
              </a:solidFill>
              <a:latin typeface="PMingLiU" panose="02020500000000000000" pitchFamily="18" charset="-120"/>
              <a:ea typeface="PMingLiU" panose="02020500000000000000" pitchFamily="18" charset="-120"/>
              <a:cs typeface="新細明體" charset="0"/>
            </a:endParaRPr>
          </a:p>
        </p:txBody>
      </p:sp>
    </p:spTree>
    <p:extLst>
      <p:ext uri="{BB962C8B-B14F-4D97-AF65-F5344CB8AC3E}">
        <p14:creationId xmlns:p14="http://schemas.microsoft.com/office/powerpoint/2010/main" val="72918155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8:13-15</a:t>
            </a:r>
          </a:p>
          <a:p>
            <a:pPr algn="l">
              <a:lnSpc>
                <a:spcPts val="4000"/>
              </a:lnSpc>
              <a:spcBef>
                <a:spcPts val="0"/>
              </a:spcBef>
            </a:pPr>
            <a:r>
              <a:rPr lang="en-US" sz="3600" dirty="0">
                <a:solidFill>
                  <a:schemeClr val="bg1"/>
                </a:solidFill>
              </a:rPr>
              <a:t>On the second day of the month, </a:t>
            </a:r>
            <a:r>
              <a:rPr lang="en-US" sz="3600" u="sng" dirty="0">
                <a:solidFill>
                  <a:srgbClr val="FFFF00"/>
                </a:solidFill>
              </a:rPr>
              <a:t>the heads of all the families, along with the priests and the Levites, gathered around Ezra the teacher to give attention to the words of the Law</a:t>
            </a:r>
            <a:r>
              <a:rPr lang="en-US" sz="3600" dirty="0">
                <a:solidFill>
                  <a:schemeClr val="bg1"/>
                </a:solidFill>
              </a:rPr>
              <a:t>. </a:t>
            </a:r>
            <a:r>
              <a:rPr lang="en-US" sz="3600" u="sng" dirty="0">
                <a:solidFill>
                  <a:srgbClr val="FFFF00"/>
                </a:solidFill>
              </a:rPr>
              <a:t>They found written in the Law, which the Lord had commanded through Moses, that the Israelites were to live in temporary shelters during the festival of the seventh month</a:t>
            </a:r>
            <a:r>
              <a:rPr lang="en-US" sz="3600" dirty="0">
                <a:solidFill>
                  <a:schemeClr val="bg1"/>
                </a:solidFill>
              </a:rPr>
              <a:t>. and that they should proclaim this word and</a:t>
            </a:r>
            <a:endParaRPr lang="en-US" altLang="zh-TW" sz="3600" b="1" i="1" u="sng" dirty="0">
              <a:solidFill>
                <a:srgbClr val="FFFF00"/>
              </a:solidFill>
              <a:latin typeface="PMingLiU" panose="02020500000000000000" pitchFamily="18" charset="-120"/>
              <a:ea typeface="PMingLiU" panose="02020500000000000000" pitchFamily="18" charset="-120"/>
              <a:cs typeface="新細明體" charset="0"/>
            </a:endParaRPr>
          </a:p>
        </p:txBody>
      </p:sp>
    </p:spTree>
    <p:extLst>
      <p:ext uri="{BB962C8B-B14F-4D97-AF65-F5344CB8AC3E}">
        <p14:creationId xmlns:p14="http://schemas.microsoft.com/office/powerpoint/2010/main" val="13397073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8:13-15</a:t>
            </a:r>
          </a:p>
          <a:p>
            <a:pPr algn="l">
              <a:lnSpc>
                <a:spcPts val="4000"/>
              </a:lnSpc>
              <a:spcBef>
                <a:spcPts val="0"/>
              </a:spcBef>
            </a:pPr>
            <a:r>
              <a:rPr lang="en-US" sz="3600" dirty="0">
                <a:solidFill>
                  <a:schemeClr val="bg1"/>
                </a:solidFill>
              </a:rPr>
              <a:t>spread it throughout their towns and in Jerusalem: “Go out into the hill country and bring back branches from olive and wild olive trees, and from myrtles, palms and shade trees, to </a:t>
            </a:r>
            <a:r>
              <a:rPr lang="en-US" sz="3600" u="sng" dirty="0">
                <a:solidFill>
                  <a:srgbClr val="FFFF00"/>
                </a:solidFill>
              </a:rPr>
              <a:t>make temporary shelters”—as it is written.</a:t>
            </a:r>
          </a:p>
          <a:p>
            <a:pPr algn="l">
              <a:lnSpc>
                <a:spcPts val="4000"/>
              </a:lnSpc>
              <a:spcBef>
                <a:spcPts val="0"/>
              </a:spcBef>
            </a:pPr>
            <a:endParaRPr lang="en-US" altLang="zh-TW" sz="3600" b="1" i="1" u="sng" dirty="0">
              <a:solidFill>
                <a:srgbClr val="FFFF00"/>
              </a:solidFill>
              <a:latin typeface="PMingLiU" panose="02020500000000000000" pitchFamily="18" charset="-120"/>
              <a:ea typeface="PMingLiU" panose="02020500000000000000" pitchFamily="18" charset="-120"/>
              <a:cs typeface="新細明體" charset="0"/>
            </a:endParaRPr>
          </a:p>
        </p:txBody>
      </p:sp>
    </p:spTree>
    <p:extLst>
      <p:ext uri="{BB962C8B-B14F-4D97-AF65-F5344CB8AC3E}">
        <p14:creationId xmlns:p14="http://schemas.microsoft.com/office/powerpoint/2010/main" val="841294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spcBef>
                <a:spcPts val="0"/>
              </a:spcBef>
            </a:pPr>
            <a:r>
              <a:rPr lang="zh-TW" altLang="en-US" sz="3600" b="1" dirty="0">
                <a:solidFill>
                  <a:schemeClr val="bg1"/>
                </a:solidFill>
                <a:latin typeface="+mj-ea"/>
                <a:ea typeface="+mj-ea"/>
                <a:cs typeface="新細明體" charset="0"/>
              </a:rPr>
              <a:t>尼希米記</a:t>
            </a:r>
            <a:r>
              <a:rPr lang="en-US" altLang="zh-TW" sz="3600" b="1" dirty="0">
                <a:solidFill>
                  <a:schemeClr val="bg1"/>
                </a:solidFill>
                <a:latin typeface="+mj-ea"/>
                <a:ea typeface="+mj-ea"/>
                <a:cs typeface="新細明體" charset="0"/>
              </a:rPr>
              <a:t> 8:13-15</a:t>
            </a:r>
          </a:p>
          <a:p>
            <a:pPr algn="l">
              <a:spcBef>
                <a:spcPts val="0"/>
              </a:spcBef>
            </a:pPr>
            <a:r>
              <a:rPr lang="zh-TW" altLang="en-US" sz="3600" b="1" dirty="0">
                <a:solidFill>
                  <a:schemeClr val="bg1"/>
                </a:solidFill>
                <a:latin typeface="+mj-ea"/>
                <a:ea typeface="+mj-ea"/>
              </a:rPr>
              <a:t>次日</a:t>
            </a:r>
            <a:r>
              <a:rPr lang="en-US" altLang="zh-TW" sz="3600" b="1" dirty="0">
                <a:solidFill>
                  <a:schemeClr val="bg1"/>
                </a:solidFill>
                <a:latin typeface="+mj-ea"/>
                <a:ea typeface="+mj-ea"/>
              </a:rPr>
              <a:t>, </a:t>
            </a:r>
            <a:r>
              <a:rPr lang="zh-TW" altLang="en-US" sz="3600" b="1" u="sng" dirty="0">
                <a:solidFill>
                  <a:srgbClr val="FFFF00"/>
                </a:solidFill>
                <a:latin typeface="+mj-ea"/>
                <a:ea typeface="+mj-ea"/>
              </a:rPr>
              <a:t>众民的族长</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祭司和利未人都聚集到文士以斯拉那里</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要留心听律法上的话</a:t>
            </a:r>
            <a:r>
              <a:rPr lang="en-US" altLang="zh-TW" sz="3600" b="1" u="sng" dirty="0">
                <a:solidFill>
                  <a:srgbClr val="FFFF00"/>
                </a:solidFill>
                <a:latin typeface="+mj-ea"/>
                <a:ea typeface="+mj-ea"/>
              </a:rPr>
              <a:t>. </a:t>
            </a:r>
            <a:r>
              <a:rPr lang="en-US" altLang="zh-TW" sz="3600" b="1" u="sng" baseline="30000" dirty="0">
                <a:solidFill>
                  <a:srgbClr val="FFFF00"/>
                </a:solidFill>
                <a:latin typeface="+mj-ea"/>
                <a:ea typeface="+mj-ea"/>
              </a:rPr>
              <a:t> </a:t>
            </a:r>
            <a:r>
              <a:rPr lang="zh-TW" altLang="en-US" sz="3600" b="1" u="sng" dirty="0">
                <a:solidFill>
                  <a:srgbClr val="FFFF00"/>
                </a:solidFill>
                <a:latin typeface="+mj-ea"/>
                <a:ea typeface="+mj-ea"/>
              </a:rPr>
              <a:t>他们见律法上写着</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耶和华借摩西吩咐以色列人要在七月节住棚</a:t>
            </a:r>
            <a:r>
              <a:rPr lang="en-US" altLang="zh-TW" sz="3600" b="1" dirty="0">
                <a:solidFill>
                  <a:schemeClr val="bg1"/>
                </a:solidFill>
                <a:latin typeface="+mj-ea"/>
                <a:ea typeface="+mj-ea"/>
              </a:rPr>
              <a:t>, </a:t>
            </a:r>
            <a:r>
              <a:rPr lang="zh-TW" altLang="en-US" sz="3600" b="1" dirty="0">
                <a:solidFill>
                  <a:schemeClr val="bg1"/>
                </a:solidFill>
                <a:latin typeface="+mj-ea"/>
                <a:ea typeface="+mj-ea"/>
              </a:rPr>
              <a:t>并要在各城和</a:t>
            </a:r>
            <a:r>
              <a:rPr lang="zh-TW" altLang="en-US" sz="3600" b="1" u="sng" dirty="0">
                <a:solidFill>
                  <a:schemeClr val="bg1"/>
                </a:solidFill>
                <a:latin typeface="+mj-ea"/>
                <a:ea typeface="+mj-ea"/>
              </a:rPr>
              <a:t>耶路撒冷</a:t>
            </a:r>
            <a:r>
              <a:rPr lang="zh-TW" altLang="en-US" sz="3600" b="1" dirty="0">
                <a:solidFill>
                  <a:schemeClr val="bg1"/>
                </a:solidFill>
                <a:latin typeface="+mj-ea"/>
                <a:ea typeface="+mj-ea"/>
              </a:rPr>
              <a:t>宣传报告说</a:t>
            </a:r>
            <a:r>
              <a:rPr lang="en-US" altLang="zh-TW" sz="3600" b="1" dirty="0">
                <a:solidFill>
                  <a:schemeClr val="bg1"/>
                </a:solidFill>
                <a:latin typeface="+mj-ea"/>
                <a:ea typeface="+mj-ea"/>
              </a:rPr>
              <a:t>:</a:t>
            </a:r>
            <a:r>
              <a:rPr lang="zh-TW" altLang="en-US" sz="3600" b="1" dirty="0">
                <a:solidFill>
                  <a:schemeClr val="bg1"/>
                </a:solidFill>
                <a:latin typeface="+mj-ea"/>
                <a:ea typeface="+mj-ea"/>
              </a:rPr>
              <a:t>“你们当上山</a:t>
            </a:r>
            <a:r>
              <a:rPr lang="en-US" altLang="zh-TW" sz="3600" b="1" dirty="0">
                <a:solidFill>
                  <a:schemeClr val="bg1"/>
                </a:solidFill>
                <a:latin typeface="+mj-ea"/>
                <a:ea typeface="+mj-ea"/>
              </a:rPr>
              <a:t>, </a:t>
            </a:r>
            <a:r>
              <a:rPr lang="zh-TW" altLang="en-US" sz="3600" b="1" dirty="0">
                <a:solidFill>
                  <a:schemeClr val="bg1"/>
                </a:solidFill>
                <a:latin typeface="+mj-ea"/>
                <a:ea typeface="+mj-ea"/>
              </a:rPr>
              <a:t>将橄榄树</a:t>
            </a:r>
            <a:r>
              <a:rPr lang="en-US" altLang="zh-TW" sz="3600" b="1" dirty="0">
                <a:solidFill>
                  <a:schemeClr val="bg1"/>
                </a:solidFill>
                <a:latin typeface="+mj-ea"/>
                <a:ea typeface="+mj-ea"/>
              </a:rPr>
              <a:t>, </a:t>
            </a:r>
            <a:r>
              <a:rPr lang="zh-TW" altLang="en-US" sz="3600" b="1" dirty="0">
                <a:solidFill>
                  <a:schemeClr val="bg1"/>
                </a:solidFill>
                <a:latin typeface="+mj-ea"/>
                <a:ea typeface="+mj-ea"/>
              </a:rPr>
              <a:t>野橄榄树</a:t>
            </a:r>
            <a:r>
              <a:rPr lang="en-US" altLang="zh-TW" sz="3600" b="1" dirty="0">
                <a:solidFill>
                  <a:schemeClr val="bg1"/>
                </a:solidFill>
                <a:latin typeface="+mj-ea"/>
                <a:ea typeface="+mj-ea"/>
              </a:rPr>
              <a:t>, </a:t>
            </a:r>
            <a:r>
              <a:rPr lang="zh-TW" altLang="en-US" sz="3600" b="1" dirty="0">
                <a:solidFill>
                  <a:schemeClr val="bg1"/>
                </a:solidFill>
                <a:latin typeface="+mj-ea"/>
                <a:ea typeface="+mj-ea"/>
              </a:rPr>
              <a:t>番石榴树</a:t>
            </a:r>
            <a:r>
              <a:rPr lang="en-US" altLang="zh-TW" sz="3600" b="1" dirty="0">
                <a:solidFill>
                  <a:schemeClr val="bg1"/>
                </a:solidFill>
                <a:latin typeface="+mj-ea"/>
                <a:ea typeface="+mj-ea"/>
              </a:rPr>
              <a:t>, </a:t>
            </a:r>
            <a:r>
              <a:rPr lang="zh-TW" altLang="en-US" sz="3600" b="1" dirty="0">
                <a:solidFill>
                  <a:schemeClr val="bg1"/>
                </a:solidFill>
                <a:latin typeface="+mj-ea"/>
                <a:ea typeface="+mj-ea"/>
              </a:rPr>
              <a:t>棕树和各样茂密树的枝子取来</a:t>
            </a:r>
            <a:r>
              <a:rPr lang="en-US" altLang="zh-TW" sz="3600" b="1" dirty="0">
                <a:solidFill>
                  <a:schemeClr val="bg1"/>
                </a:solidFill>
                <a:latin typeface="+mj-ea"/>
                <a:ea typeface="+mj-ea"/>
              </a:rPr>
              <a:t>, </a:t>
            </a:r>
            <a:r>
              <a:rPr lang="zh-TW" altLang="en-US" sz="3600" b="1" u="sng" dirty="0">
                <a:solidFill>
                  <a:srgbClr val="FFFF00"/>
                </a:solidFill>
                <a:latin typeface="+mj-ea"/>
                <a:ea typeface="+mj-ea"/>
              </a:rPr>
              <a:t>照着所写的搭棚</a:t>
            </a:r>
            <a:r>
              <a:rPr lang="en-US" altLang="zh-TW" sz="3600" b="1" dirty="0">
                <a:solidFill>
                  <a:schemeClr val="bg1"/>
                </a:solidFill>
                <a:latin typeface="PMingLiU" panose="02020500000000000000" pitchFamily="18" charset="-120"/>
                <a:ea typeface="PMingLiU" panose="02020500000000000000" pitchFamily="18" charset="-120"/>
              </a:rPr>
              <a:t>.</a:t>
            </a:r>
            <a:r>
              <a:rPr lang="zh-TW" altLang="en-US" sz="3600" b="1" dirty="0">
                <a:solidFill>
                  <a:schemeClr val="bg1"/>
                </a:solidFill>
                <a:latin typeface="PMingLiU" panose="02020500000000000000" pitchFamily="18" charset="-120"/>
                <a:ea typeface="PMingLiU" panose="02020500000000000000" pitchFamily="18" charset="-120"/>
              </a:rPr>
              <a:t>” </a:t>
            </a:r>
            <a:endParaRPr lang="en-US" altLang="zh-TW" sz="3600" b="1" i="1" u="sng" dirty="0">
              <a:solidFill>
                <a:schemeClr val="bg1"/>
              </a:solidFill>
              <a:latin typeface="PMingLiU" panose="02020500000000000000" pitchFamily="18" charset="-120"/>
              <a:ea typeface="PMingLiU" panose="02020500000000000000" pitchFamily="18" charset="-120"/>
              <a:cs typeface="新細明體" charset="0"/>
            </a:endParaRPr>
          </a:p>
        </p:txBody>
      </p:sp>
    </p:spTree>
    <p:extLst>
      <p:ext uri="{BB962C8B-B14F-4D97-AF65-F5344CB8AC3E}">
        <p14:creationId xmlns:p14="http://schemas.microsoft.com/office/powerpoint/2010/main" val="47456589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altLang="zh-TW" sz="3600" dirty="0">
                <a:solidFill>
                  <a:schemeClr val="bg1"/>
                </a:solidFill>
                <a:ea typeface="PMingLiU" panose="02020500000000000000" pitchFamily="18" charset="-120"/>
              </a:rPr>
              <a:t>Leviticus 23:42-43</a:t>
            </a:r>
          </a:p>
          <a:p>
            <a:pPr algn="l">
              <a:lnSpc>
                <a:spcPts val="4000"/>
              </a:lnSpc>
              <a:spcBef>
                <a:spcPts val="0"/>
              </a:spcBef>
            </a:pPr>
            <a:r>
              <a:rPr lang="en-US" altLang="zh-TW" sz="3600" u="sng" dirty="0">
                <a:solidFill>
                  <a:srgbClr val="FFFF00"/>
                </a:solidFill>
                <a:ea typeface="PMingLiU" panose="02020500000000000000" pitchFamily="18" charset="-120"/>
              </a:rPr>
              <a:t>Live in temporary shelters for seven days</a:t>
            </a:r>
            <a:r>
              <a:rPr lang="en-US" altLang="zh-TW" sz="3600" dirty="0">
                <a:solidFill>
                  <a:schemeClr val="bg1"/>
                </a:solidFill>
                <a:ea typeface="PMingLiU" panose="02020500000000000000" pitchFamily="18" charset="-120"/>
              </a:rPr>
              <a:t>: All native-born Israelites are to live in such shelters </a:t>
            </a:r>
            <a:r>
              <a:rPr lang="en-US" altLang="zh-TW" sz="3600" u="sng" dirty="0">
                <a:solidFill>
                  <a:srgbClr val="FFFF00"/>
                </a:solidFill>
                <a:ea typeface="PMingLiU" panose="02020500000000000000" pitchFamily="18" charset="-120"/>
              </a:rPr>
              <a:t>so your descendants will know that I had the Israelites live in temporary shelters when I brought them out of Egypt</a:t>
            </a:r>
            <a:r>
              <a:rPr lang="en-US" altLang="zh-TW" sz="3600" dirty="0">
                <a:solidFill>
                  <a:schemeClr val="bg1"/>
                </a:solidFill>
                <a:ea typeface="PMingLiU" panose="02020500000000000000" pitchFamily="18" charset="-120"/>
              </a:rPr>
              <a:t>. I am the Lord your God.’</a:t>
            </a:r>
          </a:p>
          <a:p>
            <a:pPr algn="l">
              <a:lnSpc>
                <a:spcPts val="4000"/>
              </a:lnSpc>
              <a:spcBef>
                <a:spcPts val="0"/>
              </a:spcBef>
            </a:pPr>
            <a:endParaRPr lang="en-US" altLang="zh-TW" sz="3600" b="1" i="1" u="sng" dirty="0">
              <a:solidFill>
                <a:srgbClr val="FFFF00"/>
              </a:solidFill>
              <a:latin typeface="PMingLiU" panose="02020500000000000000" pitchFamily="18" charset="-120"/>
              <a:ea typeface="PMingLiU" panose="02020500000000000000" pitchFamily="18" charset="-120"/>
              <a:cs typeface="新細明體" charset="0"/>
            </a:endParaRPr>
          </a:p>
        </p:txBody>
      </p:sp>
    </p:spTree>
    <p:extLst>
      <p:ext uri="{BB962C8B-B14F-4D97-AF65-F5344CB8AC3E}">
        <p14:creationId xmlns:p14="http://schemas.microsoft.com/office/powerpoint/2010/main" val="335231009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zh-TW" altLang="en-US" sz="3600" b="1" dirty="0">
                <a:solidFill>
                  <a:schemeClr val="bg1"/>
                </a:solidFill>
                <a:latin typeface="+mj-ea"/>
                <a:ea typeface="+mj-ea"/>
              </a:rPr>
              <a:t>利未记</a:t>
            </a:r>
            <a:r>
              <a:rPr lang="en-US" altLang="zh-TW" sz="3600" b="1" dirty="0">
                <a:solidFill>
                  <a:schemeClr val="bg1"/>
                </a:solidFill>
                <a:latin typeface="+mj-ea"/>
                <a:ea typeface="+mj-ea"/>
              </a:rPr>
              <a:t> 23:33-34, 42-43</a:t>
            </a:r>
            <a:endParaRPr lang="zh-TW" altLang="en-US" sz="3600" b="1" dirty="0">
              <a:solidFill>
                <a:schemeClr val="bg1"/>
              </a:solidFill>
              <a:latin typeface="+mj-ea"/>
              <a:ea typeface="+mj-ea"/>
            </a:endParaRPr>
          </a:p>
          <a:p>
            <a:pPr algn="l">
              <a:lnSpc>
                <a:spcPts val="4000"/>
              </a:lnSpc>
              <a:spcBef>
                <a:spcPts val="0"/>
              </a:spcBef>
            </a:pPr>
            <a:r>
              <a:rPr lang="zh-TW" altLang="en-US" sz="3600" b="1" dirty="0">
                <a:solidFill>
                  <a:schemeClr val="bg1"/>
                </a:solidFill>
                <a:latin typeface="+mj-ea"/>
                <a:ea typeface="+mj-ea"/>
              </a:rPr>
              <a:t>耶和华对</a:t>
            </a:r>
            <a:r>
              <a:rPr lang="zh-TW" altLang="en-US" sz="3600" b="1" u="sng" dirty="0">
                <a:solidFill>
                  <a:schemeClr val="bg1"/>
                </a:solidFill>
                <a:latin typeface="+mj-ea"/>
                <a:ea typeface="+mj-ea"/>
              </a:rPr>
              <a:t>摩西</a:t>
            </a:r>
            <a:r>
              <a:rPr lang="zh-TW" altLang="en-US" sz="3600" b="1" dirty="0">
                <a:solidFill>
                  <a:schemeClr val="bg1"/>
                </a:solidFill>
                <a:latin typeface="+mj-ea"/>
                <a:ea typeface="+mj-ea"/>
              </a:rPr>
              <a:t>说</a:t>
            </a:r>
            <a:r>
              <a:rPr lang="en-US" altLang="zh-TW" sz="3600" b="1" dirty="0">
                <a:solidFill>
                  <a:schemeClr val="bg1"/>
                </a:solidFill>
                <a:latin typeface="+mj-ea"/>
                <a:ea typeface="+mj-ea"/>
              </a:rPr>
              <a:t>:</a:t>
            </a:r>
            <a:r>
              <a:rPr lang="zh-TW" altLang="en-US" sz="3600" b="1" dirty="0">
                <a:solidFill>
                  <a:schemeClr val="bg1"/>
                </a:solidFill>
                <a:latin typeface="+mj-ea"/>
                <a:ea typeface="+mj-ea"/>
              </a:rPr>
              <a:t>“你晓谕</a:t>
            </a:r>
            <a:r>
              <a:rPr lang="zh-TW" altLang="en-US" sz="3600" b="1" u="sng" dirty="0">
                <a:solidFill>
                  <a:schemeClr val="bg1"/>
                </a:solidFill>
                <a:latin typeface="+mj-ea"/>
                <a:ea typeface="+mj-ea"/>
              </a:rPr>
              <a:t>以色列</a:t>
            </a:r>
            <a:r>
              <a:rPr lang="zh-TW" altLang="en-US" sz="3600" b="1" dirty="0">
                <a:solidFill>
                  <a:schemeClr val="bg1"/>
                </a:solidFill>
                <a:latin typeface="+mj-ea"/>
                <a:ea typeface="+mj-ea"/>
              </a:rPr>
              <a:t>人说</a:t>
            </a:r>
            <a:r>
              <a:rPr lang="en-US" altLang="zh-TW" sz="3600" b="1" dirty="0">
                <a:solidFill>
                  <a:schemeClr val="bg1"/>
                </a:solidFill>
                <a:latin typeface="+mj-ea"/>
                <a:ea typeface="+mj-ea"/>
              </a:rPr>
              <a:t>: </a:t>
            </a:r>
            <a:r>
              <a:rPr lang="zh-TW" altLang="en-US" sz="3600" b="1" u="sng" dirty="0">
                <a:solidFill>
                  <a:srgbClr val="FFFF00"/>
                </a:solidFill>
                <a:latin typeface="+mj-ea"/>
                <a:ea typeface="+mj-ea"/>
              </a:rPr>
              <a:t>这七月十五日是住棚节</a:t>
            </a:r>
            <a:r>
              <a:rPr lang="en-US" altLang="zh-TW" sz="3600" b="1" dirty="0">
                <a:solidFill>
                  <a:schemeClr val="bg1"/>
                </a:solidFill>
                <a:latin typeface="+mj-ea"/>
                <a:ea typeface="+mj-ea"/>
              </a:rPr>
              <a:t>, </a:t>
            </a:r>
            <a:r>
              <a:rPr lang="zh-TW" altLang="en-US" sz="3600" b="1" dirty="0">
                <a:solidFill>
                  <a:schemeClr val="bg1"/>
                </a:solidFill>
                <a:latin typeface="+mj-ea"/>
                <a:ea typeface="+mj-ea"/>
              </a:rPr>
              <a:t>要在耶和华面前守这节七日</a:t>
            </a:r>
            <a:r>
              <a:rPr lang="en-US" altLang="zh-TW" sz="3600" b="1" dirty="0">
                <a:solidFill>
                  <a:schemeClr val="bg1"/>
                </a:solidFill>
                <a:latin typeface="+mj-ea"/>
                <a:ea typeface="+mj-ea"/>
              </a:rPr>
              <a:t>… </a:t>
            </a:r>
            <a:r>
              <a:rPr lang="zh-TW" altLang="en-US" sz="3600" b="1" u="sng" dirty="0">
                <a:solidFill>
                  <a:srgbClr val="FFFF00"/>
                </a:solidFill>
                <a:latin typeface="+mj-ea"/>
                <a:ea typeface="+mj-ea"/>
              </a:rPr>
              <a:t>你们要住在棚里七日</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凡以色列家的人都要住在棚里</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好叫你们世世代代知道</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我领以色列人出埃及地的时候曾使他们住在棚里</a:t>
            </a:r>
            <a:r>
              <a:rPr lang="en-US" altLang="zh-TW" sz="3600" b="1" u="sng" dirty="0">
                <a:solidFill>
                  <a:srgbClr val="FFFF00"/>
                </a:solidFill>
                <a:latin typeface="+mj-ea"/>
                <a:ea typeface="+mj-ea"/>
              </a:rPr>
              <a:t>.</a:t>
            </a:r>
            <a:r>
              <a:rPr lang="en-US" altLang="zh-TW" sz="3600" b="1" dirty="0">
                <a:solidFill>
                  <a:schemeClr val="bg1"/>
                </a:solidFill>
                <a:latin typeface="+mj-ea"/>
                <a:ea typeface="+mj-ea"/>
              </a:rPr>
              <a:t> </a:t>
            </a:r>
            <a:r>
              <a:rPr lang="zh-TW" altLang="en-US" sz="3600" b="1" dirty="0">
                <a:solidFill>
                  <a:schemeClr val="bg1"/>
                </a:solidFill>
                <a:latin typeface="+mj-ea"/>
                <a:ea typeface="+mj-ea"/>
              </a:rPr>
              <a:t>我是耶和华你们的神</a:t>
            </a:r>
            <a:r>
              <a:rPr lang="en-US" altLang="zh-TW" sz="3600" b="1" dirty="0">
                <a:solidFill>
                  <a:schemeClr val="bg1"/>
                </a:solidFill>
                <a:latin typeface="+mj-ea"/>
                <a:ea typeface="+mj-ea"/>
              </a:rPr>
              <a:t>.</a:t>
            </a:r>
            <a:r>
              <a:rPr lang="zh-TW" altLang="en-US" sz="3600" b="1" dirty="0">
                <a:solidFill>
                  <a:schemeClr val="bg1"/>
                </a:solidFill>
                <a:latin typeface="+mj-ea"/>
                <a:ea typeface="+mj-ea"/>
              </a:rPr>
              <a:t>”</a:t>
            </a:r>
            <a:endParaRPr lang="en-US" altLang="zh-TW" sz="3600" b="1" i="1" u="sng" dirty="0">
              <a:solidFill>
                <a:schemeClr val="bg1"/>
              </a:solidFill>
              <a:latin typeface="+mj-ea"/>
              <a:ea typeface="+mj-ea"/>
              <a:cs typeface="新細明體" charset="0"/>
            </a:endParaRPr>
          </a:p>
        </p:txBody>
      </p:sp>
    </p:spTree>
    <p:extLst>
      <p:ext uri="{BB962C8B-B14F-4D97-AF65-F5344CB8AC3E}">
        <p14:creationId xmlns:p14="http://schemas.microsoft.com/office/powerpoint/2010/main" val="118950311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8:16-17</a:t>
            </a:r>
          </a:p>
          <a:p>
            <a:pPr algn="l">
              <a:lnSpc>
                <a:spcPts val="4000"/>
              </a:lnSpc>
              <a:spcBef>
                <a:spcPts val="0"/>
              </a:spcBef>
            </a:pPr>
            <a:r>
              <a:rPr lang="en-US" sz="3600" dirty="0">
                <a:solidFill>
                  <a:schemeClr val="bg1"/>
                </a:solidFill>
              </a:rPr>
              <a:t>So the people went out and brought back branches and built themselves temporary shelters on their own roofs, in their courtyards, in the courts of the house of God and in the square by the Water Gate and the one by the Gate of Ephraim. </a:t>
            </a:r>
            <a:r>
              <a:rPr lang="en-US" sz="3600" u="sng" dirty="0">
                <a:solidFill>
                  <a:srgbClr val="FFFF00"/>
                </a:solidFill>
              </a:rPr>
              <a:t>The whole company that had returned from exile built temporary shelters and lived in them.</a:t>
            </a:r>
            <a:r>
              <a:rPr lang="en-US" sz="3600" dirty="0">
                <a:solidFill>
                  <a:schemeClr val="bg1"/>
                </a:solidFill>
              </a:rPr>
              <a:t> </a:t>
            </a:r>
            <a:endParaRPr lang="en-US" altLang="zh-TW" sz="3600" b="1" i="1" u="sng" dirty="0">
              <a:solidFill>
                <a:schemeClr val="bg1"/>
              </a:solidFill>
              <a:latin typeface="+mj-ea"/>
              <a:ea typeface="+mj-ea"/>
              <a:cs typeface="新細明體" charset="0"/>
            </a:endParaRPr>
          </a:p>
        </p:txBody>
      </p:sp>
    </p:spTree>
    <p:extLst>
      <p:ext uri="{BB962C8B-B14F-4D97-AF65-F5344CB8AC3E}">
        <p14:creationId xmlns:p14="http://schemas.microsoft.com/office/powerpoint/2010/main" val="40479706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767856-A08A-4C44-9BF7-B5203BB5D53B}"/>
              </a:ext>
            </a:extLst>
          </p:cNvPr>
          <p:cNvPicPr>
            <a:picLocks noChangeAspect="1"/>
          </p:cNvPicPr>
          <p:nvPr/>
        </p:nvPicPr>
        <p:blipFill rotWithShape="1">
          <a:blip r:embed="rId3"/>
          <a:srcRect l="-222" t="7635"/>
          <a:stretch/>
        </p:blipFill>
        <p:spPr>
          <a:xfrm>
            <a:off x="1295400" y="850372"/>
            <a:ext cx="6553200" cy="6007628"/>
          </a:xfrm>
          <a:prstGeom prst="rect">
            <a:avLst/>
          </a:prstGeom>
        </p:spPr>
      </p:pic>
      <p:sp>
        <p:nvSpPr>
          <p:cNvPr id="8" name="Oval 7">
            <a:extLst>
              <a:ext uri="{FF2B5EF4-FFF2-40B4-BE49-F238E27FC236}">
                <a16:creationId xmlns:a16="http://schemas.microsoft.com/office/drawing/2014/main" id="{E6EEFCA8-AD79-0740-8DB5-34A258484311}"/>
              </a:ext>
            </a:extLst>
          </p:cNvPr>
          <p:cNvSpPr/>
          <p:nvPr/>
        </p:nvSpPr>
        <p:spPr>
          <a:xfrm>
            <a:off x="6194854" y="4468811"/>
            <a:ext cx="7620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703103F6-5377-F943-91E4-A0ECB481C298}"/>
              </a:ext>
            </a:extLst>
          </p:cNvPr>
          <p:cNvSpPr/>
          <p:nvPr/>
        </p:nvSpPr>
        <p:spPr>
          <a:xfrm>
            <a:off x="5165361" y="4092315"/>
            <a:ext cx="329783" cy="1993692"/>
          </a:xfrm>
          <a:custGeom>
            <a:avLst/>
            <a:gdLst>
              <a:gd name="connsiteX0" fmla="*/ 149901 w 329783"/>
              <a:gd name="connsiteY0" fmla="*/ 0 h 1993692"/>
              <a:gd name="connsiteX1" fmla="*/ 329783 w 329783"/>
              <a:gd name="connsiteY1" fmla="*/ 629587 h 1993692"/>
              <a:gd name="connsiteX2" fmla="*/ 254832 w 329783"/>
              <a:gd name="connsiteY2" fmla="*/ 1543987 h 1993692"/>
              <a:gd name="connsiteX3" fmla="*/ 14990 w 329783"/>
              <a:gd name="connsiteY3" fmla="*/ 1993692 h 1993692"/>
              <a:gd name="connsiteX4" fmla="*/ 0 w 329783"/>
              <a:gd name="connsiteY4" fmla="*/ 1858780 h 1993692"/>
              <a:gd name="connsiteX5" fmla="*/ 89941 w 329783"/>
              <a:gd name="connsiteY5" fmla="*/ 1499016 h 1993692"/>
              <a:gd name="connsiteX6" fmla="*/ 0 w 329783"/>
              <a:gd name="connsiteY6" fmla="*/ 764498 h 1993692"/>
              <a:gd name="connsiteX7" fmla="*/ 0 w 329783"/>
              <a:gd name="connsiteY7" fmla="*/ 779488 h 1993692"/>
              <a:gd name="connsiteX8" fmla="*/ 89941 w 329783"/>
              <a:gd name="connsiteY8" fmla="*/ 764498 h 1993692"/>
              <a:gd name="connsiteX9" fmla="*/ 44970 w 329783"/>
              <a:gd name="connsiteY9" fmla="*/ 599606 h 1993692"/>
              <a:gd name="connsiteX10" fmla="*/ 44970 w 329783"/>
              <a:gd name="connsiteY10" fmla="*/ 599606 h 1993692"/>
              <a:gd name="connsiteX11" fmla="*/ 44970 w 329783"/>
              <a:gd name="connsiteY11" fmla="*/ 449705 h 1993692"/>
              <a:gd name="connsiteX12" fmla="*/ 74950 w 329783"/>
              <a:gd name="connsiteY12" fmla="*/ 404734 h 1993692"/>
              <a:gd name="connsiteX13" fmla="*/ 104931 w 329783"/>
              <a:gd name="connsiteY13" fmla="*/ 389744 h 1993692"/>
              <a:gd name="connsiteX14" fmla="*/ 104931 w 329783"/>
              <a:gd name="connsiteY14" fmla="*/ 389744 h 1993692"/>
              <a:gd name="connsiteX15" fmla="*/ 89941 w 329783"/>
              <a:gd name="connsiteY15" fmla="*/ 284813 h 1993692"/>
              <a:gd name="connsiteX16" fmla="*/ 74950 w 329783"/>
              <a:gd name="connsiteY16" fmla="*/ 134911 h 1993692"/>
              <a:gd name="connsiteX17" fmla="*/ 149901 w 329783"/>
              <a:gd name="connsiteY17" fmla="*/ 0 h 199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783" h="1993692">
                <a:moveTo>
                  <a:pt x="149901" y="0"/>
                </a:moveTo>
                <a:lnTo>
                  <a:pt x="329783" y="629587"/>
                </a:lnTo>
                <a:lnTo>
                  <a:pt x="254832" y="1543987"/>
                </a:lnTo>
                <a:lnTo>
                  <a:pt x="14990" y="1993692"/>
                </a:lnTo>
                <a:lnTo>
                  <a:pt x="0" y="1858780"/>
                </a:lnTo>
                <a:lnTo>
                  <a:pt x="89941" y="1499016"/>
                </a:lnTo>
                <a:lnTo>
                  <a:pt x="0" y="764498"/>
                </a:lnTo>
                <a:lnTo>
                  <a:pt x="0" y="779488"/>
                </a:lnTo>
                <a:lnTo>
                  <a:pt x="89941" y="764498"/>
                </a:lnTo>
                <a:lnTo>
                  <a:pt x="44970" y="599606"/>
                </a:lnTo>
                <a:lnTo>
                  <a:pt x="44970" y="599606"/>
                </a:lnTo>
                <a:lnTo>
                  <a:pt x="44970" y="449705"/>
                </a:lnTo>
                <a:lnTo>
                  <a:pt x="74950" y="404734"/>
                </a:lnTo>
                <a:lnTo>
                  <a:pt x="104931" y="389744"/>
                </a:lnTo>
                <a:lnTo>
                  <a:pt x="104931" y="389744"/>
                </a:lnTo>
                <a:lnTo>
                  <a:pt x="89941" y="284813"/>
                </a:lnTo>
                <a:lnTo>
                  <a:pt x="74950" y="134911"/>
                </a:lnTo>
                <a:lnTo>
                  <a:pt x="149901" y="0"/>
                </a:lnTo>
                <a:close/>
              </a:path>
            </a:pathLst>
          </a:custGeom>
          <a:solidFill>
            <a:srgbClr val="00B0F0">
              <a:alpha val="4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13">
            <a:extLst>
              <a:ext uri="{FF2B5EF4-FFF2-40B4-BE49-F238E27FC236}">
                <a16:creationId xmlns:a16="http://schemas.microsoft.com/office/drawing/2014/main" id="{A7814FEE-E86A-764C-A0CA-8F3BF047CD8D}"/>
              </a:ext>
            </a:extLst>
          </p:cNvPr>
          <p:cNvSpPr/>
          <p:nvPr/>
        </p:nvSpPr>
        <p:spPr>
          <a:xfrm>
            <a:off x="5043697" y="4495800"/>
            <a:ext cx="277811" cy="277811"/>
          </a:xfrm>
          <a:prstGeom prst="star5">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BA1F6AD-9288-994D-9B99-4EFE167C4ABD}"/>
              </a:ext>
            </a:extLst>
          </p:cNvPr>
          <p:cNvPicPr>
            <a:picLocks noChangeAspect="1"/>
          </p:cNvPicPr>
          <p:nvPr/>
        </p:nvPicPr>
        <p:blipFill rotWithShape="1">
          <a:blip r:embed="rId4"/>
          <a:srcRect l="1924" t="-347" r="-386" b="347"/>
          <a:stretch/>
        </p:blipFill>
        <p:spPr>
          <a:xfrm>
            <a:off x="228600" y="2133600"/>
            <a:ext cx="4724400" cy="3388264"/>
          </a:xfrm>
          <a:prstGeom prst="rect">
            <a:avLst/>
          </a:prstGeom>
        </p:spPr>
      </p:pic>
    </p:spTree>
    <p:extLst>
      <p:ext uri="{BB962C8B-B14F-4D97-AF65-F5344CB8AC3E}">
        <p14:creationId xmlns:p14="http://schemas.microsoft.com/office/powerpoint/2010/main" val="3513975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zh-TW" altLang="en-US" sz="3600" b="1" dirty="0">
                <a:solidFill>
                  <a:schemeClr val="bg1"/>
                </a:solidFill>
                <a:latin typeface="+mj-ea"/>
                <a:ea typeface="+mj-ea"/>
                <a:cs typeface="新細明體" charset="0"/>
              </a:rPr>
              <a:t>尼希米記</a:t>
            </a:r>
            <a:r>
              <a:rPr lang="en-US" altLang="zh-TW" sz="3600" b="1" dirty="0">
                <a:solidFill>
                  <a:schemeClr val="bg1"/>
                </a:solidFill>
                <a:latin typeface="+mj-ea"/>
                <a:ea typeface="+mj-ea"/>
                <a:cs typeface="新細明體" charset="0"/>
              </a:rPr>
              <a:t> 8:16-17</a:t>
            </a:r>
          </a:p>
          <a:p>
            <a:pPr algn="l">
              <a:lnSpc>
                <a:spcPts val="4000"/>
              </a:lnSpc>
              <a:spcBef>
                <a:spcPts val="0"/>
              </a:spcBef>
            </a:pPr>
            <a:r>
              <a:rPr lang="zh-TW" altLang="en-US" sz="3600" b="1" dirty="0">
                <a:solidFill>
                  <a:schemeClr val="bg1"/>
                </a:solidFill>
                <a:latin typeface="+mj-ea"/>
                <a:ea typeface="+mj-ea"/>
              </a:rPr>
              <a:t>于是百姓出去</a:t>
            </a:r>
            <a:r>
              <a:rPr lang="en-US" altLang="zh-TW" sz="3600" b="1" dirty="0">
                <a:solidFill>
                  <a:schemeClr val="bg1"/>
                </a:solidFill>
                <a:latin typeface="+mj-ea"/>
                <a:ea typeface="+mj-ea"/>
              </a:rPr>
              <a:t>, </a:t>
            </a:r>
            <a:r>
              <a:rPr lang="zh-TW" altLang="en-US" sz="3600" b="1" dirty="0">
                <a:solidFill>
                  <a:schemeClr val="bg1"/>
                </a:solidFill>
                <a:latin typeface="+mj-ea"/>
                <a:ea typeface="+mj-ea"/>
              </a:rPr>
              <a:t>取了树枝来</a:t>
            </a:r>
            <a:r>
              <a:rPr lang="en-US" altLang="zh-TW" sz="3600" b="1" dirty="0">
                <a:solidFill>
                  <a:schemeClr val="bg1"/>
                </a:solidFill>
                <a:latin typeface="+mj-ea"/>
                <a:ea typeface="+mj-ea"/>
              </a:rPr>
              <a:t>, </a:t>
            </a:r>
            <a:r>
              <a:rPr lang="zh-TW" altLang="en-US" sz="3600" b="1" dirty="0">
                <a:solidFill>
                  <a:schemeClr val="bg1"/>
                </a:solidFill>
                <a:latin typeface="+mj-ea"/>
                <a:ea typeface="+mj-ea"/>
              </a:rPr>
              <a:t>各人在自己的房顶上</a:t>
            </a:r>
            <a:r>
              <a:rPr lang="en-US" altLang="zh-TW" sz="3600" b="1" dirty="0">
                <a:solidFill>
                  <a:schemeClr val="bg1"/>
                </a:solidFill>
                <a:latin typeface="+mj-ea"/>
                <a:ea typeface="+mj-ea"/>
              </a:rPr>
              <a:t>, </a:t>
            </a:r>
            <a:r>
              <a:rPr lang="zh-TW" altLang="en-US" sz="3600" b="1" dirty="0">
                <a:solidFill>
                  <a:schemeClr val="bg1"/>
                </a:solidFill>
                <a:latin typeface="+mj-ea"/>
                <a:ea typeface="+mj-ea"/>
              </a:rPr>
              <a:t>或院内</a:t>
            </a:r>
            <a:r>
              <a:rPr lang="en-US" altLang="zh-TW" sz="3600" b="1" dirty="0">
                <a:solidFill>
                  <a:schemeClr val="bg1"/>
                </a:solidFill>
                <a:latin typeface="+mj-ea"/>
                <a:ea typeface="+mj-ea"/>
              </a:rPr>
              <a:t>, </a:t>
            </a:r>
            <a:r>
              <a:rPr lang="zh-TW" altLang="en-US" sz="3600" b="1" dirty="0">
                <a:solidFill>
                  <a:schemeClr val="bg1"/>
                </a:solidFill>
                <a:latin typeface="+mj-ea"/>
                <a:ea typeface="+mj-ea"/>
              </a:rPr>
              <a:t>或神殿的院内</a:t>
            </a:r>
            <a:r>
              <a:rPr lang="en-US" altLang="zh-TW" sz="3600" b="1" dirty="0">
                <a:solidFill>
                  <a:schemeClr val="bg1"/>
                </a:solidFill>
                <a:latin typeface="+mj-ea"/>
                <a:ea typeface="+mj-ea"/>
              </a:rPr>
              <a:t>, </a:t>
            </a:r>
            <a:r>
              <a:rPr lang="zh-TW" altLang="en-US" sz="3600" b="1" dirty="0">
                <a:solidFill>
                  <a:schemeClr val="bg1"/>
                </a:solidFill>
                <a:latin typeface="+mj-ea"/>
                <a:ea typeface="+mj-ea"/>
              </a:rPr>
              <a:t>或</a:t>
            </a:r>
            <a:r>
              <a:rPr lang="zh-TW" altLang="en-US" sz="3600" b="1" u="sng" dirty="0">
                <a:solidFill>
                  <a:schemeClr val="bg1"/>
                </a:solidFill>
                <a:latin typeface="+mj-ea"/>
                <a:ea typeface="+mj-ea"/>
              </a:rPr>
              <a:t>水</a:t>
            </a:r>
            <a:r>
              <a:rPr lang="zh-TW" altLang="en-US" sz="3600" b="1" dirty="0">
                <a:solidFill>
                  <a:schemeClr val="bg1"/>
                </a:solidFill>
                <a:latin typeface="+mj-ea"/>
                <a:ea typeface="+mj-ea"/>
              </a:rPr>
              <a:t>门的宽阔处</a:t>
            </a:r>
            <a:r>
              <a:rPr lang="en-US" altLang="zh-TW" sz="3600" b="1" dirty="0">
                <a:solidFill>
                  <a:schemeClr val="bg1"/>
                </a:solidFill>
                <a:latin typeface="+mj-ea"/>
                <a:ea typeface="+mj-ea"/>
              </a:rPr>
              <a:t>, </a:t>
            </a:r>
            <a:r>
              <a:rPr lang="zh-TW" altLang="en-US" sz="3600" b="1" dirty="0">
                <a:solidFill>
                  <a:schemeClr val="bg1"/>
                </a:solidFill>
                <a:latin typeface="+mj-ea"/>
                <a:ea typeface="+mj-ea"/>
              </a:rPr>
              <a:t>或</a:t>
            </a:r>
            <a:r>
              <a:rPr lang="zh-TW" altLang="en-US" sz="3600" b="1" u="sng" dirty="0">
                <a:solidFill>
                  <a:schemeClr val="bg1"/>
                </a:solidFill>
                <a:latin typeface="+mj-ea"/>
                <a:ea typeface="+mj-ea"/>
              </a:rPr>
              <a:t>以法莲</a:t>
            </a:r>
            <a:r>
              <a:rPr lang="zh-TW" altLang="en-US" sz="3600" b="1" dirty="0">
                <a:solidFill>
                  <a:schemeClr val="bg1"/>
                </a:solidFill>
                <a:latin typeface="+mj-ea"/>
                <a:ea typeface="+mj-ea"/>
              </a:rPr>
              <a:t>门的宽阔处搭棚</a:t>
            </a:r>
            <a:r>
              <a:rPr lang="en-US" altLang="zh-TW" sz="3600" b="1" dirty="0">
                <a:solidFill>
                  <a:schemeClr val="bg1"/>
                </a:solidFill>
                <a:latin typeface="+mj-ea"/>
                <a:ea typeface="+mj-ea"/>
              </a:rPr>
              <a:t>. </a:t>
            </a:r>
            <a:r>
              <a:rPr lang="zh-TW" altLang="en-US" sz="3600" b="1" u="sng" dirty="0">
                <a:solidFill>
                  <a:srgbClr val="FFFF00"/>
                </a:solidFill>
                <a:latin typeface="+mj-ea"/>
                <a:ea typeface="+mj-ea"/>
              </a:rPr>
              <a:t>从掳到之地归回的全会众就搭棚</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住在棚里</a:t>
            </a:r>
            <a:r>
              <a:rPr lang="en-US" altLang="zh-TW" sz="3600" b="1" u="sng" dirty="0">
                <a:solidFill>
                  <a:srgbClr val="FFFF00"/>
                </a:solidFill>
                <a:latin typeface="+mj-ea"/>
                <a:ea typeface="+mj-ea"/>
              </a:rPr>
              <a:t>. </a:t>
            </a:r>
            <a:br>
              <a:rPr lang="zh-TW" altLang="en-US" sz="3600" dirty="0"/>
            </a:br>
            <a:endParaRPr lang="en-US" altLang="zh-TW" sz="3600" b="1" i="1" u="sng" dirty="0">
              <a:solidFill>
                <a:schemeClr val="bg1"/>
              </a:solidFill>
              <a:latin typeface="+mj-ea"/>
              <a:ea typeface="+mj-ea"/>
              <a:cs typeface="新細明體" charset="0"/>
            </a:endParaRPr>
          </a:p>
        </p:txBody>
      </p:sp>
    </p:spTree>
    <p:extLst>
      <p:ext uri="{BB962C8B-B14F-4D97-AF65-F5344CB8AC3E}">
        <p14:creationId xmlns:p14="http://schemas.microsoft.com/office/powerpoint/2010/main" val="248456986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a:t>
            </a:r>
            <a:r>
              <a:rPr lang="zh-TW" altLang="en-US" sz="3600" b="1" dirty="0">
                <a:solidFill>
                  <a:schemeClr val="bg1"/>
                </a:solidFill>
                <a:latin typeface="+mj-ea"/>
                <a:ea typeface="+mj-ea"/>
                <a:cs typeface="新細明體" charset="0"/>
              </a:rPr>
              <a:t>尼希米記</a:t>
            </a:r>
            <a:r>
              <a:rPr lang="en-US" altLang="zh-TW" sz="3600" b="1" dirty="0">
                <a:solidFill>
                  <a:schemeClr val="bg1"/>
                </a:solidFill>
                <a:latin typeface="+mj-ea"/>
                <a:ea typeface="+mj-ea"/>
                <a:cs typeface="新細明體" charset="0"/>
              </a:rPr>
              <a:t> </a:t>
            </a:r>
            <a:r>
              <a:rPr lang="en-US" sz="3600" dirty="0">
                <a:solidFill>
                  <a:schemeClr val="bg1"/>
                </a:solidFill>
              </a:rPr>
              <a:t>8:17</a:t>
            </a:r>
          </a:p>
          <a:p>
            <a:pPr algn="l">
              <a:lnSpc>
                <a:spcPts val="4000"/>
              </a:lnSpc>
              <a:spcBef>
                <a:spcPts val="0"/>
              </a:spcBef>
            </a:pPr>
            <a:r>
              <a:rPr lang="en-US" sz="3600" dirty="0">
                <a:solidFill>
                  <a:schemeClr val="bg1"/>
                </a:solidFill>
              </a:rPr>
              <a:t>From the days of Joshua son of Nun until that day, the Israelites had not celebrated it like this. And </a:t>
            </a:r>
            <a:r>
              <a:rPr lang="en-US" sz="3600" u="sng" dirty="0">
                <a:solidFill>
                  <a:srgbClr val="FFFF00"/>
                </a:solidFill>
              </a:rPr>
              <a:t>their joy was very great</a:t>
            </a:r>
            <a:r>
              <a:rPr lang="en-US" sz="3600" dirty="0">
                <a:solidFill>
                  <a:schemeClr val="bg1"/>
                </a:solidFill>
              </a:rPr>
              <a:t>.</a:t>
            </a:r>
          </a:p>
          <a:p>
            <a:pPr algn="l">
              <a:lnSpc>
                <a:spcPts val="4000"/>
              </a:lnSpc>
              <a:spcBef>
                <a:spcPts val="0"/>
              </a:spcBef>
            </a:pPr>
            <a:r>
              <a:rPr lang="zh-TW" altLang="en-US" sz="3600" b="1" dirty="0">
                <a:solidFill>
                  <a:schemeClr val="bg1"/>
                </a:solidFill>
                <a:latin typeface="+mj-ea"/>
                <a:ea typeface="+mj-ea"/>
              </a:rPr>
              <a:t>从嫩的儿子约书亚的时候直到这日</a:t>
            </a:r>
            <a:r>
              <a:rPr lang="en-US" altLang="zh-TW" sz="3600" b="1" dirty="0">
                <a:solidFill>
                  <a:schemeClr val="bg1"/>
                </a:solidFill>
                <a:latin typeface="+mj-ea"/>
                <a:ea typeface="+mj-ea"/>
              </a:rPr>
              <a:t>, </a:t>
            </a:r>
            <a:r>
              <a:rPr lang="zh-TW" altLang="en-US" sz="3600" b="1" dirty="0">
                <a:solidFill>
                  <a:schemeClr val="bg1"/>
                </a:solidFill>
                <a:latin typeface="+mj-ea"/>
                <a:ea typeface="+mj-ea"/>
              </a:rPr>
              <a:t>以色列人没有这样行</a:t>
            </a:r>
            <a:r>
              <a:rPr lang="en-US" altLang="zh-TW" sz="3600" b="1" dirty="0">
                <a:solidFill>
                  <a:schemeClr val="bg1"/>
                </a:solidFill>
                <a:latin typeface="+mj-ea"/>
                <a:ea typeface="+mj-ea"/>
              </a:rPr>
              <a:t>. </a:t>
            </a:r>
            <a:r>
              <a:rPr lang="zh-TW" altLang="en-US" sz="3600" b="1" u="sng" dirty="0">
                <a:solidFill>
                  <a:srgbClr val="FFFF00"/>
                </a:solidFill>
                <a:latin typeface="+mj-ea"/>
                <a:ea typeface="+mj-ea"/>
              </a:rPr>
              <a:t>于是众人大大喜乐</a:t>
            </a:r>
            <a:r>
              <a:rPr lang="en-US" altLang="zh-TW" sz="3600" b="1" u="sng" dirty="0">
                <a:solidFill>
                  <a:srgbClr val="FFFF00"/>
                </a:solidFill>
                <a:latin typeface="+mj-ea"/>
                <a:ea typeface="+mj-ea"/>
              </a:rPr>
              <a:t>. </a:t>
            </a:r>
            <a:endParaRPr lang="zh-TW" altLang="en-US" sz="3600" b="1" dirty="0">
              <a:solidFill>
                <a:schemeClr val="bg1"/>
              </a:solidFill>
              <a:latin typeface="+mj-ea"/>
              <a:ea typeface="+mj-ea"/>
            </a:endParaRPr>
          </a:p>
          <a:p>
            <a:pPr algn="l">
              <a:lnSpc>
                <a:spcPts val="4000"/>
              </a:lnSpc>
              <a:spcBef>
                <a:spcPts val="0"/>
              </a:spcBef>
            </a:pPr>
            <a:endParaRPr lang="en-US" sz="3600" dirty="0">
              <a:solidFill>
                <a:schemeClr val="bg1"/>
              </a:solidFill>
            </a:endParaRPr>
          </a:p>
          <a:p>
            <a:pPr algn="l">
              <a:lnSpc>
                <a:spcPts val="4000"/>
              </a:lnSpc>
              <a:spcBef>
                <a:spcPts val="0"/>
              </a:spcBef>
            </a:pPr>
            <a:endParaRPr lang="zh-TW" altLang="en-US" sz="3600" b="1" dirty="0">
              <a:solidFill>
                <a:schemeClr val="bg1"/>
              </a:solidFill>
              <a:latin typeface="+mj-ea"/>
              <a:ea typeface="+mj-ea"/>
            </a:endParaRPr>
          </a:p>
          <a:p>
            <a:pPr algn="l">
              <a:lnSpc>
                <a:spcPts val="4000"/>
              </a:lnSpc>
              <a:spcBef>
                <a:spcPts val="0"/>
              </a:spcBef>
            </a:pPr>
            <a:br>
              <a:rPr lang="zh-TW" altLang="en-US" sz="3600" dirty="0">
                <a:solidFill>
                  <a:schemeClr val="bg1"/>
                </a:solidFill>
              </a:rPr>
            </a:br>
            <a:endParaRPr lang="en-US" altLang="zh-TW" sz="3600" b="1" i="1" u="sng" dirty="0">
              <a:solidFill>
                <a:schemeClr val="bg1"/>
              </a:solidFill>
              <a:latin typeface="+mj-ea"/>
              <a:ea typeface="+mj-ea"/>
              <a:cs typeface="新細明體" charset="0"/>
            </a:endParaRPr>
          </a:p>
        </p:txBody>
      </p:sp>
    </p:spTree>
    <p:extLst>
      <p:ext uri="{BB962C8B-B14F-4D97-AF65-F5344CB8AC3E}">
        <p14:creationId xmlns:p14="http://schemas.microsoft.com/office/powerpoint/2010/main" val="119446808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BA86BC-284B-D549-8206-240DC4C7F1D7}"/>
              </a:ext>
            </a:extLst>
          </p:cNvPr>
          <p:cNvPicPr>
            <a:picLocks noChangeAspect="1"/>
          </p:cNvPicPr>
          <p:nvPr/>
        </p:nvPicPr>
        <p:blipFill rotWithShape="1">
          <a:blip r:embed="rId3"/>
          <a:srcRect r="1641" b="2399"/>
          <a:stretch/>
        </p:blipFill>
        <p:spPr>
          <a:xfrm>
            <a:off x="0" y="838200"/>
            <a:ext cx="9131508" cy="6019800"/>
          </a:xfrm>
          <a:prstGeom prst="rect">
            <a:avLst/>
          </a:prstGeom>
        </p:spPr>
      </p:pic>
    </p:spTree>
    <p:extLst>
      <p:ext uri="{BB962C8B-B14F-4D97-AF65-F5344CB8AC3E}">
        <p14:creationId xmlns:p14="http://schemas.microsoft.com/office/powerpoint/2010/main" val="225121217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EBFA31-A165-AF46-873E-C4FB57B80408}"/>
              </a:ext>
            </a:extLst>
          </p:cNvPr>
          <p:cNvPicPr>
            <a:picLocks noChangeAspect="1"/>
          </p:cNvPicPr>
          <p:nvPr/>
        </p:nvPicPr>
        <p:blipFill>
          <a:blip r:embed="rId3"/>
          <a:stretch>
            <a:fillRect/>
          </a:stretch>
        </p:blipFill>
        <p:spPr>
          <a:xfrm>
            <a:off x="0" y="838200"/>
            <a:ext cx="9144000" cy="6019800"/>
          </a:xfrm>
          <a:prstGeom prst="rect">
            <a:avLst/>
          </a:prstGeom>
        </p:spPr>
      </p:pic>
    </p:spTree>
    <p:extLst>
      <p:ext uri="{BB962C8B-B14F-4D97-AF65-F5344CB8AC3E}">
        <p14:creationId xmlns:p14="http://schemas.microsoft.com/office/powerpoint/2010/main" val="232471111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en-US" sz="3600" dirty="0">
                <a:solidFill>
                  <a:schemeClr val="bg1"/>
                </a:solidFill>
              </a:rPr>
              <a:t>Nehemiah </a:t>
            </a:r>
            <a:r>
              <a:rPr lang="zh-TW" altLang="en-US" sz="3600" b="1" dirty="0">
                <a:solidFill>
                  <a:schemeClr val="bg1"/>
                </a:solidFill>
                <a:latin typeface="+mj-ea"/>
                <a:ea typeface="+mj-ea"/>
                <a:cs typeface="新細明體" charset="0"/>
              </a:rPr>
              <a:t>尼希米記</a:t>
            </a:r>
            <a:r>
              <a:rPr lang="en-US" altLang="zh-TW" sz="3600" b="1" dirty="0">
                <a:solidFill>
                  <a:schemeClr val="bg1"/>
                </a:solidFill>
                <a:latin typeface="+mj-ea"/>
                <a:ea typeface="+mj-ea"/>
                <a:cs typeface="新細明體" charset="0"/>
              </a:rPr>
              <a:t> 8:18</a:t>
            </a:r>
          </a:p>
          <a:p>
            <a:pPr algn="l">
              <a:lnSpc>
                <a:spcPts val="4000"/>
              </a:lnSpc>
              <a:spcBef>
                <a:spcPts val="0"/>
              </a:spcBef>
            </a:pPr>
            <a:r>
              <a:rPr lang="en-US" sz="3600" u="sng" dirty="0">
                <a:solidFill>
                  <a:srgbClr val="FFFF00"/>
                </a:solidFill>
              </a:rPr>
              <a:t>Day after day, from the first day to the last, Ezra read from the Book of the Law of God.</a:t>
            </a:r>
            <a:r>
              <a:rPr lang="en-US" sz="3600" dirty="0">
                <a:solidFill>
                  <a:schemeClr val="bg1"/>
                </a:solidFill>
              </a:rPr>
              <a:t> They celebrated the festival for seven days, and on the eighth day, in accordance with the regulation, there was an assembly.</a:t>
            </a:r>
          </a:p>
          <a:p>
            <a:pPr algn="l">
              <a:lnSpc>
                <a:spcPts val="4000"/>
              </a:lnSpc>
              <a:spcBef>
                <a:spcPts val="0"/>
              </a:spcBef>
            </a:pPr>
            <a:r>
              <a:rPr lang="zh-TW" altLang="en-US" sz="3600" b="1" u="sng" dirty="0">
                <a:solidFill>
                  <a:srgbClr val="FFFF00"/>
                </a:solidFill>
                <a:latin typeface="+mj-ea"/>
                <a:ea typeface="+mj-ea"/>
              </a:rPr>
              <a:t>从头一天直到末一天</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以斯拉每日念神的律法书</a:t>
            </a:r>
            <a:r>
              <a:rPr lang="en-US" altLang="zh-TW" sz="3600" b="1" u="sng" dirty="0">
                <a:solidFill>
                  <a:srgbClr val="FFFF00"/>
                </a:solidFill>
                <a:latin typeface="+mj-ea"/>
                <a:ea typeface="+mj-ea"/>
              </a:rPr>
              <a:t>. </a:t>
            </a:r>
            <a:r>
              <a:rPr lang="zh-TW" altLang="en-US" sz="3600" b="1" dirty="0">
                <a:solidFill>
                  <a:schemeClr val="bg1"/>
                </a:solidFill>
                <a:latin typeface="+mj-ea"/>
                <a:ea typeface="+mj-ea"/>
              </a:rPr>
              <a:t>众人守节七日</a:t>
            </a:r>
            <a:r>
              <a:rPr lang="en-US" altLang="zh-TW" sz="3600" b="1" dirty="0">
                <a:solidFill>
                  <a:schemeClr val="bg1"/>
                </a:solidFill>
                <a:latin typeface="+mj-ea"/>
                <a:ea typeface="+mj-ea"/>
              </a:rPr>
              <a:t>, </a:t>
            </a:r>
            <a:r>
              <a:rPr lang="zh-TW" altLang="en-US" sz="3600" b="1" dirty="0">
                <a:solidFill>
                  <a:schemeClr val="bg1"/>
                </a:solidFill>
                <a:latin typeface="+mj-ea"/>
                <a:ea typeface="+mj-ea"/>
              </a:rPr>
              <a:t>第八日照例有严肃会</a:t>
            </a:r>
            <a:r>
              <a:rPr lang="en-US" altLang="zh-TW" sz="3600" b="1" dirty="0">
                <a:solidFill>
                  <a:schemeClr val="bg1"/>
                </a:solidFill>
                <a:latin typeface="+mj-ea"/>
                <a:ea typeface="+mj-ea"/>
              </a:rPr>
              <a:t>.</a:t>
            </a:r>
            <a:endParaRPr lang="zh-TW" altLang="en-US" sz="3600" b="1" dirty="0">
              <a:solidFill>
                <a:schemeClr val="bg1"/>
              </a:solidFill>
              <a:latin typeface="+mj-ea"/>
              <a:ea typeface="+mj-ea"/>
            </a:endParaRPr>
          </a:p>
          <a:p>
            <a:pPr algn="l">
              <a:lnSpc>
                <a:spcPts val="4000"/>
              </a:lnSpc>
              <a:spcBef>
                <a:spcPts val="0"/>
              </a:spcBef>
            </a:pPr>
            <a:br>
              <a:rPr lang="zh-TW" altLang="en-US" sz="3600" dirty="0"/>
            </a:br>
            <a:endParaRPr lang="en-US" altLang="zh-TW" sz="3600" b="1" i="1" u="sng" dirty="0">
              <a:solidFill>
                <a:schemeClr val="bg1"/>
              </a:solidFill>
              <a:latin typeface="+mj-ea"/>
              <a:ea typeface="+mj-ea"/>
              <a:cs typeface="新細明體" charset="0"/>
            </a:endParaRPr>
          </a:p>
        </p:txBody>
      </p:sp>
    </p:spTree>
    <p:extLst>
      <p:ext uri="{BB962C8B-B14F-4D97-AF65-F5344CB8AC3E}">
        <p14:creationId xmlns:p14="http://schemas.microsoft.com/office/powerpoint/2010/main" val="414861227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990600"/>
            <a:ext cx="8686800" cy="5715000"/>
          </a:xfrm>
        </p:spPr>
        <p:txBody>
          <a:bodyPr/>
          <a:lstStyle/>
          <a:p>
            <a:pPr algn="l">
              <a:lnSpc>
                <a:spcPts val="4000"/>
              </a:lnSpc>
              <a:spcBef>
                <a:spcPts val="0"/>
              </a:spcBef>
            </a:pPr>
            <a:r>
              <a:rPr lang="en-US" sz="3600" i="1" dirty="0">
                <a:solidFill>
                  <a:srgbClr val="FFFF00"/>
                </a:solidFill>
              </a:rPr>
              <a:t>Today we have the complete Word of God, </a:t>
            </a:r>
          </a:p>
          <a:p>
            <a:pPr algn="l">
              <a:lnSpc>
                <a:spcPts val="4000"/>
              </a:lnSpc>
              <a:spcBef>
                <a:spcPts val="0"/>
              </a:spcBef>
            </a:pPr>
            <a:r>
              <a:rPr lang="en-US" sz="3600" i="1" dirty="0">
                <a:solidFill>
                  <a:srgbClr val="FFFF00"/>
                </a:solidFill>
              </a:rPr>
              <a:t>what is our attitude towards God’s Word? </a:t>
            </a:r>
          </a:p>
          <a:p>
            <a:pPr algn="l">
              <a:lnSpc>
                <a:spcPts val="4000"/>
              </a:lnSpc>
              <a:spcBef>
                <a:spcPts val="0"/>
              </a:spcBef>
            </a:pPr>
            <a:r>
              <a:rPr lang="en-US" sz="3600" i="1" dirty="0">
                <a:solidFill>
                  <a:srgbClr val="FFFF00"/>
                </a:solidFill>
              </a:rPr>
              <a:t>Are we eagerly seeking to study and obey God’s Word fully?</a:t>
            </a:r>
          </a:p>
          <a:p>
            <a:pPr algn="l">
              <a:lnSpc>
                <a:spcPts val="4000"/>
              </a:lnSpc>
              <a:spcBef>
                <a:spcPts val="0"/>
              </a:spcBef>
            </a:pPr>
            <a:endParaRPr lang="en-US" sz="3600" i="1" dirty="0">
              <a:solidFill>
                <a:srgbClr val="FFFF00"/>
              </a:solidFill>
            </a:endParaRPr>
          </a:p>
          <a:p>
            <a:pPr algn="l">
              <a:lnSpc>
                <a:spcPts val="4000"/>
              </a:lnSpc>
              <a:spcBef>
                <a:spcPts val="0"/>
              </a:spcBef>
            </a:pPr>
            <a:r>
              <a:rPr lang="zh-TW" altLang="en-US" sz="3600" b="1" i="1" dirty="0">
                <a:solidFill>
                  <a:srgbClr val="FFFF00"/>
                </a:solidFill>
                <a:latin typeface="PMingLiU" panose="02020500000000000000" pitchFamily="18" charset="-120"/>
                <a:ea typeface="PMingLiU" panose="02020500000000000000" pitchFamily="18" charset="-120"/>
                <a:cs typeface="新細明體"/>
              </a:rPr>
              <a:t>今天我們擁有完整全備的神的真理</a:t>
            </a:r>
            <a:r>
              <a:rPr lang="en-US" altLang="zh-TW" sz="3600" b="1" i="1" dirty="0">
                <a:solidFill>
                  <a:srgbClr val="FFFF00"/>
                </a:solidFill>
                <a:latin typeface="PMingLiU" panose="02020500000000000000" pitchFamily="18" charset="-120"/>
                <a:ea typeface="PMingLiU" panose="02020500000000000000" pitchFamily="18" charset="-120"/>
                <a:cs typeface="新細明體"/>
              </a:rPr>
              <a:t>,</a:t>
            </a:r>
          </a:p>
          <a:p>
            <a:pPr algn="l">
              <a:lnSpc>
                <a:spcPts val="4000"/>
              </a:lnSpc>
              <a:spcBef>
                <a:spcPts val="0"/>
              </a:spcBef>
            </a:pPr>
            <a:r>
              <a:rPr lang="zh-CN" altLang="en-US" sz="3600" b="1" i="1" dirty="0">
                <a:solidFill>
                  <a:srgbClr val="FFFF00"/>
                </a:solidFill>
                <a:latin typeface="PMingLiU" panose="02020500000000000000" pitchFamily="18" charset="-120"/>
                <a:ea typeface="PMingLiU" panose="02020500000000000000" pitchFamily="18" charset="-120"/>
                <a:cs typeface="新細明體"/>
              </a:rPr>
              <a:t>我們對神的真理現在有什麼態度</a:t>
            </a:r>
            <a:r>
              <a:rPr lang="zh-TW" altLang="en-US" sz="3600" b="1" i="1" dirty="0">
                <a:solidFill>
                  <a:srgbClr val="FFFF00"/>
                </a:solidFill>
                <a:latin typeface="PMingLiU" panose="02020500000000000000" pitchFamily="18" charset="-120"/>
                <a:ea typeface="PMingLiU" panose="02020500000000000000" pitchFamily="18" charset="-120"/>
                <a:cs typeface="新細明體"/>
              </a:rPr>
              <a:t>？</a:t>
            </a:r>
            <a:endParaRPr lang="en-US" altLang="zh-TW" sz="3600" b="1" i="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zh-CN" altLang="en-US" sz="3600" b="1" i="1" dirty="0">
                <a:solidFill>
                  <a:srgbClr val="FFFF00"/>
                </a:solidFill>
                <a:latin typeface="PMingLiU" panose="02020500000000000000" pitchFamily="18" charset="-120"/>
                <a:ea typeface="PMingLiU" panose="02020500000000000000" pitchFamily="18" charset="-120"/>
                <a:cs typeface="新細明體"/>
              </a:rPr>
              <a:t>我們有熱切恆心的去學習和遵守</a:t>
            </a:r>
            <a:endParaRPr lang="en-US" altLang="zh-CN" sz="3600" b="1" i="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r>
              <a:rPr lang="zh-CN" altLang="en-US" sz="3600" b="1" i="1" dirty="0">
                <a:solidFill>
                  <a:srgbClr val="FFFF00"/>
                </a:solidFill>
                <a:latin typeface="PMingLiU" panose="02020500000000000000" pitchFamily="18" charset="-120"/>
                <a:ea typeface="PMingLiU" panose="02020500000000000000" pitchFamily="18" charset="-120"/>
                <a:cs typeface="新細明體"/>
              </a:rPr>
              <a:t>神的真理嗎</a:t>
            </a:r>
            <a:r>
              <a:rPr lang="zh-TW" altLang="en-US" sz="3600" b="1" i="1" dirty="0">
                <a:solidFill>
                  <a:srgbClr val="FFFF00"/>
                </a:solidFill>
                <a:latin typeface="PMingLiU" panose="02020500000000000000" pitchFamily="18" charset="-120"/>
                <a:ea typeface="PMingLiU" panose="02020500000000000000" pitchFamily="18" charset="-120"/>
                <a:cs typeface="新細明體"/>
              </a:rPr>
              <a:t>？</a:t>
            </a:r>
            <a:endParaRPr lang="en-US" altLang="zh-Hant" sz="3600" b="1" i="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endParaRPr lang="en-US" i="1" dirty="0">
              <a:solidFill>
                <a:srgbClr val="FFFF00"/>
              </a:solidFill>
            </a:endParaRPr>
          </a:p>
        </p:txBody>
      </p:sp>
    </p:spTree>
    <p:extLst>
      <p:ext uri="{BB962C8B-B14F-4D97-AF65-F5344CB8AC3E}">
        <p14:creationId xmlns:p14="http://schemas.microsoft.com/office/powerpoint/2010/main" val="358960998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77D35513-43B9-F34E-A2AE-4DE3F46C3ADF}"/>
              </a:ext>
            </a:extLst>
          </p:cNvPr>
          <p:cNvSpPr>
            <a:spLocks noGrp="1"/>
          </p:cNvSpPr>
          <p:nvPr>
            <p:ph type="subTitle" idx="1"/>
          </p:nvPr>
        </p:nvSpPr>
        <p:spPr>
          <a:xfrm>
            <a:off x="228600" y="990600"/>
            <a:ext cx="8686800" cy="5715000"/>
          </a:xfrm>
        </p:spPr>
        <p:txBody>
          <a:bodyPr/>
          <a:lstStyle/>
          <a:p>
            <a:pPr algn="l">
              <a:lnSpc>
                <a:spcPts val="4000"/>
              </a:lnSpc>
              <a:spcBef>
                <a:spcPts val="0"/>
              </a:spcBef>
            </a:pPr>
            <a:r>
              <a:rPr lang="en-US" sz="3600" i="1" dirty="0">
                <a:solidFill>
                  <a:srgbClr val="FFFF00"/>
                </a:solidFill>
              </a:rPr>
              <a:t>We have a choice today</a:t>
            </a:r>
            <a:r>
              <a:rPr lang="zh-TW" altLang="en-US" sz="3600" b="1" i="1" dirty="0">
                <a:solidFill>
                  <a:srgbClr val="FFFF00"/>
                </a:solidFill>
                <a:latin typeface="+mj-ea"/>
                <a:ea typeface="+mj-ea"/>
              </a:rPr>
              <a:t>今天我們有選擇</a:t>
            </a:r>
            <a:r>
              <a:rPr lang="en-US" sz="3600" i="1" dirty="0">
                <a:solidFill>
                  <a:srgbClr val="FFFF00"/>
                </a:solidFill>
                <a:latin typeface="+mj-ea"/>
                <a:ea typeface="+mj-ea"/>
              </a:rPr>
              <a:t>: </a:t>
            </a:r>
          </a:p>
          <a:p>
            <a:pPr algn="l">
              <a:lnSpc>
                <a:spcPts val="4000"/>
              </a:lnSpc>
              <a:spcBef>
                <a:spcPts val="0"/>
              </a:spcBef>
            </a:pPr>
            <a:r>
              <a:rPr lang="en-US" sz="3600" i="1" dirty="0">
                <a:solidFill>
                  <a:srgbClr val="FFFF00"/>
                </a:solidFill>
              </a:rPr>
              <a:t>the shameful Watergate </a:t>
            </a:r>
          </a:p>
          <a:p>
            <a:pPr algn="l">
              <a:lnSpc>
                <a:spcPts val="4000"/>
              </a:lnSpc>
              <a:spcBef>
                <a:spcPts val="0"/>
              </a:spcBef>
            </a:pPr>
            <a:r>
              <a:rPr lang="en-US" sz="3600" i="1" dirty="0">
                <a:solidFill>
                  <a:srgbClr val="FFFF00"/>
                </a:solidFill>
              </a:rPr>
              <a:t>or the beautiful Watergate?</a:t>
            </a:r>
          </a:p>
          <a:p>
            <a:pPr algn="l">
              <a:lnSpc>
                <a:spcPts val="4000"/>
              </a:lnSpc>
              <a:spcBef>
                <a:spcPts val="0"/>
              </a:spcBef>
            </a:pPr>
            <a:r>
              <a:rPr lang="zh-TW" altLang="en-US" sz="3600" b="1" i="1" dirty="0">
                <a:solidFill>
                  <a:srgbClr val="FFFF00"/>
                </a:solidFill>
                <a:latin typeface="+mj-ea"/>
                <a:ea typeface="+mj-ea"/>
              </a:rPr>
              <a:t>水門的醜事還是水門的美事？</a:t>
            </a:r>
            <a:endParaRPr lang="en-US" sz="3600" b="1" i="1" dirty="0">
              <a:solidFill>
                <a:srgbClr val="FFFF00"/>
              </a:solidFill>
              <a:latin typeface="+mj-ea"/>
              <a:ea typeface="+mj-ea"/>
            </a:endParaRPr>
          </a:p>
          <a:p>
            <a:pPr algn="l">
              <a:lnSpc>
                <a:spcPts val="4000"/>
              </a:lnSpc>
              <a:spcBef>
                <a:spcPts val="0"/>
              </a:spcBef>
            </a:pPr>
            <a:endParaRPr lang="en-US" sz="3600" i="1" dirty="0">
              <a:solidFill>
                <a:srgbClr val="FFFF00"/>
              </a:solidFill>
            </a:endParaRPr>
          </a:p>
          <a:p>
            <a:pPr algn="l">
              <a:lnSpc>
                <a:spcPts val="4000"/>
              </a:lnSpc>
              <a:spcBef>
                <a:spcPts val="0"/>
              </a:spcBef>
            </a:pPr>
            <a:endParaRPr lang="en-US" i="1" dirty="0">
              <a:solidFill>
                <a:srgbClr val="FFFF00"/>
              </a:solidFill>
            </a:endParaRPr>
          </a:p>
        </p:txBody>
      </p:sp>
      <p:pic>
        <p:nvPicPr>
          <p:cNvPr id="8" name="Picture 7">
            <a:extLst>
              <a:ext uri="{FF2B5EF4-FFF2-40B4-BE49-F238E27FC236}">
                <a16:creationId xmlns:a16="http://schemas.microsoft.com/office/drawing/2014/main" id="{FB356834-8017-1343-9FC4-96FB900A7973}"/>
              </a:ext>
            </a:extLst>
          </p:cNvPr>
          <p:cNvPicPr>
            <a:picLocks noChangeAspect="1"/>
          </p:cNvPicPr>
          <p:nvPr/>
        </p:nvPicPr>
        <p:blipFill>
          <a:blip r:embed="rId3"/>
          <a:stretch>
            <a:fillRect/>
          </a:stretch>
        </p:blipFill>
        <p:spPr>
          <a:xfrm>
            <a:off x="0" y="3458754"/>
            <a:ext cx="4415852" cy="2408646"/>
          </a:xfrm>
          <a:prstGeom prst="rect">
            <a:avLst/>
          </a:prstGeom>
        </p:spPr>
      </p:pic>
      <p:pic>
        <p:nvPicPr>
          <p:cNvPr id="9" name="Picture 8">
            <a:extLst>
              <a:ext uri="{FF2B5EF4-FFF2-40B4-BE49-F238E27FC236}">
                <a16:creationId xmlns:a16="http://schemas.microsoft.com/office/drawing/2014/main" id="{9DAC6537-5589-7441-B576-8BFAA64AA1ED}"/>
              </a:ext>
            </a:extLst>
          </p:cNvPr>
          <p:cNvPicPr>
            <a:picLocks noChangeAspect="1"/>
          </p:cNvPicPr>
          <p:nvPr/>
        </p:nvPicPr>
        <p:blipFill rotWithShape="1">
          <a:blip r:embed="rId4"/>
          <a:srcRect l="1924" t="-347" r="-386" b="29259"/>
          <a:stretch/>
        </p:blipFill>
        <p:spPr>
          <a:xfrm>
            <a:off x="4415852" y="3429000"/>
            <a:ext cx="4724400" cy="2408646"/>
          </a:xfrm>
          <a:prstGeom prst="rect">
            <a:avLst/>
          </a:prstGeom>
        </p:spPr>
      </p:pic>
    </p:spTree>
    <p:extLst>
      <p:ext uri="{BB962C8B-B14F-4D97-AF65-F5344CB8AC3E}">
        <p14:creationId xmlns:p14="http://schemas.microsoft.com/office/powerpoint/2010/main" val="4183484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a:spLocks noGrp="1"/>
          </p:cNvSpPr>
          <p:nvPr>
            <p:ph type="subTitle" idx="1"/>
          </p:nvPr>
        </p:nvSpPr>
        <p:spPr>
          <a:xfrm>
            <a:off x="228600" y="838200"/>
            <a:ext cx="8686800" cy="5715000"/>
          </a:xfrm>
        </p:spPr>
        <p:txBody>
          <a:bodyPr/>
          <a:lstStyle/>
          <a:p>
            <a:pPr algn="l">
              <a:lnSpc>
                <a:spcPts val="4000"/>
              </a:lnSpc>
              <a:spcBef>
                <a:spcPts val="0"/>
              </a:spcBef>
            </a:pPr>
            <a:r>
              <a:rPr lang="en-US" sz="3600" b="1" dirty="0">
                <a:solidFill>
                  <a:schemeClr val="bg1"/>
                </a:solidFill>
              </a:rPr>
              <a:t>Nehemiah </a:t>
            </a:r>
            <a:r>
              <a:rPr lang="zh-TW" altLang="en-US" sz="3600" b="1" dirty="0">
                <a:solidFill>
                  <a:schemeClr val="bg1"/>
                </a:solidFill>
                <a:latin typeface="PMingLiU" panose="02020500000000000000" pitchFamily="18" charset="-120"/>
                <a:ea typeface="PMingLiU" panose="02020500000000000000" pitchFamily="18" charset="-120"/>
                <a:cs typeface="新細明體" charset="0"/>
              </a:rPr>
              <a:t>尼希米記</a:t>
            </a:r>
            <a:r>
              <a:rPr lang="en-US" altLang="zh-TW" sz="3600" b="1" dirty="0">
                <a:solidFill>
                  <a:schemeClr val="bg1"/>
                </a:solidFill>
                <a:latin typeface="PMingLiU" panose="02020500000000000000" pitchFamily="18" charset="-120"/>
                <a:ea typeface="PMingLiU" panose="02020500000000000000" pitchFamily="18" charset="-120"/>
                <a:cs typeface="新細明體" charset="0"/>
              </a:rPr>
              <a:t> </a:t>
            </a:r>
            <a:r>
              <a:rPr lang="en-US" sz="3600" b="1" dirty="0">
                <a:solidFill>
                  <a:schemeClr val="bg1"/>
                </a:solidFill>
              </a:rPr>
              <a:t>8:1</a:t>
            </a:r>
            <a:r>
              <a:rPr lang="en-US" altLang="zh-TW" sz="3600" b="1" dirty="0">
                <a:solidFill>
                  <a:schemeClr val="bg1"/>
                </a:solidFill>
                <a:latin typeface="PMingLiU" panose="02020500000000000000" pitchFamily="18" charset="-120"/>
                <a:ea typeface="PMingLiU" panose="02020500000000000000" pitchFamily="18" charset="-120"/>
                <a:cs typeface="新細明體" charset="0"/>
              </a:rPr>
              <a:t> </a:t>
            </a:r>
            <a:endParaRPr lang="en-US" sz="3600" b="1" dirty="0">
              <a:solidFill>
                <a:schemeClr val="bg1"/>
              </a:solidFill>
            </a:endParaRPr>
          </a:p>
          <a:p>
            <a:pPr algn="l">
              <a:lnSpc>
                <a:spcPts val="4000"/>
              </a:lnSpc>
              <a:spcBef>
                <a:spcPts val="0"/>
              </a:spcBef>
            </a:pPr>
            <a:r>
              <a:rPr lang="en-US" sz="3600" u="sng" dirty="0">
                <a:solidFill>
                  <a:srgbClr val="FFFF00"/>
                </a:solidFill>
              </a:rPr>
              <a:t>And all the people gathered as one man into the square before the Water Gate</a:t>
            </a:r>
            <a:r>
              <a:rPr lang="en-US" sz="3600" dirty="0">
                <a:solidFill>
                  <a:schemeClr val="bg1"/>
                </a:solidFill>
              </a:rPr>
              <a:t>. And they told Ezra the scribe to bring the Book of the Law of Moses that the </a:t>
            </a:r>
            <a:r>
              <a:rPr lang="en-US" sz="3600" cap="small" dirty="0">
                <a:solidFill>
                  <a:schemeClr val="bg1"/>
                </a:solidFill>
              </a:rPr>
              <a:t>Lord </a:t>
            </a:r>
            <a:r>
              <a:rPr lang="en-US" sz="3600" dirty="0">
                <a:solidFill>
                  <a:schemeClr val="bg1"/>
                </a:solidFill>
              </a:rPr>
              <a:t>had commanded Israel. </a:t>
            </a:r>
            <a:endParaRPr lang="en-US" altLang="zh-CN" sz="3600" b="1" dirty="0">
              <a:solidFill>
                <a:schemeClr val="bg1"/>
              </a:solidFill>
              <a:latin typeface="PMingLiU" panose="02020500000000000000" pitchFamily="18" charset="-120"/>
              <a:ea typeface="PMingLiU" panose="02020500000000000000" pitchFamily="18" charset="-120"/>
            </a:endParaRPr>
          </a:p>
          <a:p>
            <a:pPr algn="l">
              <a:lnSpc>
                <a:spcPts val="4000"/>
              </a:lnSpc>
              <a:spcBef>
                <a:spcPts val="0"/>
              </a:spcBef>
            </a:pPr>
            <a:r>
              <a:rPr lang="zh-TW" altLang="en-US" sz="3600" b="1" dirty="0">
                <a:solidFill>
                  <a:schemeClr val="bg1"/>
                </a:solidFill>
                <a:latin typeface="+mj-ea"/>
                <a:ea typeface="+mj-ea"/>
              </a:rPr>
              <a:t>到了七月</a:t>
            </a:r>
            <a:r>
              <a:rPr lang="en-US" altLang="zh-TW" sz="3600" b="1" dirty="0">
                <a:solidFill>
                  <a:schemeClr val="bg1"/>
                </a:solidFill>
                <a:latin typeface="+mj-ea"/>
                <a:ea typeface="+mj-ea"/>
              </a:rPr>
              <a:t>, </a:t>
            </a:r>
            <a:r>
              <a:rPr lang="zh-TW" altLang="en-US" sz="3600" b="1" u="sng" dirty="0">
                <a:solidFill>
                  <a:srgbClr val="FFFF00"/>
                </a:solidFill>
                <a:latin typeface="+mj-ea"/>
                <a:ea typeface="+mj-ea"/>
              </a:rPr>
              <a:t>以色列人住在自己的城里</a:t>
            </a:r>
            <a:r>
              <a:rPr lang="en-US" altLang="zh-TW" sz="3600" b="1" u="sng" dirty="0">
                <a:solidFill>
                  <a:srgbClr val="FFFF00"/>
                </a:solidFill>
                <a:latin typeface="+mj-ea"/>
                <a:ea typeface="+mj-ea"/>
              </a:rPr>
              <a:t>, </a:t>
            </a:r>
            <a:r>
              <a:rPr lang="zh-TW" altLang="en-US" sz="3600" b="1" u="sng" dirty="0">
                <a:solidFill>
                  <a:srgbClr val="FFFF00"/>
                </a:solidFill>
                <a:latin typeface="+mj-ea"/>
                <a:ea typeface="+mj-ea"/>
              </a:rPr>
              <a:t>那时他们如同一人聚集在水门前的宽阔处</a:t>
            </a:r>
            <a:r>
              <a:rPr lang="en-US" altLang="zh-TW" sz="3600" b="1" u="sng" dirty="0">
                <a:solidFill>
                  <a:srgbClr val="FFFF00"/>
                </a:solidFill>
                <a:latin typeface="+mj-ea"/>
                <a:ea typeface="+mj-ea"/>
              </a:rPr>
              <a:t>, </a:t>
            </a:r>
            <a:r>
              <a:rPr lang="zh-TW" altLang="en-US" sz="3600" b="1" dirty="0">
                <a:solidFill>
                  <a:schemeClr val="bg1"/>
                </a:solidFill>
                <a:latin typeface="+mj-ea"/>
                <a:ea typeface="+mj-ea"/>
              </a:rPr>
              <a:t>请文士</a:t>
            </a:r>
            <a:r>
              <a:rPr lang="zh-TW" altLang="en-US" sz="3600" b="1" u="sng" dirty="0">
                <a:solidFill>
                  <a:schemeClr val="bg1"/>
                </a:solidFill>
                <a:latin typeface="+mj-ea"/>
                <a:ea typeface="+mj-ea"/>
              </a:rPr>
              <a:t>以斯拉</a:t>
            </a:r>
            <a:r>
              <a:rPr lang="zh-TW" altLang="en-US" sz="3600" b="1" dirty="0">
                <a:solidFill>
                  <a:schemeClr val="bg1"/>
                </a:solidFill>
                <a:latin typeface="+mj-ea"/>
                <a:ea typeface="+mj-ea"/>
              </a:rPr>
              <a:t>将耶和华借</a:t>
            </a:r>
            <a:r>
              <a:rPr lang="zh-TW" altLang="en-US" sz="3600" b="1" u="sng" dirty="0">
                <a:solidFill>
                  <a:schemeClr val="bg1"/>
                </a:solidFill>
                <a:latin typeface="+mj-ea"/>
                <a:ea typeface="+mj-ea"/>
              </a:rPr>
              <a:t>摩西</a:t>
            </a:r>
            <a:r>
              <a:rPr lang="zh-TW" altLang="en-US" sz="3600" b="1" dirty="0">
                <a:solidFill>
                  <a:schemeClr val="bg1"/>
                </a:solidFill>
                <a:latin typeface="+mj-ea"/>
                <a:ea typeface="+mj-ea"/>
              </a:rPr>
              <a:t>传给</a:t>
            </a:r>
            <a:r>
              <a:rPr lang="zh-TW" altLang="en-US" sz="3600" b="1" u="sng" dirty="0">
                <a:solidFill>
                  <a:schemeClr val="bg1"/>
                </a:solidFill>
                <a:latin typeface="+mj-ea"/>
                <a:ea typeface="+mj-ea"/>
              </a:rPr>
              <a:t>以色列</a:t>
            </a:r>
            <a:r>
              <a:rPr lang="zh-TW" altLang="en-US" sz="3600" b="1" dirty="0">
                <a:solidFill>
                  <a:schemeClr val="bg1"/>
                </a:solidFill>
                <a:latin typeface="+mj-ea"/>
                <a:ea typeface="+mj-ea"/>
              </a:rPr>
              <a:t>人的律法书带来</a:t>
            </a:r>
            <a:r>
              <a:rPr lang="en-US" altLang="zh-TW" sz="3600" b="1" dirty="0">
                <a:solidFill>
                  <a:schemeClr val="bg1"/>
                </a:solidFill>
                <a:latin typeface="+mj-ea"/>
                <a:ea typeface="+mj-ea"/>
              </a:rPr>
              <a:t>.</a:t>
            </a:r>
            <a:endParaRPr lang="en-US" sz="3600" b="1" dirty="0">
              <a:solidFill>
                <a:schemeClr val="bg1"/>
              </a:solidFill>
              <a:latin typeface="+mj-ea"/>
              <a:ea typeface="+mj-ea"/>
            </a:endParaRPr>
          </a:p>
        </p:txBody>
      </p:sp>
    </p:spTree>
    <p:extLst>
      <p:ext uri="{BB962C8B-B14F-4D97-AF65-F5344CB8AC3E}">
        <p14:creationId xmlns:p14="http://schemas.microsoft.com/office/powerpoint/2010/main" val="12826497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latin typeface="PMingLiU" panose="02020500000000000000" pitchFamily="18" charset="-120"/>
                <a:ea typeface="PMingLiU" panose="02020500000000000000" pitchFamily="18" charset="-120"/>
              </a:rPr>
              <a:t>學習神的真理</a:t>
            </a:r>
          </a:p>
          <a:p>
            <a:pPr algn="l">
              <a:lnSpc>
                <a:spcPts val="4000"/>
              </a:lnSpc>
              <a:spcBef>
                <a:spcPts val="0"/>
              </a:spcBef>
            </a:pPr>
            <a:r>
              <a:rPr lang="en-US" altLang="zh-TW" sz="3600" b="1" dirty="0">
                <a:solidFill>
                  <a:srgbClr val="FFFF00"/>
                </a:solidFill>
                <a:ea typeface="PMingLiU" panose="02020500000000000000" pitchFamily="18" charset="-120"/>
                <a:cs typeface="新細明體"/>
              </a:rPr>
              <a:t>2. Responding to God’s Truth </a:t>
            </a:r>
            <a:r>
              <a:rPr lang="zh-CN" altLang="en-US" sz="3600" b="1" dirty="0">
                <a:solidFill>
                  <a:srgbClr val="FFFF00"/>
                </a:solidFill>
                <a:latin typeface="PMingLiU" panose="02020500000000000000" pitchFamily="18" charset="-120"/>
                <a:ea typeface="PMingLiU" panose="02020500000000000000" pitchFamily="18" charset="-120"/>
                <a:cs typeface="新細明體"/>
              </a:rPr>
              <a:t>回應神的真理</a:t>
            </a:r>
            <a:endParaRPr lang="en-US" altLang="zh-Hant" sz="3600" b="1" dirty="0">
              <a:solidFill>
                <a:srgbClr val="FFFF00"/>
              </a:solidFill>
              <a:latin typeface="PMingLiU" panose="02020500000000000000" pitchFamily="18" charset="-120"/>
              <a:ea typeface="PMingLiU" panose="02020500000000000000" pitchFamily="18" charset="-120"/>
              <a:cs typeface="新細明體"/>
            </a:endParaRPr>
          </a:p>
          <a:p>
            <a:pPr algn="l">
              <a:lnSpc>
                <a:spcPts val="4000"/>
              </a:lnSpc>
              <a:spcBef>
                <a:spcPts val="0"/>
              </a:spcBef>
            </a:pP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27156972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latin typeface="PMingLiU" panose="02020500000000000000" pitchFamily="18" charset="-120"/>
                <a:ea typeface="PMingLiU" panose="02020500000000000000" pitchFamily="18" charset="-120"/>
              </a:rPr>
              <a:t>學習神的真理</a:t>
            </a:r>
            <a:endParaRPr lang="en-US" altLang="zh-TW"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r>
              <a:rPr lang="en-US" altLang="zh-TW" sz="3600" dirty="0">
                <a:solidFill>
                  <a:schemeClr val="bg1"/>
                </a:solidFill>
                <a:ea typeface="PMingLiU" panose="02020500000000000000" pitchFamily="18" charset="-120"/>
                <a:cs typeface="新細明體"/>
              </a:rPr>
              <a:t>Nehemiah background </a:t>
            </a:r>
            <a:r>
              <a:rPr lang="zh-TW" altLang="en-US" sz="3600" b="1" dirty="0">
                <a:solidFill>
                  <a:schemeClr val="bg1"/>
                </a:solidFill>
                <a:latin typeface="PMingLiU" panose="02020500000000000000" pitchFamily="18" charset="-120"/>
                <a:ea typeface="PMingLiU" panose="02020500000000000000" pitchFamily="18" charset="-120"/>
                <a:cs typeface="新細明體" charset="0"/>
              </a:rPr>
              <a:t>尼希米記</a:t>
            </a:r>
            <a:r>
              <a:rPr lang="zh-CN" altLang="en-US" sz="3600" b="1" dirty="0">
                <a:solidFill>
                  <a:schemeClr val="bg1"/>
                </a:solidFill>
                <a:latin typeface="PMingLiU" panose="02020500000000000000" pitchFamily="18" charset="-120"/>
                <a:ea typeface="PMingLiU" panose="02020500000000000000" pitchFamily="18" charset="-120"/>
                <a:cs typeface="新細明體" charset="0"/>
              </a:rPr>
              <a:t>的背景</a:t>
            </a:r>
            <a:r>
              <a:rPr lang="en-US" altLang="zh-CN" sz="3600" b="1" dirty="0">
                <a:solidFill>
                  <a:schemeClr val="bg1"/>
                </a:solidFill>
                <a:latin typeface="PMingLiU" panose="02020500000000000000" pitchFamily="18" charset="-120"/>
                <a:ea typeface="PMingLiU" panose="02020500000000000000" pitchFamily="18" charset="-120"/>
                <a:cs typeface="新細明體" charset="0"/>
              </a:rPr>
              <a:t>:</a:t>
            </a:r>
          </a:p>
          <a:p>
            <a:pPr algn="l" eaLnBrk="1" hangingPunct="1">
              <a:lnSpc>
                <a:spcPts val="4000"/>
              </a:lnSpc>
              <a:spcBef>
                <a:spcPts val="0"/>
              </a:spcBef>
            </a:pPr>
            <a:r>
              <a:rPr lang="en-US" altLang="zh-CN" sz="3600" dirty="0">
                <a:solidFill>
                  <a:srgbClr val="FFFFFF"/>
                </a:solidFill>
                <a:ea typeface="新細明體"/>
                <a:cs typeface="新細明體"/>
              </a:rPr>
              <a:t>After God disciplined Israel for their rebellion by sending them into exile for many years, He had mercy on them and restored them through the leadership and faith of Nehemiah. </a:t>
            </a:r>
            <a:endParaRPr lang="en-US" altLang="zh-CN" sz="3600" b="1" dirty="0">
              <a:solidFill>
                <a:srgbClr val="FFFFFF"/>
              </a:solidFill>
              <a:latin typeface="新細明體"/>
              <a:ea typeface="新細明體"/>
              <a:cs typeface="新細明體"/>
            </a:endParaRPr>
          </a:p>
          <a:p>
            <a:pPr algn="l" eaLnBrk="1" hangingPunct="1">
              <a:lnSpc>
                <a:spcPts val="4000"/>
              </a:lnSpc>
              <a:spcBef>
                <a:spcPts val="0"/>
              </a:spcBef>
            </a:pPr>
            <a:r>
              <a:rPr lang="zh-CN" altLang="en-US" sz="3600" b="1" dirty="0">
                <a:solidFill>
                  <a:srgbClr val="FFFFFF"/>
                </a:solidFill>
                <a:latin typeface="新細明體"/>
                <a:ea typeface="新細明體"/>
                <a:cs typeface="新細明體"/>
              </a:rPr>
              <a:t>在以色列背叛遠離神</a:t>
            </a:r>
            <a:r>
              <a:rPr lang="en-US" altLang="zh-TW" sz="3600" b="1" dirty="0">
                <a:solidFill>
                  <a:srgbClr val="FFFFFF"/>
                </a:solidFill>
                <a:latin typeface="新細明體"/>
                <a:ea typeface="新細明體"/>
                <a:cs typeface="新細明體"/>
              </a:rPr>
              <a:t>, </a:t>
            </a:r>
            <a:r>
              <a:rPr lang="zh-CN" altLang="en-US" sz="3600" b="1" dirty="0">
                <a:solidFill>
                  <a:srgbClr val="FFFFFF"/>
                </a:solidFill>
                <a:latin typeface="新細明體"/>
                <a:ea typeface="新細明體"/>
                <a:cs typeface="新細明體"/>
              </a:rPr>
              <a:t>被神管教亡國多年後</a:t>
            </a:r>
            <a:r>
              <a:rPr lang="en-US" altLang="zh-TW" sz="3600" b="1" dirty="0">
                <a:solidFill>
                  <a:srgbClr val="FFFFFF"/>
                </a:solidFill>
                <a:latin typeface="新細明體"/>
                <a:ea typeface="新細明體"/>
                <a:cs typeface="新細明體"/>
              </a:rPr>
              <a:t>, </a:t>
            </a:r>
            <a:r>
              <a:rPr lang="zh-CN" altLang="en-US" sz="3600" b="1" dirty="0">
                <a:solidFill>
                  <a:srgbClr val="FFFFFF"/>
                </a:solidFill>
                <a:latin typeface="新細明體"/>
                <a:ea typeface="新細明體"/>
                <a:cs typeface="新細明體"/>
              </a:rPr>
              <a:t>神再次憐憫他們</a:t>
            </a:r>
            <a:r>
              <a:rPr lang="en-US" altLang="zh-TW" sz="3600" b="1" dirty="0">
                <a:solidFill>
                  <a:srgbClr val="FFFFFF"/>
                </a:solidFill>
                <a:latin typeface="新細明體"/>
                <a:ea typeface="新細明體"/>
                <a:cs typeface="新細明體"/>
              </a:rPr>
              <a:t>, </a:t>
            </a:r>
            <a:r>
              <a:rPr lang="zh-TW" altLang="en-US" sz="3600" b="1" dirty="0">
                <a:solidFill>
                  <a:srgbClr val="FFFFFF"/>
                </a:solidFill>
                <a:latin typeface="新細明體"/>
                <a:ea typeface="新細明體"/>
                <a:cs typeface="新細明體"/>
              </a:rPr>
              <a:t>透過尼希米的信心和領導能力來重建祂的子民</a:t>
            </a:r>
            <a:r>
              <a:rPr lang="en-US" altLang="zh-TW" sz="3600" b="1" dirty="0">
                <a:solidFill>
                  <a:srgbClr val="FFFFFF"/>
                </a:solidFill>
                <a:latin typeface="新細明體"/>
                <a:ea typeface="新細明體"/>
                <a:cs typeface="新細明體"/>
              </a:rPr>
              <a:t>. </a:t>
            </a:r>
            <a:endParaRPr lang="en-US" altLang="zh-TW" sz="3600" dirty="0">
              <a:solidFill>
                <a:schemeClr val="bg1"/>
              </a:solidFill>
              <a:ea typeface="PMingLiU" panose="02020500000000000000" pitchFamily="18" charset="-120"/>
              <a:cs typeface="新細明體"/>
            </a:endParaRPr>
          </a:p>
          <a:p>
            <a:pPr algn="l">
              <a:lnSpc>
                <a:spcPts val="4000"/>
              </a:lnSpc>
              <a:spcBef>
                <a:spcPts val="0"/>
              </a:spcBef>
            </a:pPr>
            <a:endParaRPr lang="zh-TW" altLang="en-US"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20757143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latin typeface="PMingLiU" panose="02020500000000000000" pitchFamily="18" charset="-120"/>
                <a:ea typeface="PMingLiU" panose="02020500000000000000" pitchFamily="18" charset="-120"/>
              </a:rPr>
              <a:t>學習神的真理</a:t>
            </a:r>
            <a:endParaRPr lang="en-US" altLang="zh-TW"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r>
              <a:rPr lang="en-US" altLang="zh-TW" sz="3600" dirty="0">
                <a:solidFill>
                  <a:schemeClr val="bg1"/>
                </a:solidFill>
                <a:ea typeface="PMingLiU" panose="02020500000000000000" pitchFamily="18" charset="-120"/>
                <a:cs typeface="新細明體"/>
              </a:rPr>
              <a:t>Nehemiah </a:t>
            </a:r>
            <a:r>
              <a:rPr lang="en-US" altLang="zh-TW" sz="3600" dirty="0">
                <a:solidFill>
                  <a:srgbClr val="FFFFFF"/>
                </a:solidFill>
                <a:ea typeface="新細明體"/>
                <a:cs typeface="新細明體"/>
              </a:rPr>
              <a:t>Outline</a:t>
            </a:r>
            <a:r>
              <a:rPr lang="en-US" altLang="zh-TW" sz="3600" b="1" dirty="0">
                <a:solidFill>
                  <a:srgbClr val="FFFFFF"/>
                </a:solidFill>
                <a:latin typeface="新細明體"/>
                <a:ea typeface="新細明體"/>
                <a:cs typeface="新細明體"/>
              </a:rPr>
              <a:t> </a:t>
            </a:r>
            <a:r>
              <a:rPr lang="zh-TW" altLang="en-US" sz="3600" b="1" dirty="0">
                <a:solidFill>
                  <a:srgbClr val="FFFFFF"/>
                </a:solidFill>
                <a:latin typeface="新細明體"/>
                <a:ea typeface="新細明體"/>
                <a:cs typeface="新細明體"/>
              </a:rPr>
              <a:t>大綱</a:t>
            </a:r>
            <a:r>
              <a:rPr lang="en-US" altLang="zh-TW" sz="3600" b="1" dirty="0">
                <a:solidFill>
                  <a:srgbClr val="FFFFFF"/>
                </a:solidFill>
                <a:latin typeface="新細明體"/>
                <a:ea typeface="新細明體"/>
                <a:cs typeface="新細明體"/>
              </a:rPr>
              <a:t>:</a:t>
            </a:r>
          </a:p>
          <a:p>
            <a:pPr algn="l" eaLnBrk="1" hangingPunct="1">
              <a:lnSpc>
                <a:spcPts val="4000"/>
              </a:lnSpc>
              <a:spcBef>
                <a:spcPts val="0"/>
              </a:spcBef>
            </a:pPr>
            <a:r>
              <a:rPr lang="en-US" altLang="zh-TW" sz="3600" dirty="0">
                <a:solidFill>
                  <a:srgbClr val="FFFFFF"/>
                </a:solidFill>
                <a:ea typeface="新細明體"/>
                <a:cs typeface="新細明體"/>
              </a:rPr>
              <a:t>1. Rebuilding the Wall </a:t>
            </a:r>
            <a:r>
              <a:rPr lang="zh-TW" altLang="en-US" sz="3600" b="1" dirty="0">
                <a:solidFill>
                  <a:srgbClr val="FFFFFF"/>
                </a:solidFill>
                <a:latin typeface="新細明體"/>
                <a:ea typeface="新細明體"/>
                <a:cs typeface="新細明體"/>
              </a:rPr>
              <a:t>重建城牆</a:t>
            </a:r>
            <a:r>
              <a:rPr lang="en-US" altLang="zh-TW" sz="3600" b="1" dirty="0">
                <a:solidFill>
                  <a:srgbClr val="FFFFFF"/>
                </a:solidFill>
                <a:latin typeface="新細明體"/>
                <a:ea typeface="新細明體"/>
                <a:cs typeface="新細明體"/>
              </a:rPr>
              <a:t> (1-7)  </a:t>
            </a:r>
          </a:p>
          <a:p>
            <a:pPr algn="l" eaLnBrk="1" hangingPunct="1">
              <a:lnSpc>
                <a:spcPts val="4000"/>
              </a:lnSpc>
              <a:spcBef>
                <a:spcPts val="0"/>
              </a:spcBef>
            </a:pPr>
            <a:r>
              <a:rPr lang="en-US" altLang="zh-TW" sz="3600" dirty="0">
                <a:solidFill>
                  <a:srgbClr val="FFFFFF"/>
                </a:solidFill>
                <a:ea typeface="新細明體"/>
                <a:cs typeface="新細明體"/>
              </a:rPr>
              <a:t>2. Rebuilding the People </a:t>
            </a:r>
            <a:r>
              <a:rPr lang="zh-TW" altLang="en-US" sz="3600" b="1" dirty="0">
                <a:solidFill>
                  <a:srgbClr val="FFFFFF"/>
                </a:solidFill>
                <a:latin typeface="新細明體"/>
                <a:ea typeface="新細明體"/>
                <a:cs typeface="新細明體"/>
              </a:rPr>
              <a:t>重建人民</a:t>
            </a:r>
            <a:r>
              <a:rPr lang="en-US" altLang="zh-TW" sz="3600" b="1" dirty="0">
                <a:solidFill>
                  <a:srgbClr val="FFFFFF"/>
                </a:solidFill>
                <a:latin typeface="新細明體"/>
                <a:ea typeface="新細明體"/>
                <a:cs typeface="新細明體"/>
              </a:rPr>
              <a:t> (8-13)</a:t>
            </a:r>
            <a:endParaRPr lang="en-US" altLang="zh-CN" sz="3600" b="1" dirty="0">
              <a:solidFill>
                <a:schemeClr val="bg1"/>
              </a:solidFill>
              <a:latin typeface="PMingLiU" panose="02020500000000000000" pitchFamily="18" charset="-120"/>
              <a:ea typeface="PMingLiU" panose="02020500000000000000" pitchFamily="18" charset="-120"/>
              <a:cs typeface="新細明體" charset="0"/>
            </a:endParaRPr>
          </a:p>
          <a:p>
            <a:pPr algn="l">
              <a:lnSpc>
                <a:spcPts val="4000"/>
              </a:lnSpc>
              <a:spcBef>
                <a:spcPts val="0"/>
              </a:spcBef>
            </a:pPr>
            <a:endParaRPr lang="en-US" altLang="zh-CN" sz="3600" b="1" dirty="0">
              <a:solidFill>
                <a:schemeClr val="bg1"/>
              </a:solidFill>
              <a:latin typeface="PMingLiU" panose="02020500000000000000" pitchFamily="18" charset="-120"/>
              <a:ea typeface="PMingLiU" panose="02020500000000000000" pitchFamily="18" charset="-120"/>
              <a:cs typeface="新細明體" charset="0"/>
            </a:endParaRPr>
          </a:p>
          <a:p>
            <a:pPr algn="l">
              <a:lnSpc>
                <a:spcPts val="4000"/>
              </a:lnSpc>
              <a:spcBef>
                <a:spcPts val="0"/>
              </a:spcBef>
            </a:pPr>
            <a:endParaRPr lang="en-US" altLang="zh-TW" sz="3600" dirty="0">
              <a:solidFill>
                <a:schemeClr val="bg1"/>
              </a:solidFill>
              <a:ea typeface="PMingLiU" panose="02020500000000000000" pitchFamily="18" charset="-120"/>
              <a:cs typeface="新細明體"/>
            </a:endParaRPr>
          </a:p>
          <a:p>
            <a:pPr algn="l">
              <a:lnSpc>
                <a:spcPts val="4000"/>
              </a:lnSpc>
              <a:spcBef>
                <a:spcPts val="0"/>
              </a:spcBef>
            </a:pPr>
            <a:endParaRPr lang="zh-TW" altLang="en-US"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6436683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228600" y="838200"/>
            <a:ext cx="8534400" cy="5715000"/>
          </a:xfrm>
        </p:spPr>
        <p:txBody>
          <a:bodyPr/>
          <a:lstStyle/>
          <a:p>
            <a:pPr algn="l">
              <a:lnSpc>
                <a:spcPts val="4000"/>
              </a:lnSpc>
              <a:spcBef>
                <a:spcPts val="0"/>
              </a:spcBef>
            </a:pPr>
            <a:r>
              <a:rPr lang="en-US" altLang="zh-TW" sz="3600" b="1" dirty="0">
                <a:solidFill>
                  <a:srgbClr val="FFFF00"/>
                </a:solidFill>
                <a:ea typeface="PMingLiU" panose="02020500000000000000" pitchFamily="18" charset="-120"/>
              </a:rPr>
              <a:t>1. Learning from God’s Truth </a:t>
            </a:r>
            <a:r>
              <a:rPr lang="zh-TW" altLang="en-US" sz="3600" b="1" dirty="0">
                <a:solidFill>
                  <a:srgbClr val="FFFF00"/>
                </a:solidFill>
                <a:latin typeface="PMingLiU" panose="02020500000000000000" pitchFamily="18" charset="-120"/>
                <a:ea typeface="PMingLiU" panose="02020500000000000000" pitchFamily="18" charset="-120"/>
              </a:rPr>
              <a:t>學習神的真理</a:t>
            </a:r>
            <a:endParaRPr lang="en-US" altLang="zh-TW"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r>
              <a:rPr lang="en-US" sz="3600" dirty="0">
                <a:solidFill>
                  <a:schemeClr val="bg1"/>
                </a:solidFill>
              </a:rPr>
              <a:t>Nehemiah 6:15-16, 7:1</a:t>
            </a:r>
          </a:p>
          <a:p>
            <a:pPr algn="l">
              <a:lnSpc>
                <a:spcPts val="4000"/>
              </a:lnSpc>
              <a:spcBef>
                <a:spcPts val="0"/>
              </a:spcBef>
            </a:pPr>
            <a:r>
              <a:rPr lang="en-US" sz="3600" dirty="0">
                <a:solidFill>
                  <a:schemeClr val="bg1"/>
                </a:solidFill>
              </a:rPr>
              <a:t>So </a:t>
            </a:r>
            <a:r>
              <a:rPr lang="en-US" sz="3600" u="sng" dirty="0">
                <a:solidFill>
                  <a:srgbClr val="FFFF00"/>
                </a:solidFill>
              </a:rPr>
              <a:t>the wall was completed </a:t>
            </a:r>
            <a:r>
              <a:rPr lang="en-US" sz="3600" dirty="0">
                <a:solidFill>
                  <a:schemeClr val="bg1"/>
                </a:solidFill>
              </a:rPr>
              <a:t>on the twenty-fifth of Elul, in fifty-two days… </a:t>
            </a:r>
            <a:r>
              <a:rPr lang="en-US" sz="3600" u="sng" dirty="0">
                <a:solidFill>
                  <a:srgbClr val="FFFF00"/>
                </a:solidFill>
              </a:rPr>
              <a:t>this work had been done with the help of our God</a:t>
            </a:r>
            <a:r>
              <a:rPr lang="en-US" sz="3600" dirty="0">
                <a:solidFill>
                  <a:schemeClr val="bg1"/>
                </a:solidFill>
              </a:rPr>
              <a:t>... After </a:t>
            </a:r>
            <a:r>
              <a:rPr lang="en-US" sz="3600" u="sng" dirty="0">
                <a:solidFill>
                  <a:srgbClr val="FFFF00"/>
                </a:solidFill>
              </a:rPr>
              <a:t>the wall had been rebuilt</a:t>
            </a:r>
            <a:r>
              <a:rPr lang="en-US" sz="3600" dirty="0">
                <a:solidFill>
                  <a:srgbClr val="FFFFFF"/>
                </a:solidFill>
              </a:rPr>
              <a:t> and I had set the doors in place, the gatekeepers, the </a:t>
            </a:r>
            <a:r>
              <a:rPr lang="en-US" sz="3600" dirty="0">
                <a:solidFill>
                  <a:schemeClr val="bg1"/>
                </a:solidFill>
              </a:rPr>
              <a:t>musicians and the Levites were appointed. </a:t>
            </a:r>
          </a:p>
          <a:p>
            <a:pPr algn="l">
              <a:lnSpc>
                <a:spcPts val="4000"/>
              </a:lnSpc>
              <a:spcBef>
                <a:spcPts val="0"/>
              </a:spcBef>
            </a:pPr>
            <a:r>
              <a:rPr lang="en-US" sz="3600" u="sng" dirty="0">
                <a:solidFill>
                  <a:srgbClr val="FFFF00"/>
                </a:solidFill>
              </a:rPr>
              <a:t>The city was wide and large, but the people within it were few</a:t>
            </a:r>
            <a:r>
              <a:rPr lang="en-US" sz="3600" dirty="0">
                <a:solidFill>
                  <a:schemeClr val="bg1"/>
                </a:solidFill>
              </a:rPr>
              <a:t>, and no houses had been rebuilt.</a:t>
            </a:r>
          </a:p>
          <a:p>
            <a:pPr algn="l">
              <a:lnSpc>
                <a:spcPts val="4000"/>
              </a:lnSpc>
              <a:spcBef>
                <a:spcPts val="0"/>
              </a:spcBef>
            </a:pPr>
            <a:endParaRPr lang="en-US" altLang="zh-TW" sz="3600" dirty="0">
              <a:solidFill>
                <a:schemeClr val="bg1"/>
              </a:solidFill>
              <a:ea typeface="PMingLiU" panose="02020500000000000000" pitchFamily="18" charset="-120"/>
              <a:cs typeface="新細明體"/>
            </a:endParaRPr>
          </a:p>
          <a:p>
            <a:pPr algn="l">
              <a:lnSpc>
                <a:spcPts val="4000"/>
              </a:lnSpc>
              <a:spcBef>
                <a:spcPts val="0"/>
              </a:spcBef>
            </a:pPr>
            <a:endParaRPr lang="zh-TW" altLang="en-US" sz="3600" b="1" dirty="0">
              <a:solidFill>
                <a:srgbClr val="FFFF00"/>
              </a:solidFill>
              <a:latin typeface="PMingLiU" panose="02020500000000000000" pitchFamily="18" charset="-120"/>
              <a:ea typeface="PMingLiU" panose="02020500000000000000" pitchFamily="18" charset="-120"/>
            </a:endParaRPr>
          </a:p>
          <a:p>
            <a:pPr algn="l">
              <a:lnSpc>
                <a:spcPts val="4000"/>
              </a:lnSpc>
              <a:spcBef>
                <a:spcPts val="0"/>
              </a:spcBef>
            </a:pPr>
            <a:endParaRPr lang="en-US" altLang="zh-TW" sz="3600" b="1" dirty="0">
              <a:solidFill>
                <a:schemeClr val="bg1"/>
              </a:solidFill>
              <a:ea typeface="PMingLiU" panose="02020500000000000000" pitchFamily="18" charset="-120"/>
              <a:cs typeface="新細明體"/>
            </a:endParaRPr>
          </a:p>
        </p:txBody>
      </p:sp>
    </p:spTree>
    <p:extLst>
      <p:ext uri="{BB962C8B-B14F-4D97-AF65-F5344CB8AC3E}">
        <p14:creationId xmlns:p14="http://schemas.microsoft.com/office/powerpoint/2010/main" val="169178408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12926</TotalTime>
  <Words>2957</Words>
  <Application>Microsoft Macintosh PowerPoint</Application>
  <PresentationFormat>On-screen Show (4:3)</PresentationFormat>
  <Paragraphs>210</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新細明體</vt:lpstr>
      <vt:lpstr>新細明體</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hugo Cheng</dc:creator>
  <cp:lastModifiedBy>Hugo Cheng</cp:lastModifiedBy>
  <cp:revision>382</cp:revision>
  <cp:lastPrinted>2019-06-22T21:09:22Z</cp:lastPrinted>
  <dcterms:created xsi:type="dcterms:W3CDTF">2010-08-29T05:48:39Z</dcterms:created>
  <dcterms:modified xsi:type="dcterms:W3CDTF">2019-08-31T05:06:48Z</dcterms:modified>
</cp:coreProperties>
</file>