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7" r:id="rId2"/>
    <p:sldId id="288" r:id="rId3"/>
    <p:sldId id="287" r:id="rId4"/>
    <p:sldId id="372" r:id="rId5"/>
    <p:sldId id="348" r:id="rId6"/>
    <p:sldId id="330" r:id="rId7"/>
    <p:sldId id="343" r:id="rId8"/>
    <p:sldId id="332" r:id="rId9"/>
    <p:sldId id="337" r:id="rId10"/>
    <p:sldId id="338" r:id="rId11"/>
    <p:sldId id="345" r:id="rId12"/>
    <p:sldId id="349" r:id="rId13"/>
    <p:sldId id="339" r:id="rId14"/>
    <p:sldId id="340" r:id="rId15"/>
    <p:sldId id="354" r:id="rId16"/>
    <p:sldId id="373" r:id="rId17"/>
    <p:sldId id="350" r:id="rId18"/>
    <p:sldId id="351" r:id="rId19"/>
    <p:sldId id="352" r:id="rId20"/>
    <p:sldId id="342" r:id="rId21"/>
    <p:sldId id="346" r:id="rId22"/>
    <p:sldId id="274" r:id="rId23"/>
    <p:sldId id="353" r:id="rId24"/>
    <p:sldId id="356" r:id="rId25"/>
    <p:sldId id="357" r:id="rId26"/>
    <p:sldId id="344" r:id="rId27"/>
    <p:sldId id="336" r:id="rId28"/>
    <p:sldId id="358" r:id="rId29"/>
    <p:sldId id="359" r:id="rId30"/>
    <p:sldId id="360" r:id="rId31"/>
    <p:sldId id="361" r:id="rId32"/>
    <p:sldId id="362" r:id="rId33"/>
    <p:sldId id="363" r:id="rId34"/>
    <p:sldId id="364" r:id="rId35"/>
    <p:sldId id="365" r:id="rId36"/>
    <p:sldId id="347" r:id="rId37"/>
    <p:sldId id="367" r:id="rId38"/>
    <p:sldId id="368" r:id="rId39"/>
    <p:sldId id="369" r:id="rId40"/>
    <p:sldId id="370" r:id="rId4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p:restoredTop sz="94671"/>
  </p:normalViewPr>
  <p:slideViewPr>
    <p:cSldViewPr snapToObjects="1">
      <p:cViewPr varScale="1">
        <p:scale>
          <a:sx n="82" d="100"/>
          <a:sy n="82" d="100"/>
        </p:scale>
        <p:origin x="4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329CD-ECAA-8946-AB9A-E5C3BE0BEA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AB73AC43-0C00-5347-83BC-70322D085F5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F6F48E1-5B5E-AA41-98B4-D9417BBC4C65}" type="datetimeFigureOut">
              <a:rPr lang="en-US" altLang="en-US"/>
              <a:pPr>
                <a:defRPr/>
              </a:pPr>
              <a:t>8/30/19</a:t>
            </a:fld>
            <a:endParaRPr lang="en-US" altLang="en-US"/>
          </a:p>
        </p:txBody>
      </p:sp>
      <p:sp>
        <p:nvSpPr>
          <p:cNvPr id="4" name="Footer Placeholder 3">
            <a:extLst>
              <a:ext uri="{FF2B5EF4-FFF2-40B4-BE49-F238E27FC236}">
                <a16:creationId xmlns:a16="http://schemas.microsoft.com/office/drawing/2014/main" id="{D30B225A-8C29-9D4A-AB95-23286F00241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C27AC394-02A9-C549-97D9-D2D5BC3E6AE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258E523-3EAF-004C-8F2C-FA74CAA67A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2B40B-99E2-9643-ADEB-7FB08D029448}"/>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3110D4D-0176-7440-AC8B-B4D116B6EDCA}"/>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1E44F6E-B655-7241-8A3E-87CE6872B78D}" type="datetimeFigureOut">
              <a:rPr lang="en-US" altLang="en-US"/>
              <a:pPr>
                <a:defRPr/>
              </a:pPr>
              <a:t>8/30/19</a:t>
            </a:fld>
            <a:endParaRPr lang="en-US" altLang="en-US"/>
          </a:p>
        </p:txBody>
      </p:sp>
      <p:sp>
        <p:nvSpPr>
          <p:cNvPr id="4" name="Slide Image Placeholder 3">
            <a:extLst>
              <a:ext uri="{FF2B5EF4-FFF2-40B4-BE49-F238E27FC236}">
                <a16:creationId xmlns:a16="http://schemas.microsoft.com/office/drawing/2014/main" id="{D0B8BD44-8CD4-B143-8894-7754F4368BE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A3B0FAF-5BB8-4E45-A103-73728CC502E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7FE12E3-3334-9042-BEF5-D08B5333676B}"/>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F6F14D35-95FD-0748-A3BA-F8D48E4F094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318492-C150-EF48-ABEA-B7F1434E90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7743A13-8434-0941-8CA8-C0D8B5A47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EE5BE6C9-DDDD-F446-A2C6-C9CCCE4854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062B35DF-9683-9C45-BFB5-F384C0A3C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229E92-D869-FE4F-8948-299984FEEF4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96B2E4C-6CD5-E744-BF37-D5289FE0B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6E445842-7D0B-9945-9D41-EA54635AE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A8E0FC94-3048-114B-B807-672DADF8D1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DDF94C-9A96-234C-B13C-7DF8D993831D}" type="slidenum">
              <a:rPr lang="en-US" altLang="en-US"/>
              <a:pPr/>
              <a:t>11</a:t>
            </a:fld>
            <a:endParaRPr lang="en-US" altLang="en-US"/>
          </a:p>
        </p:txBody>
      </p:sp>
    </p:spTree>
    <p:extLst>
      <p:ext uri="{BB962C8B-B14F-4D97-AF65-F5344CB8AC3E}">
        <p14:creationId xmlns:p14="http://schemas.microsoft.com/office/powerpoint/2010/main" val="103782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96B2E4C-6CD5-E744-BF37-D5289FE0B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6E445842-7D0B-9945-9D41-EA54635AE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A8E0FC94-3048-114B-B807-672DADF8D1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DDF94C-9A96-234C-B13C-7DF8D993831D}" type="slidenum">
              <a:rPr lang="en-US" altLang="en-US"/>
              <a:pPr/>
              <a:t>12</a:t>
            </a:fld>
            <a:endParaRPr lang="en-US" altLang="en-US"/>
          </a:p>
        </p:txBody>
      </p:sp>
    </p:spTree>
    <p:extLst>
      <p:ext uri="{BB962C8B-B14F-4D97-AF65-F5344CB8AC3E}">
        <p14:creationId xmlns:p14="http://schemas.microsoft.com/office/powerpoint/2010/main" val="412869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BB7F30C-4003-CE46-BE5E-736E1A6A54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715D458D-8FAF-C941-9421-AD4A0DA023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467A5556-9B54-C04F-AB0F-6ABCFFA18C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2ED4D66-4B6B-4A4E-9F8C-AEA59C5D56F0}" type="slidenum">
              <a:rPr lang="en-US" altLang="en-US"/>
              <a:pPr/>
              <a:t>13</a:t>
            </a:fld>
            <a:endParaRPr lang="en-US" altLang="en-US"/>
          </a:p>
        </p:txBody>
      </p:sp>
    </p:spTree>
    <p:extLst>
      <p:ext uri="{BB962C8B-B14F-4D97-AF65-F5344CB8AC3E}">
        <p14:creationId xmlns:p14="http://schemas.microsoft.com/office/powerpoint/2010/main" val="310808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46CE2AF5-6057-CC45-A4AD-97366E497A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262D82BE-98F9-9145-8C0C-CB76421DEB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905AD6A7-B407-104A-A0C1-8E6044BAB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AF14DD-795F-FB4B-A236-CE2F8EABB7DF}" type="slidenum">
              <a:rPr lang="en-US" altLang="en-US"/>
              <a:pPr/>
              <a:t>14</a:t>
            </a:fld>
            <a:endParaRPr lang="en-US" altLang="en-US"/>
          </a:p>
        </p:txBody>
      </p:sp>
    </p:spTree>
    <p:extLst>
      <p:ext uri="{BB962C8B-B14F-4D97-AF65-F5344CB8AC3E}">
        <p14:creationId xmlns:p14="http://schemas.microsoft.com/office/powerpoint/2010/main" val="127176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742BEBA-576A-984D-BD0B-6C2E28E54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73C178F-95E6-5A44-9DB3-C03B93EBE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8A63125-856A-544C-8F8D-284A08802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128935-EEAD-4D46-8FD7-C385810ACA0F}" type="slidenum">
              <a:rPr lang="en-US" altLang="en-US"/>
              <a:pPr/>
              <a:t>15</a:t>
            </a:fld>
            <a:endParaRPr lang="en-US" altLang="en-US"/>
          </a:p>
        </p:txBody>
      </p:sp>
    </p:spTree>
    <p:extLst>
      <p:ext uri="{BB962C8B-B14F-4D97-AF65-F5344CB8AC3E}">
        <p14:creationId xmlns:p14="http://schemas.microsoft.com/office/powerpoint/2010/main" val="380065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742BEBA-576A-984D-BD0B-6C2E28E54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73C178F-95E6-5A44-9DB3-C03B93EBE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8A63125-856A-544C-8F8D-284A08802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128935-EEAD-4D46-8FD7-C385810ACA0F}" type="slidenum">
              <a:rPr lang="en-US" altLang="en-US"/>
              <a:pPr/>
              <a:t>16</a:t>
            </a:fld>
            <a:endParaRPr lang="en-US" altLang="en-US"/>
          </a:p>
        </p:txBody>
      </p:sp>
    </p:spTree>
    <p:extLst>
      <p:ext uri="{BB962C8B-B14F-4D97-AF65-F5344CB8AC3E}">
        <p14:creationId xmlns:p14="http://schemas.microsoft.com/office/powerpoint/2010/main" val="336642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32BB0F1-6D78-3647-8B75-4373FD47C6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DDBE0A6-1C02-F743-B538-32403D08B0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C11EAE10-65CF-6C40-AA44-CD3849DB4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A48CD7-99C2-884C-93B8-8910ED95411B}" type="slidenum">
              <a:rPr lang="en-US" altLang="en-US"/>
              <a:pPr/>
              <a:t>17</a:t>
            </a:fld>
            <a:endParaRPr lang="en-US" altLang="en-US"/>
          </a:p>
        </p:txBody>
      </p:sp>
    </p:spTree>
    <p:extLst>
      <p:ext uri="{BB962C8B-B14F-4D97-AF65-F5344CB8AC3E}">
        <p14:creationId xmlns:p14="http://schemas.microsoft.com/office/powerpoint/2010/main" val="61474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32BB0F1-6D78-3647-8B75-4373FD47C6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DDBE0A6-1C02-F743-B538-32403D08B0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C11EAE10-65CF-6C40-AA44-CD3849DB4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A48CD7-99C2-884C-93B8-8910ED95411B}" type="slidenum">
              <a:rPr lang="en-US" altLang="en-US"/>
              <a:pPr/>
              <a:t>18</a:t>
            </a:fld>
            <a:endParaRPr lang="en-US" altLang="en-US"/>
          </a:p>
        </p:txBody>
      </p:sp>
    </p:spTree>
    <p:extLst>
      <p:ext uri="{BB962C8B-B14F-4D97-AF65-F5344CB8AC3E}">
        <p14:creationId xmlns:p14="http://schemas.microsoft.com/office/powerpoint/2010/main" val="296103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32BB0F1-6D78-3647-8B75-4373FD47C6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DDBE0A6-1C02-F743-B538-32403D08B0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C11EAE10-65CF-6C40-AA44-CD3849DB4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A48CD7-99C2-884C-93B8-8910ED95411B}" type="slidenum">
              <a:rPr lang="en-US" altLang="en-US"/>
              <a:pPr/>
              <a:t>19</a:t>
            </a:fld>
            <a:endParaRPr lang="en-US" altLang="en-US"/>
          </a:p>
        </p:txBody>
      </p:sp>
    </p:spTree>
    <p:extLst>
      <p:ext uri="{BB962C8B-B14F-4D97-AF65-F5344CB8AC3E}">
        <p14:creationId xmlns:p14="http://schemas.microsoft.com/office/powerpoint/2010/main" val="1814551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915A6E2-8F25-184C-9193-B6742A146F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FA4B819F-2E28-6D43-B666-7BDF09559C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ED3DD995-608F-FF49-858B-723DF6C411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CE356B-C6A0-C049-9FB8-1C759F32F624}" type="slidenum">
              <a:rPr lang="en-US" altLang="en-US"/>
              <a:pPr/>
              <a:t>20</a:t>
            </a:fld>
            <a:endParaRPr lang="en-US" altLang="en-US"/>
          </a:p>
        </p:txBody>
      </p:sp>
    </p:spTree>
    <p:extLst>
      <p:ext uri="{BB962C8B-B14F-4D97-AF65-F5344CB8AC3E}">
        <p14:creationId xmlns:p14="http://schemas.microsoft.com/office/powerpoint/2010/main" val="219245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A2484B-CFAB-0240-B010-5EA0221EF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DE5848A-1DD6-3740-8E45-A245AFBDA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B60A0C74-AA5E-0D44-BBF8-1465E83BD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A9BB61-471E-7145-BD86-FA6A5E7A016A}" type="slidenum">
              <a:rPr lang="en-US" altLang="en-US" smtClean="0"/>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32BB0F1-6D78-3647-8B75-4373FD47C6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DDBE0A6-1C02-F743-B538-32403D08B0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C11EAE10-65CF-6C40-AA44-CD3849DB4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A48CD7-99C2-884C-93B8-8910ED95411B}" type="slidenum">
              <a:rPr lang="en-US" altLang="en-US"/>
              <a:pPr/>
              <a:t>21</a:t>
            </a:fld>
            <a:endParaRPr lang="en-US" altLang="en-US"/>
          </a:p>
        </p:txBody>
      </p:sp>
    </p:spTree>
    <p:extLst>
      <p:ext uri="{BB962C8B-B14F-4D97-AF65-F5344CB8AC3E}">
        <p14:creationId xmlns:p14="http://schemas.microsoft.com/office/powerpoint/2010/main" val="3250007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742BEBA-576A-984D-BD0B-6C2E28E54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73C178F-95E6-5A44-9DB3-C03B93EBE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8A63125-856A-544C-8F8D-284A08802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128935-EEAD-4D46-8FD7-C385810ACA0F}" type="slidenum">
              <a:rPr lang="en-US" altLang="en-US"/>
              <a:pPr/>
              <a:t>22</a:t>
            </a:fld>
            <a:endParaRPr lang="en-US" altLang="en-US"/>
          </a:p>
        </p:txBody>
      </p:sp>
    </p:spTree>
    <p:extLst>
      <p:ext uri="{BB962C8B-B14F-4D97-AF65-F5344CB8AC3E}">
        <p14:creationId xmlns:p14="http://schemas.microsoft.com/office/powerpoint/2010/main" val="53978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742BEBA-576A-984D-BD0B-6C2E28E54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73C178F-95E6-5A44-9DB3-C03B93EBE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78A63125-856A-544C-8F8D-284A088029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6128935-EEAD-4D46-8FD7-C385810ACA0F}" type="slidenum">
              <a:rPr lang="en-US" altLang="en-US"/>
              <a:pPr/>
              <a:t>23</a:t>
            </a:fld>
            <a:endParaRPr lang="en-US" altLang="en-US"/>
          </a:p>
        </p:txBody>
      </p:sp>
    </p:spTree>
    <p:extLst>
      <p:ext uri="{BB962C8B-B14F-4D97-AF65-F5344CB8AC3E}">
        <p14:creationId xmlns:p14="http://schemas.microsoft.com/office/powerpoint/2010/main" val="4257344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27768AC2-F5CE-4D49-98A0-C5B8303B51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B4F9556-F41B-E141-B6A2-FED98AE646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BB3CB09D-987E-8C47-AECD-10BBE6A081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52382F-AB02-7245-99E7-F4C2606676BB}" type="slidenum">
              <a:rPr lang="en-US" altLang="en-US" smtClean="0"/>
              <a:pPr/>
              <a:t>24</a:t>
            </a:fld>
            <a:endParaRPr lang="en-US" altLang="en-US"/>
          </a:p>
        </p:txBody>
      </p:sp>
    </p:spTree>
    <p:extLst>
      <p:ext uri="{BB962C8B-B14F-4D97-AF65-F5344CB8AC3E}">
        <p14:creationId xmlns:p14="http://schemas.microsoft.com/office/powerpoint/2010/main" val="46353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B2665D0-3E6C-8048-88E8-B44975DF3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EA8D074A-6C22-3348-9D03-9B6B4EF14E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FE2F0B6C-6294-2D46-AC8C-8A2B0A3BFC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D1A37E-C97B-0349-93D8-6330B9273B6A}" type="slidenum">
              <a:rPr lang="en-US" altLang="en-US" smtClean="0"/>
              <a:pPr/>
              <a:t>25</a:t>
            </a:fld>
            <a:endParaRPr lang="en-US" altLang="en-US"/>
          </a:p>
        </p:txBody>
      </p:sp>
    </p:spTree>
    <p:extLst>
      <p:ext uri="{BB962C8B-B14F-4D97-AF65-F5344CB8AC3E}">
        <p14:creationId xmlns:p14="http://schemas.microsoft.com/office/powerpoint/2010/main" val="691845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4411CDCA-7784-F949-92C7-43E07C3E2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0E9FCB8-4039-F146-A1C2-83118C8F6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515D277F-601F-5E46-8046-679B23199A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45034F-2B84-D346-B61B-4E439AACAD49}" type="slidenum">
              <a:rPr lang="en-US" altLang="en-US" smtClean="0"/>
              <a:pPr/>
              <a:t>26</a:t>
            </a:fld>
            <a:endParaRPr lang="en-US" altLang="en-US"/>
          </a:p>
        </p:txBody>
      </p:sp>
    </p:spTree>
    <p:extLst>
      <p:ext uri="{BB962C8B-B14F-4D97-AF65-F5344CB8AC3E}">
        <p14:creationId xmlns:p14="http://schemas.microsoft.com/office/powerpoint/2010/main" val="3763826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ABAAFFA-BF55-7E48-A987-715944982F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E955457-576F-124E-9711-CD03171867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D2265498-F81B-B249-9EB9-EDB5DC8028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0353DB-2377-CC43-8A1D-96E40163BC17}" type="slidenum">
              <a:rPr lang="en-US" altLang="en-US" smtClean="0"/>
              <a:pPr/>
              <a:t>27</a:t>
            </a:fld>
            <a:endParaRPr lang="en-US" altLang="en-US"/>
          </a:p>
        </p:txBody>
      </p:sp>
    </p:spTree>
    <p:extLst>
      <p:ext uri="{BB962C8B-B14F-4D97-AF65-F5344CB8AC3E}">
        <p14:creationId xmlns:p14="http://schemas.microsoft.com/office/powerpoint/2010/main" val="15864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D1916C6-9562-B446-B569-540D7AF30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CBE75637-8070-3B44-A867-59AB91F0B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3A4A20EA-3A85-274B-BE4A-E9D7A84E6E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401CDD-46CF-2349-B657-29480BA53C40}" type="slidenum">
              <a:rPr lang="en-US" altLang="en-US" smtClean="0"/>
              <a:pPr/>
              <a:t>28</a:t>
            </a:fld>
            <a:endParaRPr lang="en-US" altLang="en-US"/>
          </a:p>
        </p:txBody>
      </p:sp>
    </p:spTree>
    <p:extLst>
      <p:ext uri="{BB962C8B-B14F-4D97-AF65-F5344CB8AC3E}">
        <p14:creationId xmlns:p14="http://schemas.microsoft.com/office/powerpoint/2010/main" val="3026592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D590F16-2544-E440-8EBB-362485EEF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AD90B19B-DB8C-284B-973B-9111FE1134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F0A18976-8242-CA4D-9DF1-0B575D888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EEB490-1996-CE40-85F7-01FCA04A6908}" type="slidenum">
              <a:rPr lang="en-US" altLang="en-US" smtClean="0"/>
              <a:pPr/>
              <a:t>29</a:t>
            </a:fld>
            <a:endParaRPr lang="en-US" altLang="en-US"/>
          </a:p>
        </p:txBody>
      </p:sp>
    </p:spTree>
    <p:extLst>
      <p:ext uri="{BB962C8B-B14F-4D97-AF65-F5344CB8AC3E}">
        <p14:creationId xmlns:p14="http://schemas.microsoft.com/office/powerpoint/2010/main" val="2223134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82C80AD-015D-184E-BFE7-DB76976A3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F898B06-95B2-6245-B19A-EC113B571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2F703854-9EDC-2248-9D5B-DF0044CE6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10CF92-13A2-1B4D-896E-566F00C1CFDB}" type="slidenum">
              <a:rPr lang="en-US" altLang="en-US" smtClean="0"/>
              <a:pPr/>
              <a:t>30</a:t>
            </a:fld>
            <a:endParaRPr lang="en-US" altLang="en-US"/>
          </a:p>
        </p:txBody>
      </p:sp>
    </p:spTree>
    <p:extLst>
      <p:ext uri="{BB962C8B-B14F-4D97-AF65-F5344CB8AC3E}">
        <p14:creationId xmlns:p14="http://schemas.microsoft.com/office/powerpoint/2010/main" val="355029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A2484B-CFAB-0240-B010-5EA0221EF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DE5848A-1DD6-3740-8E45-A245AFBDA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B60A0C74-AA5E-0D44-BBF8-1465E83BD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A9BB61-471E-7145-BD86-FA6A5E7A016A}" type="slidenum">
              <a:rPr lang="en-US" altLang="en-US" smtClean="0"/>
              <a:pPr/>
              <a:t>4</a:t>
            </a:fld>
            <a:endParaRPr lang="en-US" altLang="en-US"/>
          </a:p>
        </p:txBody>
      </p:sp>
    </p:spTree>
    <p:extLst>
      <p:ext uri="{BB962C8B-B14F-4D97-AF65-F5344CB8AC3E}">
        <p14:creationId xmlns:p14="http://schemas.microsoft.com/office/powerpoint/2010/main" val="1212841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4BD0B236-C707-D947-86E1-851EEA30F4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8B0A3ED-A7E3-524C-8579-4F6E38C3C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3EFDC22B-8014-0949-A8BA-B30ABC24BB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201B65-BC76-7C4D-B8C9-01141F085B35}" type="slidenum">
              <a:rPr lang="en-US" altLang="en-US" smtClean="0"/>
              <a:pPr/>
              <a:t>31</a:t>
            </a:fld>
            <a:endParaRPr lang="en-US" altLang="en-US"/>
          </a:p>
        </p:txBody>
      </p:sp>
    </p:spTree>
    <p:extLst>
      <p:ext uri="{BB962C8B-B14F-4D97-AF65-F5344CB8AC3E}">
        <p14:creationId xmlns:p14="http://schemas.microsoft.com/office/powerpoint/2010/main" val="1102185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937B257-2247-E345-A983-82428BB8D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156C728-FD92-5B40-8965-656D6D84D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83AEDE19-D529-BB45-87DD-E8DCC4695A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6CFEA3-8703-5649-BC6B-6209579A4771}" type="slidenum">
              <a:rPr lang="en-US" altLang="en-US" smtClean="0"/>
              <a:pPr/>
              <a:t>32</a:t>
            </a:fld>
            <a:endParaRPr lang="en-US" altLang="en-US"/>
          </a:p>
        </p:txBody>
      </p:sp>
    </p:spTree>
    <p:extLst>
      <p:ext uri="{BB962C8B-B14F-4D97-AF65-F5344CB8AC3E}">
        <p14:creationId xmlns:p14="http://schemas.microsoft.com/office/powerpoint/2010/main" val="1656974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D76D723-ADE7-1943-B136-2051964DB7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42EC7DC6-996A-E04E-909E-667B6CFFB6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554574E8-948C-5D45-AE7C-8B370B1440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360508-E934-734A-BA31-CA9B365BB715}" type="slidenum">
              <a:rPr lang="en-US" altLang="en-US" smtClean="0"/>
              <a:pPr/>
              <a:t>33</a:t>
            </a:fld>
            <a:endParaRPr lang="en-US" altLang="en-US"/>
          </a:p>
        </p:txBody>
      </p:sp>
    </p:spTree>
    <p:extLst>
      <p:ext uri="{BB962C8B-B14F-4D97-AF65-F5344CB8AC3E}">
        <p14:creationId xmlns:p14="http://schemas.microsoft.com/office/powerpoint/2010/main" val="206598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431A640B-8012-A040-A76F-CC68F864E1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4C83CF06-BA29-024F-A5D5-AF9083189E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D4875860-9FB9-4746-859D-C94B93DEF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422547-4FA6-A74D-A10F-868DBE332389}" type="slidenum">
              <a:rPr lang="en-US" altLang="en-US" smtClean="0"/>
              <a:pPr/>
              <a:t>34</a:t>
            </a:fld>
            <a:endParaRPr lang="en-US" altLang="en-US"/>
          </a:p>
        </p:txBody>
      </p:sp>
    </p:spTree>
    <p:extLst>
      <p:ext uri="{BB962C8B-B14F-4D97-AF65-F5344CB8AC3E}">
        <p14:creationId xmlns:p14="http://schemas.microsoft.com/office/powerpoint/2010/main" val="4169456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A790EAA-5CFF-FE4B-AF56-087026CF5D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0645437C-9ABE-F143-B9D7-7BB98BE587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0B24CCC7-E158-104A-A12A-5951D2BC1D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D0160F-FCFB-574D-BC62-DD9C2F331D99}" type="slidenum">
              <a:rPr lang="en-US" altLang="en-US" smtClean="0"/>
              <a:pPr/>
              <a:t>35</a:t>
            </a:fld>
            <a:endParaRPr lang="en-US" altLang="en-US"/>
          </a:p>
        </p:txBody>
      </p:sp>
    </p:spTree>
    <p:extLst>
      <p:ext uri="{BB962C8B-B14F-4D97-AF65-F5344CB8AC3E}">
        <p14:creationId xmlns:p14="http://schemas.microsoft.com/office/powerpoint/2010/main" val="4235116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8970E8B5-A8B6-1D40-A9AE-3AFF982EF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B6A2A20F-932B-FC48-9F6D-FE81BB9C05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6A8C17BF-8BD0-CA41-B588-82F003515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ADC2BE-05B5-7B40-AAC7-F7DD2E64C58E}" type="slidenum">
              <a:rPr lang="en-US" altLang="en-US" smtClean="0"/>
              <a:pPr/>
              <a:t>36</a:t>
            </a:fld>
            <a:endParaRPr lang="en-US" altLang="en-US"/>
          </a:p>
        </p:txBody>
      </p:sp>
    </p:spTree>
    <p:extLst>
      <p:ext uri="{BB962C8B-B14F-4D97-AF65-F5344CB8AC3E}">
        <p14:creationId xmlns:p14="http://schemas.microsoft.com/office/powerpoint/2010/main" val="2303964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8BBE06F-581A-A54B-AD86-D9291DE9AA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36DAC345-D070-0B4E-BE36-5FA75CEE24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2E53B084-2C21-9A4A-9104-BFB77134B3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0DFE8F-EF80-F941-A9CB-B04C272E7C85}" type="slidenum">
              <a:rPr lang="en-US" altLang="en-US" smtClean="0"/>
              <a:pPr/>
              <a:t>37</a:t>
            </a:fld>
            <a:endParaRPr lang="en-US" altLang="en-US"/>
          </a:p>
        </p:txBody>
      </p:sp>
    </p:spTree>
    <p:extLst>
      <p:ext uri="{BB962C8B-B14F-4D97-AF65-F5344CB8AC3E}">
        <p14:creationId xmlns:p14="http://schemas.microsoft.com/office/powerpoint/2010/main" val="4238000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EE6121C9-24AA-5741-B40C-63C56205F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F2AFEBEB-D481-2F4F-8D9E-2CC59280B2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AF0A3074-C140-EA43-B5AD-0F06E2A62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2F8E8B-9F60-DD40-9BB6-2B67EAECC16C}" type="slidenum">
              <a:rPr lang="en-US" altLang="en-US" smtClean="0"/>
              <a:pPr/>
              <a:t>38</a:t>
            </a:fld>
            <a:endParaRPr lang="en-US" altLang="en-US"/>
          </a:p>
        </p:txBody>
      </p:sp>
    </p:spTree>
    <p:extLst>
      <p:ext uri="{BB962C8B-B14F-4D97-AF65-F5344CB8AC3E}">
        <p14:creationId xmlns:p14="http://schemas.microsoft.com/office/powerpoint/2010/main" val="1753165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4F1678EC-C70C-BE43-BAB5-CDB9338C1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48027ADE-871E-984C-9FE9-464BF599FD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C605331C-9340-3848-AD44-D0965B43C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B6BA80-E459-2D4F-9CF3-EEC122EC4E36}" type="slidenum">
              <a:rPr lang="en-US" altLang="en-US" smtClean="0"/>
              <a:pPr/>
              <a:t>39</a:t>
            </a:fld>
            <a:endParaRPr lang="en-US" altLang="en-US"/>
          </a:p>
        </p:txBody>
      </p:sp>
    </p:spTree>
    <p:extLst>
      <p:ext uri="{BB962C8B-B14F-4D97-AF65-F5344CB8AC3E}">
        <p14:creationId xmlns:p14="http://schemas.microsoft.com/office/powerpoint/2010/main" val="1701112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AE0C7C38-B88F-E442-8B56-8F7C40C6C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ECDC86D8-A01D-8048-A7E5-ABA7B9787E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68917E6B-8552-6D40-ADF6-A954AC7307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D9D665-9E51-FF43-A7C1-FFBAD48BA5E7}" type="slidenum">
              <a:rPr lang="en-US" altLang="en-US" smtClean="0"/>
              <a:pPr/>
              <a:t>40</a:t>
            </a:fld>
            <a:endParaRPr lang="en-US" altLang="en-US"/>
          </a:p>
        </p:txBody>
      </p:sp>
    </p:spTree>
    <p:extLst>
      <p:ext uri="{BB962C8B-B14F-4D97-AF65-F5344CB8AC3E}">
        <p14:creationId xmlns:p14="http://schemas.microsoft.com/office/powerpoint/2010/main" val="187945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A2484B-CFAB-0240-B010-5EA0221EF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6DE5848A-1DD6-3740-8E45-A245AFBDA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B60A0C74-AA5E-0D44-BBF8-1465E83BD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A9BB61-471E-7145-BD86-FA6A5E7A016A}" type="slidenum">
              <a:rPr lang="en-US" altLang="en-US" smtClean="0"/>
              <a:pPr/>
              <a:t>5</a:t>
            </a:fld>
            <a:endParaRPr lang="en-US" altLang="en-US"/>
          </a:p>
        </p:txBody>
      </p:sp>
    </p:spTree>
    <p:extLst>
      <p:ext uri="{BB962C8B-B14F-4D97-AF65-F5344CB8AC3E}">
        <p14:creationId xmlns:p14="http://schemas.microsoft.com/office/powerpoint/2010/main" val="302863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5B5514E0-85EA-CE41-920D-627E49FC2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734CA48F-83BF-564C-8180-2D46603CE0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891E15F7-B73C-1344-B198-2FF533854A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FCAAE1-6848-244D-AE32-EC878FD3CFF5}" type="slidenum">
              <a:rPr lang="en-US" altLang="en-US"/>
              <a:pPr/>
              <a:t>6</a:t>
            </a:fld>
            <a:endParaRPr lang="en-US" altLang="en-US"/>
          </a:p>
        </p:txBody>
      </p:sp>
    </p:spTree>
    <p:extLst>
      <p:ext uri="{BB962C8B-B14F-4D97-AF65-F5344CB8AC3E}">
        <p14:creationId xmlns:p14="http://schemas.microsoft.com/office/powerpoint/2010/main" val="191447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5F7351C-F227-774B-9BF8-78526007FD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AA454909-07EB-8148-A88B-FF90B738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A3C8F0C8-3F2D-784B-B8D0-032AB61CB3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C34522-ED93-5947-821B-378B28B5A122}" type="slidenum">
              <a:rPr lang="en-US" altLang="en-US"/>
              <a:pPr/>
              <a:t>7</a:t>
            </a:fld>
            <a:endParaRPr lang="en-US" altLang="en-US"/>
          </a:p>
        </p:txBody>
      </p:sp>
    </p:spTree>
    <p:extLst>
      <p:ext uri="{BB962C8B-B14F-4D97-AF65-F5344CB8AC3E}">
        <p14:creationId xmlns:p14="http://schemas.microsoft.com/office/powerpoint/2010/main" val="70004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E3C8046-D7AD-1343-8AFB-8674FCB064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3430BFB-72DC-AC4A-908E-DD6BFC5A9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689F7305-B38E-1944-A79B-38093CECA0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9623D9-0B4F-6445-96AD-BA9A9A21F3CB}" type="slidenum">
              <a:rPr lang="en-US" altLang="en-US"/>
              <a:pPr/>
              <a:t>8</a:t>
            </a:fld>
            <a:endParaRPr lang="en-US" altLang="en-US"/>
          </a:p>
        </p:txBody>
      </p:sp>
    </p:spTree>
    <p:extLst>
      <p:ext uri="{BB962C8B-B14F-4D97-AF65-F5344CB8AC3E}">
        <p14:creationId xmlns:p14="http://schemas.microsoft.com/office/powerpoint/2010/main" val="23859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647EDE5-9C3D-B54A-991C-99D97A6D2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51339EAC-0647-CD4C-91E4-EA6B308AD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43F3AF7D-29B1-6E44-B1A0-C220AC61EA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A4FC69-AEAF-CE4F-B402-D7230518C784}" type="slidenum">
              <a:rPr lang="en-US" altLang="en-US"/>
              <a:pPr/>
              <a:t>9</a:t>
            </a:fld>
            <a:endParaRPr lang="en-US" altLang="en-US"/>
          </a:p>
        </p:txBody>
      </p:sp>
    </p:spTree>
    <p:extLst>
      <p:ext uri="{BB962C8B-B14F-4D97-AF65-F5344CB8AC3E}">
        <p14:creationId xmlns:p14="http://schemas.microsoft.com/office/powerpoint/2010/main" val="129140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992AF13D-7D60-894A-9232-5BA77EABA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A2E70954-3BA7-A24E-BC43-9B772EEAE1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04AB4422-DEAD-C347-A68F-380914EA2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9D8F6F-C867-7C40-8325-0943CF9DDCB7}" type="slidenum">
              <a:rPr lang="en-US" altLang="en-US"/>
              <a:pPr/>
              <a:t>10</a:t>
            </a:fld>
            <a:endParaRPr lang="en-US" altLang="en-US"/>
          </a:p>
        </p:txBody>
      </p:sp>
    </p:spTree>
    <p:extLst>
      <p:ext uri="{BB962C8B-B14F-4D97-AF65-F5344CB8AC3E}">
        <p14:creationId xmlns:p14="http://schemas.microsoft.com/office/powerpoint/2010/main" val="271036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F192E7-C5F5-C94A-A5F3-CB8006340C6C}"/>
              </a:ext>
            </a:extLst>
          </p:cNvPr>
          <p:cNvSpPr>
            <a:spLocks noGrp="1"/>
          </p:cNvSpPr>
          <p:nvPr>
            <p:ph type="dt" sz="half" idx="10"/>
          </p:nvPr>
        </p:nvSpPr>
        <p:spPr/>
        <p:txBody>
          <a:bodyPr/>
          <a:lstStyle>
            <a:lvl1pPr>
              <a:defRPr/>
            </a:lvl1pPr>
          </a:lstStyle>
          <a:p>
            <a:pPr>
              <a:defRPr/>
            </a:pPr>
            <a:fld id="{B0D07879-6745-7846-8930-A142BAB37A69}" type="datetime1">
              <a:rPr lang="en-US" altLang="en-US"/>
              <a:pPr>
                <a:defRPr/>
              </a:pPr>
              <a:t>8/30/19</a:t>
            </a:fld>
            <a:endParaRPr lang="en-US" altLang="en-US"/>
          </a:p>
        </p:txBody>
      </p:sp>
      <p:sp>
        <p:nvSpPr>
          <p:cNvPr id="5" name="Footer Placeholder 4">
            <a:extLst>
              <a:ext uri="{FF2B5EF4-FFF2-40B4-BE49-F238E27FC236}">
                <a16:creationId xmlns:a16="http://schemas.microsoft.com/office/drawing/2014/main" id="{90155611-68C5-5E4F-AF36-B2CC0E1312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22536B-BFFD-A44A-A222-A1A4F7312B43}"/>
              </a:ext>
            </a:extLst>
          </p:cNvPr>
          <p:cNvSpPr>
            <a:spLocks noGrp="1"/>
          </p:cNvSpPr>
          <p:nvPr>
            <p:ph type="sldNum" sz="quarter" idx="12"/>
          </p:nvPr>
        </p:nvSpPr>
        <p:spPr/>
        <p:txBody>
          <a:bodyPr/>
          <a:lstStyle>
            <a:lvl1pPr>
              <a:defRPr/>
            </a:lvl1pPr>
          </a:lstStyle>
          <a:p>
            <a:pPr>
              <a:defRPr/>
            </a:pPr>
            <a:fld id="{D70D1280-C149-6C48-8E8A-3E03B95EB2A8}" type="slidenum">
              <a:rPr lang="en-US" altLang="en-US"/>
              <a:pPr>
                <a:defRPr/>
              </a:pPr>
              <a:t>‹#›</a:t>
            </a:fld>
            <a:endParaRPr lang="en-US" altLang="en-US"/>
          </a:p>
        </p:txBody>
      </p:sp>
    </p:spTree>
    <p:extLst>
      <p:ext uri="{BB962C8B-B14F-4D97-AF65-F5344CB8AC3E}">
        <p14:creationId xmlns:p14="http://schemas.microsoft.com/office/powerpoint/2010/main" val="29839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83C63-FD4C-3449-8479-7E439032651A}"/>
              </a:ext>
            </a:extLst>
          </p:cNvPr>
          <p:cNvSpPr>
            <a:spLocks noGrp="1"/>
          </p:cNvSpPr>
          <p:nvPr>
            <p:ph type="dt" sz="half" idx="10"/>
          </p:nvPr>
        </p:nvSpPr>
        <p:spPr/>
        <p:txBody>
          <a:bodyPr/>
          <a:lstStyle>
            <a:lvl1pPr>
              <a:defRPr/>
            </a:lvl1pPr>
          </a:lstStyle>
          <a:p>
            <a:pPr>
              <a:defRPr/>
            </a:pPr>
            <a:fld id="{1EEF0489-0837-C94D-987C-5CBFA7B71455}" type="datetime1">
              <a:rPr lang="en-US" altLang="en-US"/>
              <a:pPr>
                <a:defRPr/>
              </a:pPr>
              <a:t>8/30/19</a:t>
            </a:fld>
            <a:endParaRPr lang="en-US" altLang="en-US"/>
          </a:p>
        </p:txBody>
      </p:sp>
      <p:sp>
        <p:nvSpPr>
          <p:cNvPr id="5" name="Footer Placeholder 4">
            <a:extLst>
              <a:ext uri="{FF2B5EF4-FFF2-40B4-BE49-F238E27FC236}">
                <a16:creationId xmlns:a16="http://schemas.microsoft.com/office/drawing/2014/main" id="{007C5884-DC95-1F4C-87E5-2C8B4C520E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B957D3-4AC4-974B-BB63-190AE9770D3B}"/>
              </a:ext>
            </a:extLst>
          </p:cNvPr>
          <p:cNvSpPr>
            <a:spLocks noGrp="1"/>
          </p:cNvSpPr>
          <p:nvPr>
            <p:ph type="sldNum" sz="quarter" idx="12"/>
          </p:nvPr>
        </p:nvSpPr>
        <p:spPr/>
        <p:txBody>
          <a:bodyPr/>
          <a:lstStyle>
            <a:lvl1pPr>
              <a:defRPr/>
            </a:lvl1pPr>
          </a:lstStyle>
          <a:p>
            <a:pPr>
              <a:defRPr/>
            </a:pPr>
            <a:fld id="{BC366483-EC5B-2046-973E-742483BCD898}" type="slidenum">
              <a:rPr lang="en-US" altLang="en-US"/>
              <a:pPr>
                <a:defRPr/>
              </a:pPr>
              <a:t>‹#›</a:t>
            </a:fld>
            <a:endParaRPr lang="en-US" altLang="en-US"/>
          </a:p>
        </p:txBody>
      </p:sp>
    </p:spTree>
    <p:extLst>
      <p:ext uri="{BB962C8B-B14F-4D97-AF65-F5344CB8AC3E}">
        <p14:creationId xmlns:p14="http://schemas.microsoft.com/office/powerpoint/2010/main" val="309911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34400-34E5-DC4E-8840-6785F53272ED}"/>
              </a:ext>
            </a:extLst>
          </p:cNvPr>
          <p:cNvSpPr>
            <a:spLocks noGrp="1"/>
          </p:cNvSpPr>
          <p:nvPr>
            <p:ph type="dt" sz="half" idx="10"/>
          </p:nvPr>
        </p:nvSpPr>
        <p:spPr/>
        <p:txBody>
          <a:bodyPr/>
          <a:lstStyle>
            <a:lvl1pPr>
              <a:defRPr/>
            </a:lvl1pPr>
          </a:lstStyle>
          <a:p>
            <a:pPr>
              <a:defRPr/>
            </a:pPr>
            <a:fld id="{31FC3234-0689-1143-95D9-8E7EAF0AF82F}" type="datetime1">
              <a:rPr lang="en-US" altLang="en-US"/>
              <a:pPr>
                <a:defRPr/>
              </a:pPr>
              <a:t>8/30/19</a:t>
            </a:fld>
            <a:endParaRPr lang="en-US" altLang="en-US"/>
          </a:p>
        </p:txBody>
      </p:sp>
      <p:sp>
        <p:nvSpPr>
          <p:cNvPr id="5" name="Footer Placeholder 4">
            <a:extLst>
              <a:ext uri="{FF2B5EF4-FFF2-40B4-BE49-F238E27FC236}">
                <a16:creationId xmlns:a16="http://schemas.microsoft.com/office/drawing/2014/main" id="{2C4B0CEE-CA01-7D4F-9714-F93156000E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EFD3C-E37F-3348-BB41-8E7B74741745}"/>
              </a:ext>
            </a:extLst>
          </p:cNvPr>
          <p:cNvSpPr>
            <a:spLocks noGrp="1"/>
          </p:cNvSpPr>
          <p:nvPr>
            <p:ph type="sldNum" sz="quarter" idx="12"/>
          </p:nvPr>
        </p:nvSpPr>
        <p:spPr/>
        <p:txBody>
          <a:bodyPr/>
          <a:lstStyle>
            <a:lvl1pPr>
              <a:defRPr/>
            </a:lvl1pPr>
          </a:lstStyle>
          <a:p>
            <a:pPr>
              <a:defRPr/>
            </a:pPr>
            <a:fld id="{FBFD8EFF-54EC-4C48-AF8C-D18FB0881569}" type="slidenum">
              <a:rPr lang="en-US" altLang="en-US"/>
              <a:pPr>
                <a:defRPr/>
              </a:pPr>
              <a:t>‹#›</a:t>
            </a:fld>
            <a:endParaRPr lang="en-US" altLang="en-US"/>
          </a:p>
        </p:txBody>
      </p:sp>
    </p:spTree>
    <p:extLst>
      <p:ext uri="{BB962C8B-B14F-4D97-AF65-F5344CB8AC3E}">
        <p14:creationId xmlns:p14="http://schemas.microsoft.com/office/powerpoint/2010/main" val="11775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C6249-F83D-CA49-9703-54EF04E3DF16}"/>
              </a:ext>
            </a:extLst>
          </p:cNvPr>
          <p:cNvSpPr>
            <a:spLocks noGrp="1"/>
          </p:cNvSpPr>
          <p:nvPr>
            <p:ph type="dt" sz="half" idx="10"/>
          </p:nvPr>
        </p:nvSpPr>
        <p:spPr/>
        <p:txBody>
          <a:bodyPr/>
          <a:lstStyle>
            <a:lvl1pPr>
              <a:defRPr/>
            </a:lvl1pPr>
          </a:lstStyle>
          <a:p>
            <a:pPr>
              <a:defRPr/>
            </a:pPr>
            <a:fld id="{B3D1BFAB-021D-9E49-9543-36903436AD0F}" type="datetime1">
              <a:rPr lang="en-US" altLang="en-US"/>
              <a:pPr>
                <a:defRPr/>
              </a:pPr>
              <a:t>8/30/19</a:t>
            </a:fld>
            <a:endParaRPr lang="en-US" altLang="en-US"/>
          </a:p>
        </p:txBody>
      </p:sp>
      <p:sp>
        <p:nvSpPr>
          <p:cNvPr id="5" name="Footer Placeholder 4">
            <a:extLst>
              <a:ext uri="{FF2B5EF4-FFF2-40B4-BE49-F238E27FC236}">
                <a16:creationId xmlns:a16="http://schemas.microsoft.com/office/drawing/2014/main" id="{BF155707-0D2B-F141-A76C-6530563D9C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702BA-F4BA-604D-93A4-27CAE11C5657}"/>
              </a:ext>
            </a:extLst>
          </p:cNvPr>
          <p:cNvSpPr>
            <a:spLocks noGrp="1"/>
          </p:cNvSpPr>
          <p:nvPr>
            <p:ph type="sldNum" sz="quarter" idx="12"/>
          </p:nvPr>
        </p:nvSpPr>
        <p:spPr/>
        <p:txBody>
          <a:bodyPr/>
          <a:lstStyle>
            <a:lvl1pPr>
              <a:defRPr/>
            </a:lvl1pPr>
          </a:lstStyle>
          <a:p>
            <a:pPr>
              <a:defRPr/>
            </a:pPr>
            <a:fld id="{45F1EC13-A36E-9B45-BA3D-0F570CBD0610}" type="slidenum">
              <a:rPr lang="en-US" altLang="en-US"/>
              <a:pPr>
                <a:defRPr/>
              </a:pPr>
              <a:t>‹#›</a:t>
            </a:fld>
            <a:endParaRPr lang="en-US" altLang="en-US"/>
          </a:p>
        </p:txBody>
      </p:sp>
    </p:spTree>
    <p:extLst>
      <p:ext uri="{BB962C8B-B14F-4D97-AF65-F5344CB8AC3E}">
        <p14:creationId xmlns:p14="http://schemas.microsoft.com/office/powerpoint/2010/main" val="300825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Date Placeholder 3">
            <a:extLst>
              <a:ext uri="{FF2B5EF4-FFF2-40B4-BE49-F238E27FC236}">
                <a16:creationId xmlns:a16="http://schemas.microsoft.com/office/drawing/2014/main" id="{5692E715-76F3-144C-AD73-BB5B35457B27}"/>
              </a:ext>
            </a:extLst>
          </p:cNvPr>
          <p:cNvSpPr>
            <a:spLocks noGrp="1"/>
          </p:cNvSpPr>
          <p:nvPr>
            <p:ph type="dt" sz="half" idx="10"/>
          </p:nvPr>
        </p:nvSpPr>
        <p:spPr/>
        <p:txBody>
          <a:bodyPr/>
          <a:lstStyle>
            <a:lvl1pPr>
              <a:defRPr/>
            </a:lvl1pPr>
          </a:lstStyle>
          <a:p>
            <a:pPr>
              <a:defRPr/>
            </a:pPr>
            <a:fld id="{FA37AA17-1793-234C-B4BC-874AC3824397}" type="datetime1">
              <a:rPr lang="en-US" altLang="en-US"/>
              <a:pPr>
                <a:defRPr/>
              </a:pPr>
              <a:t>8/30/19</a:t>
            </a:fld>
            <a:endParaRPr lang="en-US" altLang="en-US"/>
          </a:p>
        </p:txBody>
      </p:sp>
      <p:sp>
        <p:nvSpPr>
          <p:cNvPr id="4" name="Footer Placeholder 4">
            <a:extLst>
              <a:ext uri="{FF2B5EF4-FFF2-40B4-BE49-F238E27FC236}">
                <a16:creationId xmlns:a16="http://schemas.microsoft.com/office/drawing/2014/main" id="{81B1902B-5116-B746-92C6-0108D6D5679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89FFE0-3990-C644-8521-1706D1FC58B5}"/>
              </a:ext>
            </a:extLst>
          </p:cNvPr>
          <p:cNvSpPr>
            <a:spLocks noGrp="1"/>
          </p:cNvSpPr>
          <p:nvPr>
            <p:ph type="sldNum" sz="quarter" idx="12"/>
          </p:nvPr>
        </p:nvSpPr>
        <p:spPr/>
        <p:txBody>
          <a:bodyPr/>
          <a:lstStyle>
            <a:lvl1pPr>
              <a:defRPr/>
            </a:lvl1pPr>
          </a:lstStyle>
          <a:p>
            <a:pPr>
              <a:defRPr/>
            </a:pPr>
            <a:fld id="{70C8868A-9F3E-FC45-8C64-075219655FA3}" type="slidenum">
              <a:rPr lang="en-US" altLang="en-US"/>
              <a:pPr>
                <a:defRPr/>
              </a:pPr>
              <a:t>‹#›</a:t>
            </a:fld>
            <a:endParaRPr lang="en-US" altLang="en-US"/>
          </a:p>
        </p:txBody>
      </p:sp>
    </p:spTree>
    <p:extLst>
      <p:ext uri="{BB962C8B-B14F-4D97-AF65-F5344CB8AC3E}">
        <p14:creationId xmlns:p14="http://schemas.microsoft.com/office/powerpoint/2010/main" val="80383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0A9FAA-4C21-ED4A-ADC8-7BC213ECE801}"/>
              </a:ext>
            </a:extLst>
          </p:cNvPr>
          <p:cNvSpPr>
            <a:spLocks noGrp="1"/>
          </p:cNvSpPr>
          <p:nvPr>
            <p:ph type="dt" sz="half" idx="10"/>
          </p:nvPr>
        </p:nvSpPr>
        <p:spPr/>
        <p:txBody>
          <a:bodyPr/>
          <a:lstStyle>
            <a:lvl1pPr>
              <a:defRPr/>
            </a:lvl1pPr>
          </a:lstStyle>
          <a:p>
            <a:pPr>
              <a:defRPr/>
            </a:pPr>
            <a:fld id="{4424BFA8-6F8D-A64F-BDBE-054232F2A3FE}" type="datetime1">
              <a:rPr lang="en-US" altLang="en-US"/>
              <a:pPr>
                <a:defRPr/>
              </a:pPr>
              <a:t>8/30/19</a:t>
            </a:fld>
            <a:endParaRPr lang="en-US" altLang="en-US"/>
          </a:p>
        </p:txBody>
      </p:sp>
      <p:sp>
        <p:nvSpPr>
          <p:cNvPr id="6" name="Footer Placeholder 4">
            <a:extLst>
              <a:ext uri="{FF2B5EF4-FFF2-40B4-BE49-F238E27FC236}">
                <a16:creationId xmlns:a16="http://schemas.microsoft.com/office/drawing/2014/main" id="{FCCEF9F4-9381-C646-9766-114BAFE16A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DAE73D-847C-544D-BFC3-A62768F56B71}"/>
              </a:ext>
            </a:extLst>
          </p:cNvPr>
          <p:cNvSpPr>
            <a:spLocks noGrp="1"/>
          </p:cNvSpPr>
          <p:nvPr>
            <p:ph type="sldNum" sz="quarter" idx="12"/>
          </p:nvPr>
        </p:nvSpPr>
        <p:spPr/>
        <p:txBody>
          <a:bodyPr/>
          <a:lstStyle>
            <a:lvl1pPr>
              <a:defRPr/>
            </a:lvl1pPr>
          </a:lstStyle>
          <a:p>
            <a:pPr>
              <a:defRPr/>
            </a:pPr>
            <a:fld id="{3606EE29-0990-2646-9A3E-FB94C717598E}" type="slidenum">
              <a:rPr lang="en-US" altLang="en-US"/>
              <a:pPr>
                <a:defRPr/>
              </a:pPr>
              <a:t>‹#›</a:t>
            </a:fld>
            <a:endParaRPr lang="en-US" altLang="en-US"/>
          </a:p>
        </p:txBody>
      </p:sp>
    </p:spTree>
    <p:extLst>
      <p:ext uri="{BB962C8B-B14F-4D97-AF65-F5344CB8AC3E}">
        <p14:creationId xmlns:p14="http://schemas.microsoft.com/office/powerpoint/2010/main" val="29410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CA122BF-493D-1B49-8EBD-4767DC1B6698}"/>
              </a:ext>
            </a:extLst>
          </p:cNvPr>
          <p:cNvSpPr>
            <a:spLocks noGrp="1"/>
          </p:cNvSpPr>
          <p:nvPr>
            <p:ph type="dt" sz="half" idx="10"/>
          </p:nvPr>
        </p:nvSpPr>
        <p:spPr/>
        <p:txBody>
          <a:bodyPr/>
          <a:lstStyle>
            <a:lvl1pPr>
              <a:defRPr/>
            </a:lvl1pPr>
          </a:lstStyle>
          <a:p>
            <a:pPr>
              <a:defRPr/>
            </a:pPr>
            <a:fld id="{5673435E-51ED-9F4A-9A2A-C5602CBAE189}" type="datetime1">
              <a:rPr lang="en-US" altLang="en-US"/>
              <a:pPr>
                <a:defRPr/>
              </a:pPr>
              <a:t>8/30/19</a:t>
            </a:fld>
            <a:endParaRPr lang="en-US" altLang="en-US"/>
          </a:p>
        </p:txBody>
      </p:sp>
      <p:sp>
        <p:nvSpPr>
          <p:cNvPr id="8" name="Footer Placeholder 4">
            <a:extLst>
              <a:ext uri="{FF2B5EF4-FFF2-40B4-BE49-F238E27FC236}">
                <a16:creationId xmlns:a16="http://schemas.microsoft.com/office/drawing/2014/main" id="{FE679BEA-C249-064E-B398-50E24C62D5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314FD5-C8FD-8A4E-B1BA-3D1A65FB0472}"/>
              </a:ext>
            </a:extLst>
          </p:cNvPr>
          <p:cNvSpPr>
            <a:spLocks noGrp="1"/>
          </p:cNvSpPr>
          <p:nvPr>
            <p:ph type="sldNum" sz="quarter" idx="12"/>
          </p:nvPr>
        </p:nvSpPr>
        <p:spPr/>
        <p:txBody>
          <a:bodyPr/>
          <a:lstStyle>
            <a:lvl1pPr>
              <a:defRPr/>
            </a:lvl1pPr>
          </a:lstStyle>
          <a:p>
            <a:pPr>
              <a:defRPr/>
            </a:pPr>
            <a:fld id="{A52497EC-150C-6A4D-A5F4-CCA2ED002806}" type="slidenum">
              <a:rPr lang="en-US" altLang="en-US"/>
              <a:pPr>
                <a:defRPr/>
              </a:pPr>
              <a:t>‹#›</a:t>
            </a:fld>
            <a:endParaRPr lang="en-US" altLang="en-US"/>
          </a:p>
        </p:txBody>
      </p:sp>
    </p:spTree>
    <p:extLst>
      <p:ext uri="{BB962C8B-B14F-4D97-AF65-F5344CB8AC3E}">
        <p14:creationId xmlns:p14="http://schemas.microsoft.com/office/powerpoint/2010/main" val="243680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86A1D9-40CA-F64D-A97A-B60D37C66C25}"/>
              </a:ext>
            </a:extLst>
          </p:cNvPr>
          <p:cNvSpPr>
            <a:spLocks noGrp="1"/>
          </p:cNvSpPr>
          <p:nvPr>
            <p:ph type="dt" sz="half" idx="10"/>
          </p:nvPr>
        </p:nvSpPr>
        <p:spPr/>
        <p:txBody>
          <a:bodyPr/>
          <a:lstStyle>
            <a:lvl1pPr>
              <a:defRPr/>
            </a:lvl1pPr>
          </a:lstStyle>
          <a:p>
            <a:pPr>
              <a:defRPr/>
            </a:pPr>
            <a:fld id="{90E49F83-17B6-F349-83E7-7EC15B98583D}" type="datetime1">
              <a:rPr lang="en-US" altLang="en-US"/>
              <a:pPr>
                <a:defRPr/>
              </a:pPr>
              <a:t>8/30/19</a:t>
            </a:fld>
            <a:endParaRPr lang="en-US" altLang="en-US"/>
          </a:p>
        </p:txBody>
      </p:sp>
      <p:sp>
        <p:nvSpPr>
          <p:cNvPr id="4" name="Footer Placeholder 4">
            <a:extLst>
              <a:ext uri="{FF2B5EF4-FFF2-40B4-BE49-F238E27FC236}">
                <a16:creationId xmlns:a16="http://schemas.microsoft.com/office/drawing/2014/main" id="{AFEB5527-A068-724F-93B9-682270C55D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AEE41AF-4CBE-D048-862B-1D12123B7FFC}"/>
              </a:ext>
            </a:extLst>
          </p:cNvPr>
          <p:cNvSpPr>
            <a:spLocks noGrp="1"/>
          </p:cNvSpPr>
          <p:nvPr>
            <p:ph type="sldNum" sz="quarter" idx="12"/>
          </p:nvPr>
        </p:nvSpPr>
        <p:spPr/>
        <p:txBody>
          <a:bodyPr/>
          <a:lstStyle>
            <a:lvl1pPr>
              <a:defRPr/>
            </a:lvl1pPr>
          </a:lstStyle>
          <a:p>
            <a:pPr>
              <a:defRPr/>
            </a:pPr>
            <a:fld id="{4DC28BEB-62BA-D546-B843-478086927D07}" type="slidenum">
              <a:rPr lang="en-US" altLang="en-US"/>
              <a:pPr>
                <a:defRPr/>
              </a:pPr>
              <a:t>‹#›</a:t>
            </a:fld>
            <a:endParaRPr lang="en-US" altLang="en-US"/>
          </a:p>
        </p:txBody>
      </p:sp>
    </p:spTree>
    <p:extLst>
      <p:ext uri="{BB962C8B-B14F-4D97-AF65-F5344CB8AC3E}">
        <p14:creationId xmlns:p14="http://schemas.microsoft.com/office/powerpoint/2010/main" val="355309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640CC1-F450-8447-89F7-18EBDAE03DA0}"/>
              </a:ext>
            </a:extLst>
          </p:cNvPr>
          <p:cNvSpPr>
            <a:spLocks noGrp="1"/>
          </p:cNvSpPr>
          <p:nvPr>
            <p:ph type="dt" sz="half" idx="10"/>
          </p:nvPr>
        </p:nvSpPr>
        <p:spPr/>
        <p:txBody>
          <a:bodyPr/>
          <a:lstStyle>
            <a:lvl1pPr>
              <a:defRPr/>
            </a:lvl1pPr>
          </a:lstStyle>
          <a:p>
            <a:pPr>
              <a:defRPr/>
            </a:pPr>
            <a:fld id="{89055550-0865-704D-8CDC-8031996AB40D}" type="datetime1">
              <a:rPr lang="en-US" altLang="en-US"/>
              <a:pPr>
                <a:defRPr/>
              </a:pPr>
              <a:t>8/30/19</a:t>
            </a:fld>
            <a:endParaRPr lang="en-US" altLang="en-US"/>
          </a:p>
        </p:txBody>
      </p:sp>
      <p:sp>
        <p:nvSpPr>
          <p:cNvPr id="3" name="Footer Placeholder 4">
            <a:extLst>
              <a:ext uri="{FF2B5EF4-FFF2-40B4-BE49-F238E27FC236}">
                <a16:creationId xmlns:a16="http://schemas.microsoft.com/office/drawing/2014/main" id="{E5E947F9-354D-C541-BC33-5C05E8DDA9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FABA56-2D1D-954D-BF3E-1A745052A3FD}"/>
              </a:ext>
            </a:extLst>
          </p:cNvPr>
          <p:cNvSpPr>
            <a:spLocks noGrp="1"/>
          </p:cNvSpPr>
          <p:nvPr>
            <p:ph type="sldNum" sz="quarter" idx="12"/>
          </p:nvPr>
        </p:nvSpPr>
        <p:spPr/>
        <p:txBody>
          <a:bodyPr/>
          <a:lstStyle>
            <a:lvl1pPr>
              <a:defRPr/>
            </a:lvl1pPr>
          </a:lstStyle>
          <a:p>
            <a:pPr>
              <a:defRPr/>
            </a:pPr>
            <a:fld id="{8E060CB4-5D3F-AE4C-9376-FEF3CE94136A}" type="slidenum">
              <a:rPr lang="en-US" altLang="en-US"/>
              <a:pPr>
                <a:defRPr/>
              </a:pPr>
              <a:t>‹#›</a:t>
            </a:fld>
            <a:endParaRPr lang="en-US" altLang="en-US"/>
          </a:p>
        </p:txBody>
      </p:sp>
    </p:spTree>
    <p:extLst>
      <p:ext uri="{BB962C8B-B14F-4D97-AF65-F5344CB8AC3E}">
        <p14:creationId xmlns:p14="http://schemas.microsoft.com/office/powerpoint/2010/main" val="250328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58283B-F1CB-0547-9534-F4DA1B4D8EE2}"/>
              </a:ext>
            </a:extLst>
          </p:cNvPr>
          <p:cNvSpPr>
            <a:spLocks noGrp="1"/>
          </p:cNvSpPr>
          <p:nvPr>
            <p:ph type="dt" sz="half" idx="10"/>
          </p:nvPr>
        </p:nvSpPr>
        <p:spPr/>
        <p:txBody>
          <a:bodyPr/>
          <a:lstStyle>
            <a:lvl1pPr>
              <a:defRPr/>
            </a:lvl1pPr>
          </a:lstStyle>
          <a:p>
            <a:pPr>
              <a:defRPr/>
            </a:pPr>
            <a:fld id="{3DCC95C1-4BB7-9547-8354-7F93720311D6}" type="datetime1">
              <a:rPr lang="en-US" altLang="en-US"/>
              <a:pPr>
                <a:defRPr/>
              </a:pPr>
              <a:t>8/30/19</a:t>
            </a:fld>
            <a:endParaRPr lang="en-US" altLang="en-US"/>
          </a:p>
        </p:txBody>
      </p:sp>
      <p:sp>
        <p:nvSpPr>
          <p:cNvPr id="6" name="Footer Placeholder 4">
            <a:extLst>
              <a:ext uri="{FF2B5EF4-FFF2-40B4-BE49-F238E27FC236}">
                <a16:creationId xmlns:a16="http://schemas.microsoft.com/office/drawing/2014/main" id="{9F1292AB-B461-B940-8424-D55F818A4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730C7E-6853-DA44-AD62-3720D17F5504}"/>
              </a:ext>
            </a:extLst>
          </p:cNvPr>
          <p:cNvSpPr>
            <a:spLocks noGrp="1"/>
          </p:cNvSpPr>
          <p:nvPr>
            <p:ph type="sldNum" sz="quarter" idx="12"/>
          </p:nvPr>
        </p:nvSpPr>
        <p:spPr/>
        <p:txBody>
          <a:bodyPr/>
          <a:lstStyle>
            <a:lvl1pPr>
              <a:defRPr/>
            </a:lvl1pPr>
          </a:lstStyle>
          <a:p>
            <a:pPr>
              <a:defRPr/>
            </a:pPr>
            <a:fld id="{92FD6D76-40C5-8E4F-A20B-136526C31158}" type="slidenum">
              <a:rPr lang="en-US" altLang="en-US"/>
              <a:pPr>
                <a:defRPr/>
              </a:pPr>
              <a:t>‹#›</a:t>
            </a:fld>
            <a:endParaRPr lang="en-US" altLang="en-US"/>
          </a:p>
        </p:txBody>
      </p:sp>
    </p:spTree>
    <p:extLst>
      <p:ext uri="{BB962C8B-B14F-4D97-AF65-F5344CB8AC3E}">
        <p14:creationId xmlns:p14="http://schemas.microsoft.com/office/powerpoint/2010/main" val="381207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FB748E-8A95-DA46-AC9A-E5823C57DF09}"/>
              </a:ext>
            </a:extLst>
          </p:cNvPr>
          <p:cNvSpPr>
            <a:spLocks noGrp="1"/>
          </p:cNvSpPr>
          <p:nvPr>
            <p:ph type="dt" sz="half" idx="10"/>
          </p:nvPr>
        </p:nvSpPr>
        <p:spPr/>
        <p:txBody>
          <a:bodyPr/>
          <a:lstStyle>
            <a:lvl1pPr>
              <a:defRPr/>
            </a:lvl1pPr>
          </a:lstStyle>
          <a:p>
            <a:pPr>
              <a:defRPr/>
            </a:pPr>
            <a:fld id="{C08A9EA1-1BB1-804E-BE31-F77B2BC29569}" type="datetime1">
              <a:rPr lang="en-US" altLang="en-US"/>
              <a:pPr>
                <a:defRPr/>
              </a:pPr>
              <a:t>8/30/19</a:t>
            </a:fld>
            <a:endParaRPr lang="en-US" altLang="en-US"/>
          </a:p>
        </p:txBody>
      </p:sp>
      <p:sp>
        <p:nvSpPr>
          <p:cNvPr id="6" name="Footer Placeholder 4">
            <a:extLst>
              <a:ext uri="{FF2B5EF4-FFF2-40B4-BE49-F238E27FC236}">
                <a16:creationId xmlns:a16="http://schemas.microsoft.com/office/drawing/2014/main" id="{69569209-C71C-8943-8BA7-A92A3630B7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933A65-B635-0F46-8774-9A47895DD7DF}"/>
              </a:ext>
            </a:extLst>
          </p:cNvPr>
          <p:cNvSpPr>
            <a:spLocks noGrp="1"/>
          </p:cNvSpPr>
          <p:nvPr>
            <p:ph type="sldNum" sz="quarter" idx="12"/>
          </p:nvPr>
        </p:nvSpPr>
        <p:spPr/>
        <p:txBody>
          <a:bodyPr/>
          <a:lstStyle>
            <a:lvl1pPr>
              <a:defRPr/>
            </a:lvl1pPr>
          </a:lstStyle>
          <a:p>
            <a:pPr>
              <a:defRPr/>
            </a:pPr>
            <a:fld id="{93DD15C1-33EC-D447-BA15-291495571F8F}" type="slidenum">
              <a:rPr lang="en-US" altLang="en-US"/>
              <a:pPr>
                <a:defRPr/>
              </a:pPr>
              <a:t>‹#›</a:t>
            </a:fld>
            <a:endParaRPr lang="en-US" altLang="en-US"/>
          </a:p>
        </p:txBody>
      </p:sp>
    </p:spTree>
    <p:extLst>
      <p:ext uri="{BB962C8B-B14F-4D97-AF65-F5344CB8AC3E}">
        <p14:creationId xmlns:p14="http://schemas.microsoft.com/office/powerpoint/2010/main" val="6404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A46FBD-6E8A-A54B-A6AB-2369C74532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B6A58A7-F260-334A-B67A-80EB8E60D01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0185EB-FFDE-2F47-8871-B8B79DCF9CC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F7D69DFB-5DEF-684F-8490-3837DFE7C03A}" type="datetime1">
              <a:rPr lang="en-US" altLang="en-US"/>
              <a:pPr>
                <a:defRPr/>
              </a:pPr>
              <a:t>8/30/19</a:t>
            </a:fld>
            <a:endParaRPr lang="en-US" altLang="en-US"/>
          </a:p>
        </p:txBody>
      </p:sp>
      <p:sp>
        <p:nvSpPr>
          <p:cNvPr id="5" name="Footer Placeholder 4">
            <a:extLst>
              <a:ext uri="{FF2B5EF4-FFF2-40B4-BE49-F238E27FC236}">
                <a16:creationId xmlns:a16="http://schemas.microsoft.com/office/drawing/2014/main" id="{F17CFE39-7EA1-C743-B37F-867A64E18BE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B1A947B-9B12-3746-9544-3133D23660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EA22AE4-14D5-0B42-9272-7E84B7E6B790}" type="slidenum">
              <a:rPr lang="en-US" altLang="en-US"/>
              <a:pPr>
                <a:defRPr/>
              </a:pPr>
              <a:t>‹#›</a:t>
            </a:fld>
            <a:endParaRPr lang="en-US" altLang="en-US"/>
          </a:p>
        </p:txBody>
      </p:sp>
      <p:grpSp>
        <p:nvGrpSpPr>
          <p:cNvPr id="1031" name="Group 1">
            <a:extLst>
              <a:ext uri="{FF2B5EF4-FFF2-40B4-BE49-F238E27FC236}">
                <a16:creationId xmlns:a16="http://schemas.microsoft.com/office/drawing/2014/main" id="{06949B3B-02FE-9342-801A-66FB86FEF48F}"/>
              </a:ext>
            </a:extLst>
          </p:cNvPr>
          <p:cNvGrpSpPr>
            <a:grpSpLocks/>
          </p:cNvGrpSpPr>
          <p:nvPr userDrawn="1"/>
        </p:nvGrpSpPr>
        <p:grpSpPr bwMode="auto">
          <a:xfrm>
            <a:off x="0" y="0"/>
            <a:ext cx="9144000" cy="898525"/>
            <a:chOff x="-25397" y="-1"/>
            <a:chExt cx="9184019" cy="899263"/>
          </a:xfrm>
        </p:grpSpPr>
        <p:pic>
          <p:nvPicPr>
            <p:cNvPr id="1034" name="Picture 3" descr="Nehemiah1.jpg">
              <a:extLst>
                <a:ext uri="{FF2B5EF4-FFF2-40B4-BE49-F238E27FC236}">
                  <a16:creationId xmlns:a16="http://schemas.microsoft.com/office/drawing/2014/main" id="{B8343642-E558-E14E-AB6C-089381CDE1D9}"/>
                </a:ext>
              </a:extLst>
            </p:cNvPr>
            <p:cNvPicPr>
              <a:picLocks noChangeAspect="1"/>
            </p:cNvPicPr>
            <p:nvPr/>
          </p:nvPicPr>
          <p:blipFill>
            <a:blip r:embed="rId13">
              <a:extLst>
                <a:ext uri="{28A0092B-C50C-407E-A947-70E740481C1C}">
                  <a14:useLocalDpi xmlns:a14="http://schemas.microsoft.com/office/drawing/2010/main" val="0"/>
                </a:ext>
              </a:extLst>
            </a:blip>
            <a:srcRect t="47462" r="43211" b="35970"/>
            <a:stretch>
              <a:fillRect/>
            </a:stretch>
          </p:blipFill>
          <p:spPr bwMode="auto">
            <a:xfrm>
              <a:off x="-25397" y="0"/>
              <a:ext cx="4051647"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ehemiah1.jpg">
              <a:extLst>
                <a:ext uri="{FF2B5EF4-FFF2-40B4-BE49-F238E27FC236}">
                  <a16:creationId xmlns:a16="http://schemas.microsoft.com/office/drawing/2014/main" id="{EDC891A1-D018-7B49-ABB1-BD07DD89E538}"/>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a:off x="4026250"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descr="Nehemiah1.jpg">
              <a:extLst>
                <a:ext uri="{FF2B5EF4-FFF2-40B4-BE49-F238E27FC236}">
                  <a16:creationId xmlns:a16="http://schemas.microsoft.com/office/drawing/2014/main" id="{1031E16B-8AA0-B547-BDE8-811561221AE0}"/>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flipH="1">
              <a:off x="5213876"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 descr="Nehemiah1.jpg">
              <a:extLst>
                <a:ext uri="{FF2B5EF4-FFF2-40B4-BE49-F238E27FC236}">
                  <a16:creationId xmlns:a16="http://schemas.microsoft.com/office/drawing/2014/main" id="{10B9DD0F-DB97-5249-9BDE-F5F8B5B90C0B}"/>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a:off x="7392970"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 descr="Nehemiah1.jpg">
              <a:extLst>
                <a:ext uri="{FF2B5EF4-FFF2-40B4-BE49-F238E27FC236}">
                  <a16:creationId xmlns:a16="http://schemas.microsoft.com/office/drawing/2014/main" id="{2F7A6AE6-AB94-A94C-A4A4-70741AD07F73}"/>
                </a:ext>
              </a:extLst>
            </p:cNvPr>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a:off x="6394974" y="0"/>
              <a:ext cx="12003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3" descr="Nehemiah1.jpg">
              <a:extLst>
                <a:ext uri="{FF2B5EF4-FFF2-40B4-BE49-F238E27FC236}">
                  <a16:creationId xmlns:a16="http://schemas.microsoft.com/office/drawing/2014/main" id="{CC677842-2CCE-B04C-8D0E-C4DA8D8A5189}"/>
                </a:ext>
              </a:extLst>
            </p:cNvPr>
            <p:cNvPicPr>
              <a:picLocks noChangeAspect="1"/>
            </p:cNvPicPr>
            <p:nvPr userDrawn="1"/>
          </p:nvPicPr>
          <p:blipFill>
            <a:blip r:embed="rId13">
              <a:extLst>
                <a:ext uri="{28A0092B-C50C-407E-A947-70E740481C1C}">
                  <a14:useLocalDpi xmlns:a14="http://schemas.microsoft.com/office/drawing/2010/main" val="0"/>
                </a:ext>
              </a:extLst>
            </a:blip>
            <a:srcRect l="49158" t="47462" r="43211" b="35970"/>
            <a:stretch>
              <a:fillRect/>
            </a:stretch>
          </p:blipFill>
          <p:spPr bwMode="auto">
            <a:xfrm rot="10800000">
              <a:off x="8580596" y="-1"/>
              <a:ext cx="578026" cy="8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9">
              <a:extLst>
                <a:ext uri="{FF2B5EF4-FFF2-40B4-BE49-F238E27FC236}">
                  <a16:creationId xmlns:a16="http://schemas.microsoft.com/office/drawing/2014/main" id="{197A8A85-53F1-CD43-B2CA-C963BA01C69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flipH="1">
              <a:off x="-24229" y="2746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21">
              <a:extLst>
                <a:ext uri="{FF2B5EF4-FFF2-40B4-BE49-F238E27FC236}">
                  <a16:creationId xmlns:a16="http://schemas.microsoft.com/office/drawing/2014/main" id="{708A6B29-BB03-194E-BBA1-5AA7BE85D6A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a:off x="1684168" y="2619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22">
              <a:extLst>
                <a:ext uri="{FF2B5EF4-FFF2-40B4-BE49-F238E27FC236}">
                  <a16:creationId xmlns:a16="http://schemas.microsoft.com/office/drawing/2014/main" id="{7BC0D587-A9C4-C24A-8904-379566BC104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flipH="1">
              <a:off x="3663511" y="2746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23">
              <a:extLst>
                <a:ext uri="{FF2B5EF4-FFF2-40B4-BE49-F238E27FC236}">
                  <a16:creationId xmlns:a16="http://schemas.microsoft.com/office/drawing/2014/main" id="{C6E126FD-58C2-4847-9231-5DA6E60D39D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a:off x="5344582" y="274638"/>
              <a:ext cx="2100783" cy="6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4">
              <a:extLst>
                <a:ext uri="{FF2B5EF4-FFF2-40B4-BE49-F238E27FC236}">
                  <a16:creationId xmlns:a16="http://schemas.microsoft.com/office/drawing/2014/main" id="{6BB10125-F2AB-3F43-A769-2E8D25FD6B1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11624" t="15714" r="-2" b="32057"/>
            <a:stretch>
              <a:fillRect/>
            </a:stretch>
          </p:blipFill>
          <p:spPr bwMode="auto">
            <a:xfrm flipH="1">
              <a:off x="7287408" y="274638"/>
              <a:ext cx="1856591" cy="62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D8DBA700-BE93-794B-981F-7B88B6325ABA}"/>
              </a:ext>
            </a:extLst>
          </p:cNvPr>
          <p:cNvSpPr>
            <a:spLocks noChangeArrowheads="1"/>
          </p:cNvSpPr>
          <p:nvPr userDrawn="1"/>
        </p:nvSpPr>
        <p:spPr bwMode="auto">
          <a:xfrm>
            <a:off x="0" y="873125"/>
            <a:ext cx="9144000" cy="5984875"/>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2" name="TextBox 1">
            <a:extLst>
              <a:ext uri="{FF2B5EF4-FFF2-40B4-BE49-F238E27FC236}">
                <a16:creationId xmlns:a16="http://schemas.microsoft.com/office/drawing/2014/main" id="{804664A5-3271-3648-B833-350F1348EA31}"/>
              </a:ext>
            </a:extLst>
          </p:cNvPr>
          <p:cNvSpPr txBox="1"/>
          <p:nvPr userDrawn="1"/>
        </p:nvSpPr>
        <p:spPr>
          <a:xfrm>
            <a:off x="3684860" y="-1"/>
            <a:ext cx="5257800" cy="1077218"/>
          </a:xfrm>
          <a:prstGeom prst="rect">
            <a:avLst/>
          </a:prstGeom>
          <a:noFill/>
        </p:spPr>
        <p:txBody>
          <a:bodyPr wrap="squar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lang="zh-CN" altLang="en-US" sz="3200" b="1" i="1" dirty="0">
                <a:solidFill>
                  <a:schemeClr val="bg1"/>
                </a:solidFill>
                <a:effectLst>
                  <a:glow rad="63500">
                    <a:schemeClr val="tx1"/>
                  </a:glow>
                </a:effectLst>
                <a:latin typeface="新細明體" panose="02020500000000000000" pitchFamily="18" charset="-120"/>
                <a:ea typeface="新細明體" panose="02020500000000000000" pitchFamily="18" charset="-120"/>
              </a:rPr>
              <a:t>谦卑与主同行的生命</a:t>
            </a:r>
            <a:endParaRPr lang="zh-TW" altLang="en-US" sz="3200" b="1" i="1" dirty="0">
              <a:solidFill>
                <a:schemeClr val="bg1"/>
              </a:solidFill>
              <a:effectLst>
                <a:glow rad="63500">
                  <a:schemeClr val="tx1"/>
                </a:glow>
              </a:effectLst>
              <a:latin typeface="新細明體" panose="02020500000000000000" pitchFamily="18" charset="-120"/>
              <a:ea typeface="新細明體" panose="02020500000000000000" pitchFamily="18" charset="-120"/>
            </a:endParaRPr>
          </a:p>
          <a:p>
            <a:pPr algn="r"/>
            <a:endParaRPr lang="en-US" sz="3200" dirty="0">
              <a:solidFill>
                <a:schemeClr val="bg1"/>
              </a:solidFill>
              <a:effectLst>
                <a:glow rad="63500">
                  <a:schemeClr val="tx1"/>
                </a:glo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a:extLst>
              <a:ext uri="{FF2B5EF4-FFF2-40B4-BE49-F238E27FC236}">
                <a16:creationId xmlns:a16="http://schemas.microsoft.com/office/drawing/2014/main" id="{417B4A19-57FA-374F-AE7D-2401CCBE1F65}"/>
              </a:ext>
            </a:extLst>
          </p:cNvPr>
          <p:cNvSpPr>
            <a:spLocks noGrp="1"/>
          </p:cNvSpPr>
          <p:nvPr>
            <p:ph type="subTitle" idx="1"/>
          </p:nvPr>
        </p:nvSpPr>
        <p:spPr>
          <a:xfrm>
            <a:off x="381000" y="914400"/>
            <a:ext cx="8382000" cy="5715000"/>
          </a:xfrm>
        </p:spPr>
        <p:txBody>
          <a:bodyPr/>
          <a:lstStyle/>
          <a:p>
            <a:pPr algn="l" eaLnBrk="1" hangingPunct="1">
              <a:lnSpc>
                <a:spcPts val="4000"/>
              </a:lnSpc>
              <a:spcBef>
                <a:spcPct val="0"/>
              </a:spcBef>
            </a:pPr>
            <a:r>
              <a:rPr lang="zh-CN" altLang="en-US" sz="3600" b="1" dirty="0">
                <a:solidFill>
                  <a:schemeClr val="bg1"/>
                </a:solidFill>
                <a:latin typeface="PMingLiU" panose="02020500000000000000" pitchFamily="18" charset="-120"/>
                <a:ea typeface="PMingLiU" panose="02020500000000000000" pitchFamily="18" charset="-120"/>
              </a:rPr>
              <a:t>弥迦书</a:t>
            </a:r>
            <a:r>
              <a:rPr lang="en-US" altLang="zh-CN" sz="3600" b="1" dirty="0">
                <a:solidFill>
                  <a:schemeClr val="bg1"/>
                </a:solidFill>
                <a:latin typeface="PMingLiU" panose="02020500000000000000" pitchFamily="18" charset="-120"/>
                <a:ea typeface="PMingLiU" panose="02020500000000000000" pitchFamily="18" charset="-120"/>
              </a:rPr>
              <a:t> 6:6-8</a:t>
            </a:r>
            <a:endParaRPr lang="zh-CN" altLang="en-US" sz="3600" b="1" dirty="0">
              <a:solidFill>
                <a:schemeClr val="bg1"/>
              </a:solidFill>
              <a:latin typeface="PMingLiU" panose="02020500000000000000" pitchFamily="18" charset="-120"/>
              <a:ea typeface="PMingLiU" panose="02020500000000000000" pitchFamily="18" charset="-120"/>
            </a:endParaRPr>
          </a:p>
          <a:p>
            <a:pPr algn="l" eaLnBrk="1" hangingPunct="1">
              <a:lnSpc>
                <a:spcPts val="4000"/>
              </a:lnSpc>
              <a:spcBef>
                <a:spcPct val="0"/>
              </a:spcBef>
            </a:pPr>
            <a:r>
              <a:rPr lang="zh-CN" altLang="en-US" sz="3600" b="1" dirty="0">
                <a:solidFill>
                  <a:schemeClr val="bg1"/>
                </a:solidFill>
                <a:latin typeface="PMingLiU" panose="02020500000000000000" pitchFamily="18" charset="-120"/>
                <a:ea typeface="PMingLiU" panose="02020500000000000000" pitchFamily="18" charset="-120"/>
              </a:rPr>
              <a:t>我朝见耶和华</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在至高神面前跪拜</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当献上什么呢</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岂可献一岁的牛犊为燔祭吗</a:t>
            </a:r>
            <a:r>
              <a:rPr lang="en-US" altLang="zh-CN" sz="3600" b="1" dirty="0">
                <a:solidFill>
                  <a:schemeClr val="bg1"/>
                </a:solidFill>
                <a:latin typeface="PMingLiU" panose="02020500000000000000" pitchFamily="18" charset="-120"/>
                <a:ea typeface="PMingLiU" panose="02020500000000000000" pitchFamily="18" charset="-120"/>
              </a:rPr>
              <a:t>?</a:t>
            </a:r>
            <a:r>
              <a:rPr lang="en-US" altLang="zh-CN" sz="3600" b="1" baseline="30000"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耶和华岂喜悦千千的公羊</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或是万万的油河吗</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我岂可为自己的罪过献我的长子吗</a:t>
            </a:r>
            <a:r>
              <a:rPr lang="en-US" altLang="zh-CN" sz="3600" b="1" dirty="0">
                <a:solidFill>
                  <a:schemeClr val="bg1"/>
                </a:solidFill>
                <a:latin typeface="PMingLiU" panose="02020500000000000000" pitchFamily="18" charset="-120"/>
                <a:ea typeface="PMingLiU" panose="02020500000000000000" pitchFamily="18" charset="-120"/>
              </a:rPr>
              <a:t>?</a:t>
            </a:r>
            <a:r>
              <a:rPr lang="zh-CN" altLang="en-US" sz="3600" b="1" dirty="0">
                <a:solidFill>
                  <a:schemeClr val="bg1"/>
                </a:solidFill>
                <a:latin typeface="PMingLiU" panose="02020500000000000000" pitchFamily="18" charset="-120"/>
                <a:ea typeface="PMingLiU" panose="02020500000000000000" pitchFamily="18" charset="-120"/>
              </a:rPr>
              <a:t>为心中的罪恶献我身所生的吗</a:t>
            </a:r>
            <a:r>
              <a:rPr lang="en-US" altLang="zh-CN" sz="3600" b="1" dirty="0">
                <a:solidFill>
                  <a:schemeClr val="bg1"/>
                </a:solidFill>
                <a:latin typeface="PMingLiU" panose="02020500000000000000" pitchFamily="18" charset="-120"/>
                <a:ea typeface="PMingLiU" panose="02020500000000000000" pitchFamily="18" charset="-120"/>
              </a:rPr>
              <a:t>? </a:t>
            </a:r>
            <a:r>
              <a:rPr lang="en-US" altLang="zh-CN" sz="3600" b="1" baseline="30000" dirty="0">
                <a:solidFill>
                  <a:schemeClr val="bg1"/>
                </a:solidFill>
                <a:latin typeface="PMingLiU" panose="02020500000000000000" pitchFamily="18" charset="-120"/>
                <a:ea typeface="PMingLiU" panose="02020500000000000000" pitchFamily="18" charset="-120"/>
              </a:rPr>
              <a:t> </a:t>
            </a:r>
            <a:r>
              <a:rPr lang="zh-CN" altLang="en-US" sz="3600" b="1" dirty="0">
                <a:solidFill>
                  <a:srgbClr val="FFFF00"/>
                </a:solidFill>
                <a:latin typeface="PMingLiU" panose="02020500000000000000" pitchFamily="18" charset="-120"/>
                <a:ea typeface="PMingLiU" panose="02020500000000000000" pitchFamily="18" charset="-120"/>
              </a:rPr>
              <a:t>世人哪</a:t>
            </a:r>
            <a:r>
              <a:rPr lang="en-US" altLang="zh-CN" sz="3600" b="1" dirty="0">
                <a:solidFill>
                  <a:srgbClr val="FFFF00"/>
                </a:solidFill>
                <a:latin typeface="PMingLiU" panose="02020500000000000000" pitchFamily="18" charset="-120"/>
                <a:ea typeface="PMingLiU" panose="02020500000000000000" pitchFamily="18" charset="-120"/>
              </a:rPr>
              <a:t>!</a:t>
            </a:r>
            <a:r>
              <a:rPr lang="zh-CN" altLang="en-US" sz="3600" b="1" dirty="0">
                <a:solidFill>
                  <a:srgbClr val="FFFF00"/>
                </a:solidFill>
                <a:latin typeface="PMingLiU" panose="02020500000000000000" pitchFamily="18" charset="-120"/>
                <a:ea typeface="PMingLiU" panose="02020500000000000000" pitchFamily="18" charset="-120"/>
              </a:rPr>
              <a:t>耶和华已指示你何为善</a:t>
            </a:r>
            <a:r>
              <a:rPr lang="en-US" altLang="zh-CN" sz="3600" b="1" dirty="0">
                <a:solidFill>
                  <a:srgbClr val="FFFF00"/>
                </a:solidFill>
                <a:latin typeface="PMingLiU" panose="02020500000000000000" pitchFamily="18" charset="-120"/>
                <a:ea typeface="PMingLiU" panose="02020500000000000000" pitchFamily="18" charset="-120"/>
              </a:rPr>
              <a:t>. </a:t>
            </a:r>
            <a:r>
              <a:rPr lang="zh-CN" altLang="en-US" sz="3600" b="1" dirty="0">
                <a:solidFill>
                  <a:srgbClr val="FFFF00"/>
                </a:solidFill>
                <a:latin typeface="PMingLiU" panose="02020500000000000000" pitchFamily="18" charset="-120"/>
                <a:ea typeface="PMingLiU" panose="02020500000000000000" pitchFamily="18" charset="-120"/>
              </a:rPr>
              <a:t>他向你所要的是什么呢</a:t>
            </a:r>
            <a:r>
              <a:rPr lang="en-US" altLang="zh-CN" sz="3600" b="1"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只要你行公义</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好怜悯</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存谦卑的心</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与你的神同行</a:t>
            </a:r>
            <a:r>
              <a:rPr lang="en-US" altLang="zh-CN" sz="3600" b="1" dirty="0">
                <a:solidFill>
                  <a:srgbClr val="FFFF00"/>
                </a:solidFill>
                <a:latin typeface="PMingLiU" panose="02020500000000000000" pitchFamily="18" charset="-120"/>
                <a:ea typeface="PMingLiU" panose="02020500000000000000" pitchFamily="18" charset="-120"/>
              </a:rPr>
              <a:t>.</a:t>
            </a:r>
            <a:endParaRPr lang="en-US" altLang="zh-TW" sz="3600" b="1" dirty="0">
              <a:solidFill>
                <a:srgbClr val="FFFF00"/>
              </a:solidFill>
              <a:latin typeface="PMingLiU" panose="02020500000000000000" pitchFamily="18" charset="-120"/>
              <a:ea typeface="PMingLiU" panose="02020500000000000000" pitchFamily="18" charset="-120"/>
            </a:endParaRPr>
          </a:p>
          <a:p>
            <a:pPr algn="l" eaLnBrk="1" hangingPunct="1">
              <a:spcBef>
                <a:spcPct val="0"/>
              </a:spcBef>
            </a:pPr>
            <a:endParaRPr lang="en-US" altLang="zh-TW" sz="3600" b="1" dirty="0">
              <a:solidFill>
                <a:schemeClr val="bg1"/>
              </a:solidFill>
              <a:latin typeface="PMingLiU" panose="02020500000000000000" pitchFamily="18" charset="-120"/>
              <a:ea typeface="PMingLiU" panose="02020500000000000000" pitchFamily="18" charset="-120"/>
            </a:endParaRPr>
          </a:p>
          <a:p>
            <a:pPr algn="l" eaLnBrk="1" hangingPunct="1">
              <a:spcBef>
                <a:spcPct val="0"/>
              </a:spcBef>
            </a:pPr>
            <a:endParaRPr lang="en-US" altLang="en-US" sz="3600" b="1" dirty="0">
              <a:solidFill>
                <a:schemeClr val="bg1"/>
              </a:solidFill>
              <a:latin typeface="PMingLiU" panose="02020500000000000000" pitchFamily="18" charset="-120"/>
              <a:ea typeface="PMingLiU" panose="02020500000000000000" pitchFamily="18" charset="-12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ubtitle 2">
            <a:extLst>
              <a:ext uri="{FF2B5EF4-FFF2-40B4-BE49-F238E27FC236}">
                <a16:creationId xmlns:a16="http://schemas.microsoft.com/office/drawing/2014/main" id="{607393BB-A390-6741-A640-ABEB3C5C8AEB}"/>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4:7-8, 10-12</a:t>
            </a:r>
          </a:p>
          <a:p>
            <a:pPr algn="l">
              <a:spcBef>
                <a:spcPct val="0"/>
              </a:spcBef>
            </a:pPr>
            <a:r>
              <a:rPr lang="zh-Hant" altLang="en-US" sz="3600" b="1" dirty="0">
                <a:solidFill>
                  <a:schemeClr val="bg1"/>
                </a:solidFill>
                <a:latin typeface="新細明體" panose="02020500000000000000" pitchFamily="18" charset="-120"/>
                <a:ea typeface="新細明體" panose="02020500000000000000" pitchFamily="18" charset="-120"/>
              </a:rPr>
              <a:t>參巴拉</a:t>
            </a:r>
            <a:r>
              <a:rPr lang="en-US" altLang="zh-TW"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多比雅</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阿拉伯人</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亞捫人</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亞實</a:t>
            </a: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Hant" altLang="en-US" sz="3600" b="1" dirty="0">
                <a:solidFill>
                  <a:schemeClr val="bg1"/>
                </a:solidFill>
                <a:latin typeface="新細明體" panose="02020500000000000000" pitchFamily="18" charset="-120"/>
                <a:ea typeface="新細明體" panose="02020500000000000000" pitchFamily="18" charset="-120"/>
              </a:rPr>
              <a:t>突人</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聽見修造耶路撒冷城牆</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著手進行堵塞破裂的地方</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就甚發怒</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大家同謀要來攻擊耶路撒冷</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使城內擾亂</a:t>
            </a:r>
            <a:r>
              <a:rPr lang="mr-IN" altLang="zh-Hant" sz="3600" b="1" dirty="0">
                <a:solidFill>
                  <a:schemeClr val="bg1"/>
                </a:solidFill>
                <a:latin typeface="新細明體" panose="02020500000000000000" pitchFamily="18" charset="-120"/>
                <a:ea typeface="新細明體" panose="02020500000000000000" pitchFamily="18" charset="-120"/>
              </a:rPr>
              <a:t>…</a:t>
            </a:r>
            <a:r>
              <a:rPr lang="zh-Hant" altLang="en-US" sz="3600" b="1" dirty="0">
                <a:solidFill>
                  <a:schemeClr val="bg1"/>
                </a:solidFill>
                <a:latin typeface="新細明體" panose="02020500000000000000" pitchFamily="18" charset="-120"/>
                <a:ea typeface="新細明體" panose="02020500000000000000" pitchFamily="18" charset="-120"/>
              </a:rPr>
              <a:t>我們的敵人且說</a:t>
            </a:r>
            <a:r>
              <a:rPr lang="en-US" altLang="zh-Hant" sz="3600" b="1" dirty="0">
                <a:solidFill>
                  <a:schemeClr val="bg1"/>
                </a:solidFill>
                <a:latin typeface="新細明體" panose="02020500000000000000" pitchFamily="18" charset="-120"/>
                <a:ea typeface="新細明體" panose="02020500000000000000" pitchFamily="18" charset="-120"/>
              </a:rPr>
              <a:t>:</a:t>
            </a:r>
            <a:r>
              <a:rPr lang="zh-Hant" altLang="en-US" sz="3600" b="1" dirty="0">
                <a:solidFill>
                  <a:schemeClr val="bg1"/>
                </a:solidFill>
                <a:latin typeface="新細明體" panose="02020500000000000000" pitchFamily="18" charset="-120"/>
                <a:ea typeface="新細明體" panose="02020500000000000000" pitchFamily="18" charset="-120"/>
              </a:rPr>
              <a:t>「</a:t>
            </a:r>
            <a:r>
              <a:rPr lang="zh-Hant" altLang="en-US" sz="3600" b="1" u="sng" dirty="0">
                <a:solidFill>
                  <a:srgbClr val="FFFF00"/>
                </a:solidFill>
                <a:latin typeface="新細明體" panose="02020500000000000000" pitchFamily="18" charset="-120"/>
                <a:ea typeface="新細明體" panose="02020500000000000000" pitchFamily="18" charset="-120"/>
              </a:rPr>
              <a:t>趁他們不知不見</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我們進入他們中間</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殺他們</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使工作止住</a:t>
            </a:r>
            <a:r>
              <a:rPr lang="en-US" altLang="zh-Hant" sz="3600" b="1" dirty="0">
                <a:solidFill>
                  <a:schemeClr val="bg1"/>
                </a:solidFill>
                <a:latin typeface="新細明體" panose="02020500000000000000" pitchFamily="18" charset="-120"/>
                <a:ea typeface="新細明體" panose="02020500000000000000" pitchFamily="18" charset="-120"/>
              </a:rPr>
              <a:t>.</a:t>
            </a:r>
            <a:r>
              <a:rPr lang="zh-Hant" altLang="en-US" sz="3600" b="1" dirty="0">
                <a:solidFill>
                  <a:schemeClr val="bg1"/>
                </a:solidFill>
                <a:latin typeface="新細明體" panose="02020500000000000000" pitchFamily="18" charset="-120"/>
                <a:ea typeface="新細明體" panose="02020500000000000000" pitchFamily="18" charset="-120"/>
              </a:rPr>
              <a:t>」</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6736770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ubtitle 2">
            <a:extLst>
              <a:ext uri="{FF2B5EF4-FFF2-40B4-BE49-F238E27FC236}">
                <a16:creationId xmlns:a16="http://schemas.microsoft.com/office/drawing/2014/main" id="{82931EF8-548E-5B42-8D6D-79AB5762DDCA}"/>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敵對的計謀二</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暴力威脅和逼迫</a:t>
            </a:r>
            <a:endParaRPr lang="en-US" altLang="zh-TW"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目的</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使我们喪膽</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恐懼</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憂慮</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焦急</a:t>
            </a:r>
            <a:r>
              <a:rPr lang="en-US" altLang="zh-TW" sz="3600" b="1" i="1" dirty="0">
                <a:solidFill>
                  <a:srgbClr val="FFFF00"/>
                </a:solidFill>
                <a:latin typeface="新細明體" panose="02020500000000000000" pitchFamily="18" charset="-120"/>
                <a:ea typeface="新細明體" panose="02020500000000000000" pitchFamily="18" charset="-120"/>
              </a:rPr>
              <a:t> </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在我們跟隨主的道路上</a:t>
            </a:r>
            <a:r>
              <a:rPr lang="en-US" altLang="zh-TW" sz="3600" b="1" i="1" dirty="0">
                <a:solidFill>
                  <a:schemeClr val="bg1"/>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我們也必會面臨暴力威脅和逼迫的攻擊</a:t>
            </a:r>
            <a:r>
              <a:rPr lang="en-US" altLang="zh-TW" sz="3600" b="1" i="1" dirty="0">
                <a:solidFill>
                  <a:schemeClr val="bg1"/>
                </a:solidFill>
                <a:latin typeface="新細明體" panose="02020500000000000000" pitchFamily="18" charset="-120"/>
                <a:ea typeface="新細明體" panose="02020500000000000000" pitchFamily="18" charset="-120"/>
              </a:rPr>
              <a:t>, </a:t>
            </a:r>
            <a:r>
              <a:rPr lang="zh-TW" altLang="en-US" sz="3600" b="1" i="1" dirty="0">
                <a:solidFill>
                  <a:schemeClr val="bg1"/>
                </a:solidFill>
                <a:latin typeface="新細明體" panose="02020500000000000000" pitchFamily="18" charset="-120"/>
                <a:ea typeface="新細明體" panose="02020500000000000000" pitchFamily="18" charset="-120"/>
              </a:rPr>
              <a:t>為了要使我們因惧怕</a:t>
            </a:r>
            <a:r>
              <a:rPr lang="en-US" altLang="zh-TW" sz="3600" b="1" i="1" dirty="0">
                <a:solidFill>
                  <a:schemeClr val="bg1"/>
                </a:solidFill>
                <a:latin typeface="新細明體" panose="02020500000000000000" pitchFamily="18" charset="-120"/>
                <a:ea typeface="新細明體" panose="02020500000000000000" pitchFamily="18" charset="-120"/>
              </a:rPr>
              <a:t>“</a:t>
            </a:r>
            <a:r>
              <a:rPr lang="zh-TW" altLang="en-US" sz="3600" b="1" i="1" dirty="0">
                <a:solidFill>
                  <a:schemeClr val="bg1"/>
                </a:solidFill>
                <a:latin typeface="新細明體" panose="02020500000000000000" pitchFamily="18" charset="-120"/>
                <a:ea typeface="新細明體" panose="02020500000000000000" pitchFamily="18" charset="-120"/>
              </a:rPr>
              <a:t>停工</a:t>
            </a:r>
            <a:r>
              <a:rPr lang="en-US" altLang="zh-TW" sz="3600" b="1" i="1" dirty="0">
                <a:solidFill>
                  <a:schemeClr val="bg1"/>
                </a:solidFill>
                <a:latin typeface="新細明體" panose="02020500000000000000" pitchFamily="18" charset="-120"/>
                <a:ea typeface="新細明體" panose="02020500000000000000" pitchFamily="18" charset="-120"/>
              </a:rPr>
              <a:t>”.</a:t>
            </a: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7978786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ubtitle 2">
            <a:extLst>
              <a:ext uri="{FF2B5EF4-FFF2-40B4-BE49-F238E27FC236}">
                <a16:creationId xmlns:a16="http://schemas.microsoft.com/office/drawing/2014/main" id="{82931EF8-548E-5B42-8D6D-79AB5762DDCA}"/>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4:10-12</a:t>
            </a:r>
          </a:p>
          <a:p>
            <a:pPr algn="l">
              <a:spcBef>
                <a:spcPct val="0"/>
              </a:spcBef>
            </a:pPr>
            <a:r>
              <a:rPr lang="zh-TW" altLang="en-US" sz="3600" b="1" u="sng" dirty="0">
                <a:solidFill>
                  <a:schemeClr val="bg1"/>
                </a:solidFill>
                <a:latin typeface="+mj-ea"/>
                <a:ea typeface="+mj-ea"/>
              </a:rPr>
              <a:t>犹大</a:t>
            </a:r>
            <a:r>
              <a:rPr lang="zh-TW" altLang="en-US" sz="3600" b="1" dirty="0">
                <a:solidFill>
                  <a:schemeClr val="bg1"/>
                </a:solidFill>
                <a:latin typeface="+mj-ea"/>
                <a:ea typeface="+mj-ea"/>
              </a:rPr>
              <a:t>人说</a:t>
            </a:r>
            <a:r>
              <a:rPr lang="en-US" altLang="zh-TW" sz="3600" b="1" dirty="0">
                <a:solidFill>
                  <a:schemeClr val="bg1"/>
                </a:solidFill>
                <a:latin typeface="+mj-ea"/>
                <a:ea typeface="+mj-ea"/>
              </a:rPr>
              <a:t>:</a:t>
            </a:r>
            <a:r>
              <a:rPr lang="zh-TW" altLang="en-US" sz="3600" b="1" dirty="0">
                <a:solidFill>
                  <a:schemeClr val="bg1"/>
                </a:solidFill>
                <a:latin typeface="+mj-ea"/>
                <a:ea typeface="+mj-ea"/>
              </a:rPr>
              <a:t>“</a:t>
            </a:r>
            <a:r>
              <a:rPr lang="zh-TW" altLang="en-US" sz="3600" b="1" u="sng" dirty="0">
                <a:solidFill>
                  <a:srgbClr val="FFFF00"/>
                </a:solidFill>
                <a:latin typeface="+mj-ea"/>
                <a:ea typeface="+mj-ea"/>
              </a:rPr>
              <a:t>灰土尚多</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扛抬的人力气已经衰败</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所以我们不能建造城墙</a:t>
            </a:r>
            <a:r>
              <a:rPr lang="en-US" altLang="zh-TW" sz="3600" b="1" dirty="0">
                <a:solidFill>
                  <a:schemeClr val="bg1"/>
                </a:solidFill>
                <a:latin typeface="+mj-ea"/>
                <a:ea typeface="+mj-ea"/>
              </a:rPr>
              <a:t>.”… </a:t>
            </a:r>
            <a:r>
              <a:rPr lang="en-US" altLang="zh-TW" sz="3600" b="1" baseline="30000" dirty="0">
                <a:solidFill>
                  <a:schemeClr val="bg1"/>
                </a:solidFill>
                <a:latin typeface="+mj-ea"/>
                <a:ea typeface="+mj-ea"/>
              </a:rPr>
              <a:t> </a:t>
            </a:r>
            <a:r>
              <a:rPr lang="zh-TW" altLang="en-US" sz="3600" b="1" dirty="0">
                <a:solidFill>
                  <a:schemeClr val="bg1"/>
                </a:solidFill>
                <a:latin typeface="+mj-ea"/>
                <a:ea typeface="+mj-ea"/>
              </a:rPr>
              <a:t>那靠近敌人居住的</a:t>
            </a:r>
            <a:r>
              <a:rPr lang="zh-TW" altLang="en-US" sz="3600" b="1" u="sng" dirty="0">
                <a:solidFill>
                  <a:schemeClr val="bg1"/>
                </a:solidFill>
                <a:latin typeface="+mj-ea"/>
                <a:ea typeface="+mj-ea"/>
              </a:rPr>
              <a:t>犹大</a:t>
            </a:r>
            <a:r>
              <a:rPr lang="zh-TW" altLang="en-US" sz="3600" b="1" dirty="0">
                <a:solidFill>
                  <a:schemeClr val="bg1"/>
                </a:solidFill>
                <a:latin typeface="+mj-ea"/>
                <a:ea typeface="+mj-ea"/>
              </a:rPr>
              <a:t>人十次从各处来见我们</a:t>
            </a:r>
            <a:r>
              <a:rPr lang="en-US" altLang="zh-TW" sz="3600" b="1" dirty="0">
                <a:solidFill>
                  <a:schemeClr val="bg1"/>
                </a:solidFill>
                <a:latin typeface="+mj-ea"/>
                <a:ea typeface="+mj-ea"/>
              </a:rPr>
              <a:t>, </a:t>
            </a:r>
            <a:r>
              <a:rPr lang="zh-TW" altLang="en-US" sz="3600" b="1" dirty="0">
                <a:solidFill>
                  <a:schemeClr val="bg1"/>
                </a:solidFill>
                <a:latin typeface="+mj-ea"/>
                <a:ea typeface="+mj-ea"/>
              </a:rPr>
              <a:t>说</a:t>
            </a:r>
            <a:r>
              <a:rPr lang="en-US" altLang="zh-TW" sz="3600" b="1" dirty="0">
                <a:solidFill>
                  <a:schemeClr val="bg1"/>
                </a:solidFill>
                <a:latin typeface="+mj-ea"/>
                <a:ea typeface="+mj-ea"/>
              </a:rPr>
              <a:t>:</a:t>
            </a:r>
            <a:r>
              <a:rPr lang="zh-TW" altLang="en-US" sz="3600" b="1" dirty="0">
                <a:solidFill>
                  <a:schemeClr val="bg1"/>
                </a:solidFill>
                <a:latin typeface="+mj-ea"/>
                <a:ea typeface="+mj-ea"/>
              </a:rPr>
              <a:t>“</a:t>
            </a:r>
            <a:r>
              <a:rPr lang="zh-TW" altLang="en-US" sz="3600" b="1" u="sng" dirty="0">
                <a:solidFill>
                  <a:srgbClr val="FFFF00"/>
                </a:solidFill>
                <a:latin typeface="+mj-ea"/>
                <a:ea typeface="+mj-ea"/>
              </a:rPr>
              <a:t>你们必要回到我们那里</a:t>
            </a:r>
            <a:r>
              <a:rPr lang="en-US" altLang="zh-TW" sz="3600" b="1" dirty="0">
                <a:solidFill>
                  <a:schemeClr val="bg1"/>
                </a:solidFill>
                <a:latin typeface="+mj-ea"/>
                <a:ea typeface="+mj-ea"/>
              </a:rPr>
              <a:t>.”</a:t>
            </a:r>
          </a:p>
          <a:p>
            <a:pPr algn="l">
              <a:spcBef>
                <a:spcPct val="0"/>
              </a:spcBef>
            </a:pPr>
            <a:endParaRPr lang="en-US" altLang="zh-TW" sz="3600" b="1" dirty="0">
              <a:solidFill>
                <a:schemeClr val="bg1"/>
              </a:solidFill>
              <a:latin typeface="+mj-ea"/>
              <a:ea typeface="+mj-ea"/>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面臨嘲笑和批評</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暴力威脅的攻擊</a:t>
            </a:r>
            <a:r>
              <a:rPr lang="en-US" altLang="zh-TW" sz="3600" b="1" i="1" dirty="0">
                <a:solidFill>
                  <a:srgbClr val="FFFF00"/>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有些犹大人就灰心丧胆</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mj-ea"/>
              <a:ea typeface="+mj-ea"/>
            </a:endParaRPr>
          </a:p>
          <a:p>
            <a:pPr algn="l">
              <a:spcBef>
                <a:spcPct val="0"/>
              </a:spcBef>
            </a:pPr>
            <a:endParaRPr lang="en-US" altLang="zh-TW" sz="3600" b="1" dirty="0">
              <a:solidFill>
                <a:schemeClr val="bg1"/>
              </a:solidFill>
              <a:latin typeface="+mj-ea"/>
              <a:ea typeface="+mj-ea"/>
            </a:endParaRPr>
          </a:p>
          <a:p>
            <a:pPr algn="l">
              <a:spcBef>
                <a:spcPct val="0"/>
              </a:spcBef>
            </a:pPr>
            <a:endParaRPr lang="en-US" altLang="zh-TW" sz="3600" b="1" dirty="0">
              <a:solidFill>
                <a:schemeClr val="bg1"/>
              </a:solidFill>
              <a:latin typeface="+mj-ea"/>
              <a:ea typeface="+mj-ea"/>
            </a:endParaRPr>
          </a:p>
        </p:txBody>
      </p:sp>
    </p:spTree>
    <p:extLst>
      <p:ext uri="{BB962C8B-B14F-4D97-AF65-F5344CB8AC3E}">
        <p14:creationId xmlns:p14="http://schemas.microsoft.com/office/powerpoint/2010/main" val="11197644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ubtitle 2">
            <a:extLst>
              <a:ext uri="{FF2B5EF4-FFF2-40B4-BE49-F238E27FC236}">
                <a16:creationId xmlns:a16="http://schemas.microsoft.com/office/drawing/2014/main" id="{0FFC1378-518D-C54F-A9BB-396D6308D545}"/>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4:4-5</a:t>
            </a:r>
          </a:p>
          <a:p>
            <a:pPr algn="l">
              <a:spcBef>
                <a:spcPct val="0"/>
              </a:spcBef>
            </a:pPr>
            <a:r>
              <a:rPr lang="zh-Hant" altLang="en-US" sz="3600" b="1" u="sng" dirty="0">
                <a:solidFill>
                  <a:srgbClr val="FFFF00"/>
                </a:solidFill>
                <a:latin typeface="新細明體" panose="02020500000000000000" pitchFamily="18" charset="-120"/>
                <a:ea typeface="新細明體" panose="02020500000000000000" pitchFamily="18" charset="-120"/>
              </a:rPr>
              <a:t>我們的神啊</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求你垂聽</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因為我們被藐</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求你使他們的毀謗歸於他們的頭上</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使他們在擄到之地作為掠物</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不要遮掩他們的罪孽</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不要使他們的罪惡從你面前塗抹</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因為他們在修造的人眼前惹動你的怒氣</a:t>
            </a:r>
            <a:r>
              <a:rPr lang="en-US" altLang="zh-Hant"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尼希米沒有動手反攻</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而他的第一反應就是禱告</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定睛在全權的神</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en-US" altLang="zh-Hant"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1599669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2">
            <a:extLst>
              <a:ext uri="{FF2B5EF4-FFF2-40B4-BE49-F238E27FC236}">
                <a16:creationId xmlns:a16="http://schemas.microsoft.com/office/drawing/2014/main" id="{BEBA8292-92B5-594D-9EAA-9ACFAFDEE13E}"/>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4:9, 13 </a:t>
            </a:r>
          </a:p>
          <a:p>
            <a:pPr algn="l">
              <a:spcBef>
                <a:spcPct val="0"/>
              </a:spcBef>
            </a:pPr>
            <a:r>
              <a:rPr lang="zh-Hant" altLang="en-US" sz="3600" b="1" dirty="0">
                <a:solidFill>
                  <a:srgbClr val="FFFF00"/>
                </a:solidFill>
                <a:latin typeface="新細明體" panose="02020500000000000000" pitchFamily="18" charset="-120"/>
                <a:ea typeface="新細明體" panose="02020500000000000000" pitchFamily="18" charset="-120"/>
              </a:rPr>
              <a:t>然而</a:t>
            </a:r>
            <a:r>
              <a:rPr lang="zh-Hant" altLang="en-US" sz="3600" b="1" u="sng" dirty="0">
                <a:solidFill>
                  <a:srgbClr val="FFFF00"/>
                </a:solidFill>
                <a:latin typeface="新細明體" panose="02020500000000000000" pitchFamily="18" charset="-120"/>
                <a:ea typeface="新細明體" panose="02020500000000000000" pitchFamily="18" charset="-120"/>
              </a:rPr>
              <a:t>我們禱告我們的神</a:t>
            </a:r>
            <a:r>
              <a:rPr lang="en-US" altLang="zh-TW"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又因他們的緣故就</a:t>
            </a:r>
            <a:r>
              <a:rPr lang="zh-Hant" altLang="en-US" sz="3600" b="1" u="sng" dirty="0">
                <a:solidFill>
                  <a:srgbClr val="FFFF00"/>
                </a:solidFill>
                <a:latin typeface="新細明體" panose="02020500000000000000" pitchFamily="18" charset="-120"/>
                <a:ea typeface="新細明體" panose="02020500000000000000" pitchFamily="18" charset="-120"/>
              </a:rPr>
              <a:t>派人看守</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晝夜防備</a:t>
            </a:r>
            <a:r>
              <a:rPr lang="mr-IN" altLang="zh-Hant" sz="3600" b="1" dirty="0">
                <a:solidFill>
                  <a:schemeClr val="bg1"/>
                </a:solidFill>
                <a:latin typeface="新細明體" panose="02020500000000000000" pitchFamily="18" charset="-120"/>
                <a:ea typeface="新細明體" panose="02020500000000000000" pitchFamily="18" charset="-120"/>
              </a:rPr>
              <a:t>…</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所以</a:t>
            </a:r>
            <a:r>
              <a:rPr lang="zh-Hant" altLang="en-US" sz="3600" b="1" u="sng" dirty="0">
                <a:solidFill>
                  <a:srgbClr val="FFFF00"/>
                </a:solidFill>
                <a:latin typeface="新細明體" panose="02020500000000000000" pitchFamily="18" charset="-120"/>
                <a:ea typeface="新細明體" panose="02020500000000000000" pitchFamily="18" charset="-120"/>
              </a:rPr>
              <a:t>我使百姓各按宗族</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拿刀</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拿槍</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拿弓站在城牆後邊低窪的空處</a:t>
            </a:r>
            <a:r>
              <a:rPr lang="en-US" altLang="zh-Hant" sz="3600" b="1" u="sng" dirty="0">
                <a:solidFill>
                  <a:srgbClr val="FFFF00"/>
                </a:solidFill>
                <a:latin typeface="新細明體" panose="02020500000000000000" pitchFamily="18" charset="-120"/>
                <a:ea typeface="新細明體" panose="02020500000000000000" pitchFamily="18" charset="-120"/>
              </a:rPr>
              <a:t>. </a:t>
            </a: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尼希米也推動群體禱告</a:t>
            </a:r>
            <a:r>
              <a:rPr lang="en-US" altLang="zh-TW" sz="3600" b="1" i="1" dirty="0">
                <a:solidFill>
                  <a:srgbClr val="FFFF00"/>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並一同彼此支助</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謹慎防備</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堵住破口</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en-US" altLang="zh-Hant"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6571523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B2E4D3BC-561C-9042-926E-92AFCCC2F655}"/>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p:txBody>
      </p:sp>
      <p:pic>
        <p:nvPicPr>
          <p:cNvPr id="6" name="Picture 5">
            <a:extLst>
              <a:ext uri="{FF2B5EF4-FFF2-40B4-BE49-F238E27FC236}">
                <a16:creationId xmlns:a16="http://schemas.microsoft.com/office/drawing/2014/main" id="{ABD9C9FA-996D-5047-B280-852D2A982769}"/>
              </a:ext>
            </a:extLst>
          </p:cNvPr>
          <p:cNvPicPr>
            <a:picLocks noChangeAspect="1"/>
          </p:cNvPicPr>
          <p:nvPr/>
        </p:nvPicPr>
        <p:blipFill rotWithShape="1">
          <a:blip r:embed="rId3"/>
          <a:srcRect t="7843" r="2631" b="20300"/>
          <a:stretch/>
        </p:blipFill>
        <p:spPr>
          <a:xfrm>
            <a:off x="0" y="4065494"/>
            <a:ext cx="5486400" cy="2792506"/>
          </a:xfrm>
          <a:prstGeom prst="rect">
            <a:avLst/>
          </a:prstGeom>
        </p:spPr>
      </p:pic>
      <p:pic>
        <p:nvPicPr>
          <p:cNvPr id="7" name="Picture 6">
            <a:extLst>
              <a:ext uri="{FF2B5EF4-FFF2-40B4-BE49-F238E27FC236}">
                <a16:creationId xmlns:a16="http://schemas.microsoft.com/office/drawing/2014/main" id="{A844DCA7-71E0-D046-A4E1-700D5267F2AD}"/>
              </a:ext>
            </a:extLst>
          </p:cNvPr>
          <p:cNvPicPr>
            <a:picLocks noChangeAspect="1"/>
          </p:cNvPicPr>
          <p:nvPr/>
        </p:nvPicPr>
        <p:blipFill rotWithShape="1">
          <a:blip r:embed="rId4"/>
          <a:srcRect t="-1" r="2631" b="10992"/>
          <a:stretch/>
        </p:blipFill>
        <p:spPr>
          <a:xfrm>
            <a:off x="0" y="1595718"/>
            <a:ext cx="5486400" cy="2577353"/>
          </a:xfrm>
          <a:prstGeom prst="rect">
            <a:avLst/>
          </a:prstGeom>
        </p:spPr>
      </p:pic>
      <p:sp>
        <p:nvSpPr>
          <p:cNvPr id="8" name="Subtitle 2">
            <a:extLst>
              <a:ext uri="{FF2B5EF4-FFF2-40B4-BE49-F238E27FC236}">
                <a16:creationId xmlns:a16="http://schemas.microsoft.com/office/drawing/2014/main" id="{CE350739-3C74-7540-8CA9-5C33B080F2EC}"/>
              </a:ext>
            </a:extLst>
          </p:cNvPr>
          <p:cNvSpPr txBox="1">
            <a:spLocks/>
          </p:cNvSpPr>
          <p:nvPr/>
        </p:nvSpPr>
        <p:spPr bwMode="auto">
          <a:xfrm>
            <a:off x="5486400" y="1703614"/>
            <a:ext cx="3505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i="1" dirty="0">
                <a:solidFill>
                  <a:srgbClr val="FFFF00"/>
                </a:solidFill>
              </a:rPr>
              <a:t>Our prayers </a:t>
            </a:r>
          </a:p>
          <a:p>
            <a:pPr algn="l">
              <a:spcBef>
                <a:spcPts val="0"/>
              </a:spcBef>
            </a:pPr>
            <a:r>
              <a:rPr lang="en-US" i="1" dirty="0">
                <a:solidFill>
                  <a:srgbClr val="FFFF00"/>
                </a:solidFill>
              </a:rPr>
              <a:t>is our work!</a:t>
            </a:r>
          </a:p>
          <a:p>
            <a:pPr algn="l">
              <a:spcBef>
                <a:spcPts val="0"/>
              </a:spcBef>
            </a:pPr>
            <a:r>
              <a:rPr lang="zh-TW" altLang="en-US" b="1" i="1" dirty="0">
                <a:solidFill>
                  <a:srgbClr val="FFFF00"/>
                </a:solidFill>
                <a:latin typeface="+mj-ea"/>
                <a:ea typeface="+mj-ea"/>
              </a:rPr>
              <a:t>我们的祷告</a:t>
            </a:r>
            <a:endParaRPr lang="en-US" altLang="zh-TW" b="1" i="1" dirty="0">
              <a:solidFill>
                <a:srgbClr val="FFFF00"/>
              </a:solidFill>
              <a:latin typeface="+mj-ea"/>
              <a:ea typeface="+mj-ea"/>
            </a:endParaRPr>
          </a:p>
          <a:p>
            <a:pPr algn="l">
              <a:spcBef>
                <a:spcPts val="0"/>
              </a:spcBef>
            </a:pPr>
            <a:r>
              <a:rPr lang="zh-TW" altLang="en-US" b="1" i="1" dirty="0">
                <a:solidFill>
                  <a:srgbClr val="FFFF00"/>
                </a:solidFill>
                <a:latin typeface="+mj-ea"/>
                <a:ea typeface="+mj-ea"/>
              </a:rPr>
              <a:t>就是我们的工作</a:t>
            </a:r>
            <a:r>
              <a:rPr lang="en-US" altLang="zh-TW" b="1" i="1" dirty="0">
                <a:solidFill>
                  <a:srgbClr val="FFFF00"/>
                </a:solidFill>
                <a:latin typeface="+mj-ea"/>
                <a:ea typeface="+mj-ea"/>
              </a:rPr>
              <a:t>!</a:t>
            </a:r>
            <a:endParaRPr lang="en-US" b="1" i="1" dirty="0">
              <a:solidFill>
                <a:srgbClr val="FFFF00"/>
              </a:solidFill>
              <a:latin typeface="+mj-ea"/>
              <a:ea typeface="+mj-ea"/>
            </a:endParaRPr>
          </a:p>
          <a:p>
            <a:pPr algn="l">
              <a:spcBef>
                <a:spcPts val="0"/>
              </a:spcBef>
            </a:pPr>
            <a:endParaRPr lang="en-US" i="1" dirty="0">
              <a:solidFill>
                <a:srgbClr val="FFFF00"/>
              </a:solidFill>
            </a:endParaRPr>
          </a:p>
          <a:p>
            <a:pPr algn="l">
              <a:spcBef>
                <a:spcPts val="0"/>
              </a:spcBef>
            </a:pPr>
            <a:r>
              <a:rPr lang="en-US" i="1" dirty="0">
                <a:solidFill>
                  <a:srgbClr val="FFFF00"/>
                </a:solidFill>
              </a:rPr>
              <a:t>Our prayers empower our work!</a:t>
            </a:r>
            <a:r>
              <a:rPr lang="zh-TW" altLang="en-US" b="1" i="1" dirty="0">
                <a:solidFill>
                  <a:srgbClr val="FFFF00"/>
                </a:solidFill>
                <a:latin typeface="+mj-ea"/>
                <a:ea typeface="+mj-ea"/>
              </a:rPr>
              <a:t>我们的祷告</a:t>
            </a:r>
            <a:endParaRPr lang="en-US" altLang="zh-TW" b="1" i="1" dirty="0">
              <a:solidFill>
                <a:srgbClr val="FFFF00"/>
              </a:solidFill>
              <a:latin typeface="+mj-ea"/>
              <a:ea typeface="+mj-ea"/>
            </a:endParaRPr>
          </a:p>
          <a:p>
            <a:pPr algn="l">
              <a:spcBef>
                <a:spcPts val="0"/>
              </a:spcBef>
            </a:pPr>
            <a:r>
              <a:rPr lang="zh-TW" altLang="en-US" b="1" i="1" dirty="0">
                <a:solidFill>
                  <a:srgbClr val="FFFF00"/>
                </a:solidFill>
                <a:latin typeface="+mj-ea"/>
                <a:ea typeface="+mj-ea"/>
              </a:rPr>
              <a:t>成全我们的工作</a:t>
            </a:r>
            <a:r>
              <a:rPr lang="en-US" altLang="zh-TW" b="1" i="1" dirty="0">
                <a:solidFill>
                  <a:srgbClr val="FFFF00"/>
                </a:solidFill>
                <a:latin typeface="+mj-ea"/>
                <a:ea typeface="+mj-ea"/>
              </a:rPr>
              <a:t>!</a:t>
            </a:r>
            <a:endParaRPr lang="en-US" i="1" dirty="0">
              <a:solidFill>
                <a:srgbClr val="FFFF00"/>
              </a:solidFill>
              <a:latin typeface="+mj-ea"/>
              <a:ea typeface="+mj-ea"/>
            </a:endParaRPr>
          </a:p>
        </p:txBody>
      </p:sp>
    </p:spTree>
    <p:extLst>
      <p:ext uri="{BB962C8B-B14F-4D97-AF65-F5344CB8AC3E}">
        <p14:creationId xmlns:p14="http://schemas.microsoft.com/office/powerpoint/2010/main" val="23759089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B2E4D3BC-561C-9042-926E-92AFCCC2F655}"/>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p:txBody>
      </p:sp>
      <p:pic>
        <p:nvPicPr>
          <p:cNvPr id="3" name="Picture 2" descr="A group of people in a room&#10;&#10;Description automatically generated">
            <a:extLst>
              <a:ext uri="{FF2B5EF4-FFF2-40B4-BE49-F238E27FC236}">
                <a16:creationId xmlns:a16="http://schemas.microsoft.com/office/drawing/2014/main" id="{C59C15E9-1AA7-BA43-9DCF-5AA41097ED64}"/>
              </a:ext>
            </a:extLst>
          </p:cNvPr>
          <p:cNvPicPr>
            <a:picLocks noChangeAspect="1"/>
          </p:cNvPicPr>
          <p:nvPr/>
        </p:nvPicPr>
        <p:blipFill rotWithShape="1">
          <a:blip r:embed="rId3"/>
          <a:srcRect b="23333"/>
          <a:stretch/>
        </p:blipFill>
        <p:spPr>
          <a:xfrm rot="10800000">
            <a:off x="0" y="1600200"/>
            <a:ext cx="9144000" cy="5257800"/>
          </a:xfrm>
          <a:prstGeom prst="rect">
            <a:avLst/>
          </a:prstGeom>
        </p:spPr>
      </p:pic>
    </p:spTree>
    <p:extLst>
      <p:ext uri="{BB962C8B-B14F-4D97-AF65-F5344CB8AC3E}">
        <p14:creationId xmlns:p14="http://schemas.microsoft.com/office/powerpoint/2010/main" val="4260022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ubtitle 2">
            <a:extLst>
              <a:ext uri="{FF2B5EF4-FFF2-40B4-BE49-F238E27FC236}">
                <a16:creationId xmlns:a16="http://schemas.microsoft.com/office/drawing/2014/main" id="{63D9A1F1-206D-4646-81E7-1D2432376B4C}"/>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mj-ea"/>
                <a:ea typeface="+mj-ea"/>
              </a:rPr>
              <a:t>1. </a:t>
            </a:r>
            <a:r>
              <a:rPr lang="zh-TW" altLang="en-US" sz="3600" b="1" dirty="0">
                <a:solidFill>
                  <a:srgbClr val="FFFF00"/>
                </a:solidFill>
                <a:latin typeface="+mj-ea"/>
                <a:ea typeface="+mj-ea"/>
              </a:rPr>
              <a:t>勝过外来的敌对</a:t>
            </a:r>
            <a:endParaRPr lang="en-US" altLang="zh-TW" sz="3600" b="1" dirty="0">
              <a:solidFill>
                <a:srgbClr val="FFFF00"/>
              </a:solidFill>
              <a:latin typeface="+mj-ea"/>
              <a:ea typeface="+mj-ea"/>
            </a:endParaRPr>
          </a:p>
          <a:p>
            <a:pPr algn="l">
              <a:spcBef>
                <a:spcPct val="0"/>
              </a:spcBef>
            </a:pPr>
            <a:r>
              <a:rPr lang="zh-TW" altLang="en-US" sz="3600" b="1" dirty="0">
                <a:solidFill>
                  <a:schemeClr val="bg1"/>
                </a:solidFill>
                <a:latin typeface="+mj-ea"/>
                <a:ea typeface="+mj-ea"/>
              </a:rPr>
              <a:t>尼希米記</a:t>
            </a:r>
            <a:r>
              <a:rPr lang="en-US" altLang="zh-TW" sz="3600" b="1" dirty="0">
                <a:solidFill>
                  <a:schemeClr val="bg1"/>
                </a:solidFill>
                <a:latin typeface="+mj-ea"/>
                <a:ea typeface="+mj-ea"/>
              </a:rPr>
              <a:t> 4:6, 15</a:t>
            </a:r>
          </a:p>
          <a:p>
            <a:pPr algn="l">
              <a:spcBef>
                <a:spcPct val="0"/>
              </a:spcBef>
            </a:pPr>
            <a:r>
              <a:rPr lang="zh-TW" altLang="en-US" sz="3600" b="1" dirty="0">
                <a:solidFill>
                  <a:schemeClr val="bg1"/>
                </a:solidFill>
                <a:latin typeface="+mj-ea"/>
                <a:ea typeface="+mj-ea"/>
              </a:rPr>
              <a:t>从那日起</a:t>
            </a:r>
            <a:r>
              <a:rPr lang="en-US" altLang="zh-CN"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mj-ea"/>
                <a:ea typeface="+mj-ea"/>
              </a:rPr>
              <a:t>我的仆人一半做工</a:t>
            </a:r>
            <a:r>
              <a:rPr lang="en-US" altLang="zh-TW" sz="3600" b="1" dirty="0">
                <a:solidFill>
                  <a:schemeClr val="bg1"/>
                </a:solidFill>
                <a:latin typeface="+mj-ea"/>
                <a:ea typeface="+mj-ea"/>
              </a:rPr>
              <a:t>, </a:t>
            </a:r>
            <a:r>
              <a:rPr lang="zh-TW" altLang="en-US" sz="3600" b="1" dirty="0">
                <a:solidFill>
                  <a:schemeClr val="bg1"/>
                </a:solidFill>
                <a:latin typeface="+mj-ea"/>
                <a:ea typeface="+mj-ea"/>
              </a:rPr>
              <a:t>一半拿枪</a:t>
            </a:r>
            <a:r>
              <a:rPr lang="en-US" altLang="zh-TW" sz="3600" b="1" dirty="0">
                <a:solidFill>
                  <a:schemeClr val="bg1"/>
                </a:solidFill>
                <a:latin typeface="+mj-ea"/>
                <a:ea typeface="+mj-ea"/>
              </a:rPr>
              <a:t>, </a:t>
            </a:r>
            <a:r>
              <a:rPr lang="zh-TW" altLang="en-US" sz="3600" b="1" dirty="0">
                <a:solidFill>
                  <a:schemeClr val="bg1"/>
                </a:solidFill>
                <a:latin typeface="+mj-ea"/>
                <a:ea typeface="+mj-ea"/>
              </a:rPr>
              <a:t>拿盾牌</a:t>
            </a:r>
            <a:r>
              <a:rPr lang="en-US" altLang="zh-TW" sz="3600" b="1" dirty="0">
                <a:solidFill>
                  <a:schemeClr val="bg1"/>
                </a:solidFill>
                <a:latin typeface="+mj-ea"/>
                <a:ea typeface="+mj-ea"/>
              </a:rPr>
              <a:t>, </a:t>
            </a:r>
            <a:r>
              <a:rPr lang="zh-TW" altLang="en-US" sz="3600" b="1" dirty="0">
                <a:solidFill>
                  <a:schemeClr val="bg1"/>
                </a:solidFill>
                <a:latin typeface="+mj-ea"/>
                <a:ea typeface="+mj-ea"/>
              </a:rPr>
              <a:t>拿弓</a:t>
            </a:r>
            <a:r>
              <a:rPr lang="en-US" altLang="zh-TW" sz="3600" b="1" dirty="0">
                <a:solidFill>
                  <a:schemeClr val="bg1"/>
                </a:solidFill>
                <a:latin typeface="+mj-ea"/>
                <a:ea typeface="+mj-ea"/>
              </a:rPr>
              <a:t>, </a:t>
            </a:r>
            <a:r>
              <a:rPr lang="zh-TW" altLang="en-US" sz="3600" b="1" dirty="0">
                <a:solidFill>
                  <a:schemeClr val="bg1"/>
                </a:solidFill>
                <a:latin typeface="+mj-ea"/>
                <a:ea typeface="+mj-ea"/>
              </a:rPr>
              <a:t>穿铠甲</a:t>
            </a:r>
            <a:r>
              <a:rPr lang="en-US" altLang="zh-TW" sz="3600" b="1" dirty="0">
                <a:solidFill>
                  <a:schemeClr val="bg1"/>
                </a:solidFill>
                <a:latin typeface="+mj-ea"/>
                <a:ea typeface="+mj-ea"/>
              </a:rPr>
              <a:t>, </a:t>
            </a:r>
            <a:r>
              <a:rPr lang="zh-TW" altLang="en-US" sz="3600" b="1" dirty="0">
                <a:solidFill>
                  <a:schemeClr val="bg1"/>
                </a:solidFill>
                <a:latin typeface="+mj-ea"/>
                <a:ea typeface="+mj-ea"/>
              </a:rPr>
              <a:t>官长都站在</a:t>
            </a:r>
            <a:r>
              <a:rPr lang="zh-TW" altLang="en-US" sz="3600" b="1" u="sng" dirty="0">
                <a:solidFill>
                  <a:schemeClr val="bg1"/>
                </a:solidFill>
                <a:latin typeface="+mj-ea"/>
                <a:ea typeface="+mj-ea"/>
              </a:rPr>
              <a:t>犹大</a:t>
            </a:r>
            <a:r>
              <a:rPr lang="zh-TW" altLang="en-US" sz="3600" b="1" dirty="0">
                <a:solidFill>
                  <a:schemeClr val="bg1"/>
                </a:solidFill>
                <a:latin typeface="+mj-ea"/>
                <a:ea typeface="+mj-ea"/>
              </a:rPr>
              <a:t>众人的后边</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修造城墙的</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扛抬材料的都一手做工</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一手拿兵器</a:t>
            </a:r>
            <a:r>
              <a:rPr lang="en-US" altLang="zh-TW" sz="3600" b="1" u="sng" dirty="0">
                <a:solidFill>
                  <a:srgbClr val="FFFF00"/>
                </a:solidFill>
                <a:latin typeface="+mj-ea"/>
                <a:ea typeface="+mj-ea"/>
              </a:rPr>
              <a:t>. </a:t>
            </a:r>
            <a:r>
              <a:rPr lang="zh-TW" altLang="en-US" sz="3600" b="1" dirty="0">
                <a:solidFill>
                  <a:schemeClr val="bg1"/>
                </a:solidFill>
                <a:latin typeface="+mj-ea"/>
                <a:ea typeface="+mj-ea"/>
              </a:rPr>
              <a:t>修造的人都腰间佩刀修造</a:t>
            </a:r>
            <a:r>
              <a:rPr lang="en-US" altLang="zh-TW" sz="3600" b="1" dirty="0">
                <a:solidFill>
                  <a:schemeClr val="bg1"/>
                </a:solidFill>
                <a:latin typeface="+mj-ea"/>
                <a:ea typeface="+mj-ea"/>
              </a:rPr>
              <a:t>, </a:t>
            </a:r>
            <a:r>
              <a:rPr lang="zh-TW" altLang="en-US" sz="3600" b="1" dirty="0">
                <a:solidFill>
                  <a:schemeClr val="bg1"/>
                </a:solidFill>
                <a:latin typeface="+mj-ea"/>
                <a:ea typeface="+mj-ea"/>
              </a:rPr>
              <a:t>吹角的人在我旁边</a:t>
            </a:r>
            <a:r>
              <a:rPr lang="en-US" altLang="zh-TW" sz="3600" b="1" dirty="0">
                <a:solidFill>
                  <a:schemeClr val="bg1"/>
                </a:solidFill>
                <a:latin typeface="+mj-ea"/>
                <a:ea typeface="+mj-ea"/>
              </a:rPr>
              <a:t>. </a:t>
            </a:r>
            <a:r>
              <a:rPr lang="en-US" altLang="zh-TW" sz="3600" b="1" baseline="30000" dirty="0">
                <a:solidFill>
                  <a:schemeClr val="bg1"/>
                </a:solidFill>
                <a:latin typeface="+mj-ea"/>
                <a:ea typeface="+mj-ea"/>
              </a:rPr>
              <a:t> </a:t>
            </a:r>
            <a:r>
              <a:rPr lang="zh-TW" altLang="en-US" sz="3600" b="1" dirty="0">
                <a:solidFill>
                  <a:schemeClr val="bg1"/>
                </a:solidFill>
                <a:latin typeface="+mj-ea"/>
                <a:ea typeface="+mj-ea"/>
              </a:rPr>
              <a:t>我对贵胄</a:t>
            </a:r>
            <a:r>
              <a:rPr lang="en-US" altLang="zh-TW" sz="3600" b="1" dirty="0">
                <a:solidFill>
                  <a:schemeClr val="bg1"/>
                </a:solidFill>
                <a:latin typeface="+mj-ea"/>
                <a:ea typeface="+mj-ea"/>
              </a:rPr>
              <a:t>, </a:t>
            </a:r>
            <a:r>
              <a:rPr lang="zh-TW" altLang="en-US" sz="3600" b="1" dirty="0">
                <a:solidFill>
                  <a:schemeClr val="bg1"/>
                </a:solidFill>
                <a:latin typeface="+mj-ea"/>
                <a:ea typeface="+mj-ea"/>
              </a:rPr>
              <a:t>官长和其余的人说</a:t>
            </a:r>
            <a:r>
              <a:rPr lang="en-US" altLang="zh-TW" sz="3600" b="1" dirty="0">
                <a:solidFill>
                  <a:schemeClr val="bg1"/>
                </a:solidFill>
                <a:latin typeface="+mj-ea"/>
                <a:ea typeface="+mj-ea"/>
              </a:rPr>
              <a:t>:“</a:t>
            </a:r>
            <a:r>
              <a:rPr lang="zh-TW" altLang="en-US" sz="3600" b="1" dirty="0">
                <a:solidFill>
                  <a:schemeClr val="bg1"/>
                </a:solidFill>
                <a:latin typeface="+mj-ea"/>
                <a:ea typeface="+mj-ea"/>
              </a:rPr>
              <a:t>这工程浩大</a:t>
            </a:r>
            <a:r>
              <a:rPr lang="en-US" altLang="zh-TW" sz="3600" b="1" dirty="0">
                <a:solidFill>
                  <a:schemeClr val="bg1"/>
                </a:solidFill>
                <a:latin typeface="+mj-ea"/>
                <a:ea typeface="+mj-ea"/>
              </a:rPr>
              <a:t>, </a:t>
            </a:r>
            <a:r>
              <a:rPr lang="zh-TW" altLang="en-US" sz="3600" b="1" dirty="0">
                <a:solidFill>
                  <a:schemeClr val="bg1"/>
                </a:solidFill>
                <a:latin typeface="+mj-ea"/>
                <a:ea typeface="+mj-ea"/>
              </a:rPr>
              <a:t>我们在城墙上相离甚远</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你们听见角声在哪里</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就聚集到我们那里去</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我们的神必为我们争战</a:t>
            </a:r>
            <a:r>
              <a:rPr lang="en-US" altLang="zh-TW" sz="3600" b="1" u="sng" dirty="0">
                <a:solidFill>
                  <a:srgbClr val="FFFF00"/>
                </a:solidFill>
                <a:latin typeface="+mj-ea"/>
                <a:ea typeface="+mj-ea"/>
              </a:rPr>
              <a:t>.</a:t>
            </a:r>
            <a:r>
              <a:rPr lang="zh-TW" altLang="en-US" sz="3600" b="1" dirty="0">
                <a:solidFill>
                  <a:schemeClr val="bg1"/>
                </a:solidFill>
                <a:latin typeface="+mj-ea"/>
                <a:ea typeface="+mj-ea"/>
              </a:rPr>
              <a:t>”</a:t>
            </a:r>
            <a:endParaRPr lang="en-US" altLang="zh-TW" sz="3600" b="1" dirty="0">
              <a:solidFill>
                <a:schemeClr val="bg1"/>
              </a:solidFill>
              <a:latin typeface="+mj-ea"/>
              <a:ea typeface="+mj-ea"/>
            </a:endParaRPr>
          </a:p>
        </p:txBody>
      </p:sp>
    </p:spTree>
    <p:extLst>
      <p:ext uri="{BB962C8B-B14F-4D97-AF65-F5344CB8AC3E}">
        <p14:creationId xmlns:p14="http://schemas.microsoft.com/office/powerpoint/2010/main" val="24243569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ubtitle 2">
            <a:extLst>
              <a:ext uri="{FF2B5EF4-FFF2-40B4-BE49-F238E27FC236}">
                <a16:creationId xmlns:a16="http://schemas.microsoft.com/office/drawing/2014/main" id="{63D9A1F1-206D-4646-81E7-1D2432376B4C}"/>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mj-ea"/>
                <a:ea typeface="+mj-ea"/>
              </a:rPr>
              <a:t>1. </a:t>
            </a:r>
            <a:r>
              <a:rPr lang="zh-TW" altLang="en-US" sz="3600" b="1" dirty="0">
                <a:solidFill>
                  <a:srgbClr val="FFFF00"/>
                </a:solidFill>
                <a:latin typeface="+mj-ea"/>
                <a:ea typeface="+mj-ea"/>
              </a:rPr>
              <a:t>勝过外来的敌对</a:t>
            </a:r>
            <a:endParaRPr lang="en-US" altLang="zh-TW" sz="3600" b="1" dirty="0">
              <a:solidFill>
                <a:srgbClr val="FFFF00"/>
              </a:solidFill>
              <a:latin typeface="+mj-ea"/>
              <a:ea typeface="+mj-ea"/>
            </a:endParaRPr>
          </a:p>
        </p:txBody>
      </p:sp>
      <p:sp>
        <p:nvSpPr>
          <p:cNvPr id="2" name="TextBox 1">
            <a:extLst>
              <a:ext uri="{FF2B5EF4-FFF2-40B4-BE49-F238E27FC236}">
                <a16:creationId xmlns:a16="http://schemas.microsoft.com/office/drawing/2014/main" id="{D70D30C3-FBFF-F645-AEA7-F0D5BFA66036}"/>
              </a:ext>
            </a:extLst>
          </p:cNvPr>
          <p:cNvSpPr txBox="1"/>
          <p:nvPr/>
        </p:nvSpPr>
        <p:spPr>
          <a:xfrm>
            <a:off x="9829800" y="-424543"/>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A0006B6D-A20A-064F-B662-10B6C3D11574}"/>
              </a:ext>
            </a:extLst>
          </p:cNvPr>
          <p:cNvPicPr>
            <a:picLocks noChangeAspect="1"/>
          </p:cNvPicPr>
          <p:nvPr/>
        </p:nvPicPr>
        <p:blipFill rotWithShape="1">
          <a:blip r:embed="rId3"/>
          <a:srcRect b="5032"/>
          <a:stretch/>
        </p:blipFill>
        <p:spPr>
          <a:xfrm>
            <a:off x="1543773" y="1600200"/>
            <a:ext cx="6056453" cy="5257800"/>
          </a:xfrm>
          <a:prstGeom prst="rect">
            <a:avLst/>
          </a:prstGeom>
        </p:spPr>
      </p:pic>
    </p:spTree>
    <p:extLst>
      <p:ext uri="{BB962C8B-B14F-4D97-AF65-F5344CB8AC3E}">
        <p14:creationId xmlns:p14="http://schemas.microsoft.com/office/powerpoint/2010/main" val="27082962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ubtitle 2">
            <a:extLst>
              <a:ext uri="{FF2B5EF4-FFF2-40B4-BE49-F238E27FC236}">
                <a16:creationId xmlns:a16="http://schemas.microsoft.com/office/drawing/2014/main" id="{63D9A1F1-206D-4646-81E7-1D2432376B4C}"/>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mj-ea"/>
                <a:ea typeface="+mj-ea"/>
              </a:rPr>
              <a:t>1. </a:t>
            </a:r>
            <a:r>
              <a:rPr lang="zh-TW" altLang="en-US" sz="3600" b="1" dirty="0">
                <a:solidFill>
                  <a:srgbClr val="FFFF00"/>
                </a:solidFill>
                <a:latin typeface="+mj-ea"/>
                <a:ea typeface="+mj-ea"/>
              </a:rPr>
              <a:t>勝过外来的敌对</a:t>
            </a:r>
            <a:endParaRPr lang="en-US" altLang="zh-TW" sz="3600" b="1" dirty="0">
              <a:solidFill>
                <a:srgbClr val="FFFF00"/>
              </a:solidFill>
              <a:latin typeface="+mj-ea"/>
              <a:ea typeface="+mj-ea"/>
            </a:endParaRPr>
          </a:p>
        </p:txBody>
      </p:sp>
      <p:sp>
        <p:nvSpPr>
          <p:cNvPr id="2" name="TextBox 1">
            <a:extLst>
              <a:ext uri="{FF2B5EF4-FFF2-40B4-BE49-F238E27FC236}">
                <a16:creationId xmlns:a16="http://schemas.microsoft.com/office/drawing/2014/main" id="{D70D30C3-FBFF-F645-AEA7-F0D5BFA66036}"/>
              </a:ext>
            </a:extLst>
          </p:cNvPr>
          <p:cNvSpPr txBox="1"/>
          <p:nvPr/>
        </p:nvSpPr>
        <p:spPr>
          <a:xfrm>
            <a:off x="9829800" y="-424543"/>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AFF9F502-AF24-4248-A5F3-004F7CCFF8D7}"/>
              </a:ext>
            </a:extLst>
          </p:cNvPr>
          <p:cNvPicPr>
            <a:picLocks noChangeAspect="1"/>
          </p:cNvPicPr>
          <p:nvPr/>
        </p:nvPicPr>
        <p:blipFill rotWithShape="1">
          <a:blip r:embed="rId3"/>
          <a:srcRect t="7692" b="5129"/>
          <a:stretch/>
        </p:blipFill>
        <p:spPr>
          <a:xfrm>
            <a:off x="0" y="1676400"/>
            <a:ext cx="9144000" cy="5181600"/>
          </a:xfrm>
          <a:prstGeom prst="rect">
            <a:avLst/>
          </a:prstGeom>
        </p:spPr>
      </p:pic>
    </p:spTree>
    <p:extLst>
      <p:ext uri="{BB962C8B-B14F-4D97-AF65-F5344CB8AC3E}">
        <p14:creationId xmlns:p14="http://schemas.microsoft.com/office/powerpoint/2010/main" val="3265014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5C4BC-4C1D-4141-8419-BB286C71DDEA}"/>
              </a:ext>
            </a:extLst>
          </p:cNvPr>
          <p:cNvSpPr>
            <a:spLocks noChangeArrowheads="1"/>
          </p:cNvSpPr>
          <p:nvPr/>
        </p:nvSpPr>
        <p:spPr bwMode="auto">
          <a:xfrm>
            <a:off x="0" y="0"/>
            <a:ext cx="9144000" cy="6865938"/>
          </a:xfrm>
          <a:prstGeom prst="rect">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latin typeface="Calibri" panose="020F0502020204030204" pitchFamily="34" charset="0"/>
            </a:endParaRPr>
          </a:p>
        </p:txBody>
      </p:sp>
      <p:grpSp>
        <p:nvGrpSpPr>
          <p:cNvPr id="15362" name="Group 9">
            <a:extLst>
              <a:ext uri="{FF2B5EF4-FFF2-40B4-BE49-F238E27FC236}">
                <a16:creationId xmlns:a16="http://schemas.microsoft.com/office/drawing/2014/main" id="{6D15BFBF-B875-8741-BD0F-A24153ADC6CB}"/>
              </a:ext>
            </a:extLst>
          </p:cNvPr>
          <p:cNvGrpSpPr>
            <a:grpSpLocks/>
          </p:cNvGrpSpPr>
          <p:nvPr/>
        </p:nvGrpSpPr>
        <p:grpSpPr bwMode="auto">
          <a:xfrm>
            <a:off x="0" y="1295400"/>
            <a:ext cx="5540375" cy="4006850"/>
            <a:chOff x="-2" y="3062349"/>
            <a:chExt cx="5257801" cy="3803163"/>
          </a:xfrm>
        </p:grpSpPr>
        <p:pic>
          <p:nvPicPr>
            <p:cNvPr id="15368" name="Picture 3" descr="Nehemiah1.jpg">
              <a:extLst>
                <a:ext uri="{FF2B5EF4-FFF2-40B4-BE49-F238E27FC236}">
                  <a16:creationId xmlns:a16="http://schemas.microsoft.com/office/drawing/2014/main" id="{F527A874-7180-804F-B561-6F8A346B88B9}"/>
                </a:ext>
              </a:extLst>
            </p:cNvPr>
            <p:cNvPicPr>
              <a:picLocks noChangeAspect="1"/>
            </p:cNvPicPr>
            <p:nvPr/>
          </p:nvPicPr>
          <p:blipFill>
            <a:blip r:embed="rId2">
              <a:extLst>
                <a:ext uri="{28A0092B-C50C-407E-A947-70E740481C1C}">
                  <a14:useLocalDpi xmlns:a14="http://schemas.microsoft.com/office/drawing/2010/main" val="0"/>
                </a:ext>
              </a:extLst>
            </a:blip>
            <a:srcRect t="22223" r="43211" b="23334"/>
            <a:stretch>
              <a:fillRect/>
            </a:stretch>
          </p:blipFill>
          <p:spPr bwMode="auto">
            <a:xfrm>
              <a:off x="0" y="3062349"/>
              <a:ext cx="5257799" cy="378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a:extLst>
                <a:ext uri="{FF2B5EF4-FFF2-40B4-BE49-F238E27FC236}">
                  <a16:creationId xmlns:a16="http://schemas.microsoft.com/office/drawing/2014/main" id="{5DDD9F02-546B-E644-90C6-6650D8DC5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714" b="33119"/>
            <a:stretch>
              <a:fillRect/>
            </a:stretch>
          </p:blipFill>
          <p:spPr bwMode="auto">
            <a:xfrm>
              <a:off x="-2" y="5333999"/>
              <a:ext cx="5257801" cy="153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Box 14">
            <a:extLst>
              <a:ext uri="{FF2B5EF4-FFF2-40B4-BE49-F238E27FC236}">
                <a16:creationId xmlns:a16="http://schemas.microsoft.com/office/drawing/2014/main" id="{B49FA840-1DDA-0847-A2C3-651AA37D2BE0}"/>
              </a:ext>
            </a:extLst>
          </p:cNvPr>
          <p:cNvSpPr txBox="1">
            <a:spLocks noChangeArrowheads="1"/>
          </p:cNvSpPr>
          <p:nvPr/>
        </p:nvSpPr>
        <p:spPr bwMode="auto">
          <a:xfrm>
            <a:off x="103188" y="5278438"/>
            <a:ext cx="533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zh-CN" altLang="en-US" sz="4400" b="1" i="1" dirty="0">
                <a:solidFill>
                  <a:srgbClr val="FFC000"/>
                </a:solidFill>
                <a:latin typeface="新細明體" panose="02020500000000000000" pitchFamily="18" charset="-120"/>
                <a:ea typeface="新細明體" panose="02020500000000000000" pitchFamily="18" charset="-120"/>
              </a:rPr>
              <a:t>谦卑与主同行的生命</a:t>
            </a:r>
            <a:endParaRPr lang="zh-TW" altLang="en-US" sz="4400" b="1" i="1" dirty="0">
              <a:solidFill>
                <a:srgbClr val="FFC000"/>
              </a:solidFill>
              <a:latin typeface="新細明體" panose="02020500000000000000" pitchFamily="18" charset="-120"/>
              <a:ea typeface="新細明體" panose="02020500000000000000" pitchFamily="18" charset="-120"/>
            </a:endParaRPr>
          </a:p>
        </p:txBody>
      </p:sp>
      <p:cxnSp>
        <p:nvCxnSpPr>
          <p:cNvPr id="14" name="Straight Connector 13">
            <a:extLst>
              <a:ext uri="{FF2B5EF4-FFF2-40B4-BE49-F238E27FC236}">
                <a16:creationId xmlns:a16="http://schemas.microsoft.com/office/drawing/2014/main" id="{B0506CEB-2F95-4E4D-A556-0CE57B28CE4C}"/>
              </a:ext>
            </a:extLst>
          </p:cNvPr>
          <p:cNvCxnSpPr/>
          <p:nvPr/>
        </p:nvCxnSpPr>
        <p:spPr>
          <a:xfrm>
            <a:off x="0" y="1295400"/>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65F06AC-3797-6741-8BAC-1D653C5F7B1C}"/>
              </a:ext>
            </a:extLst>
          </p:cNvPr>
          <p:cNvCxnSpPr>
            <a:cxnSpLocks/>
          </p:cNvCxnSpPr>
          <p:nvPr/>
        </p:nvCxnSpPr>
        <p:spPr>
          <a:xfrm>
            <a:off x="5540375" y="0"/>
            <a:ext cx="0" cy="686593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367" name="TextBox 23">
            <a:extLst>
              <a:ext uri="{FF2B5EF4-FFF2-40B4-BE49-F238E27FC236}">
                <a16:creationId xmlns:a16="http://schemas.microsoft.com/office/drawing/2014/main" id="{E8E13970-016C-074E-9EFF-A853BABB14BA}"/>
              </a:ext>
            </a:extLst>
          </p:cNvPr>
          <p:cNvSpPr txBox="1">
            <a:spLocks noChangeArrowheads="1"/>
          </p:cNvSpPr>
          <p:nvPr/>
        </p:nvSpPr>
        <p:spPr bwMode="auto">
          <a:xfrm>
            <a:off x="5643562" y="1752600"/>
            <a:ext cx="3298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zh-CN" altLang="en-US" sz="3600" b="1" dirty="0">
                <a:solidFill>
                  <a:schemeClr val="bg1"/>
                </a:solidFill>
                <a:latin typeface="新細明體" panose="02020500000000000000" pitchFamily="18" charset="-120"/>
                <a:ea typeface="新細明體" panose="02020500000000000000" pitchFamily="18" charset="-120"/>
              </a:rPr>
              <a:t>尼希米记</a:t>
            </a:r>
            <a:r>
              <a:rPr lang="en-US" altLang="zh-CN" sz="3600" b="1" dirty="0">
                <a:solidFill>
                  <a:schemeClr val="bg1"/>
                </a:solidFill>
                <a:latin typeface="新細明體" panose="02020500000000000000" pitchFamily="18" charset="-120"/>
                <a:ea typeface="新細明體" panose="02020500000000000000" pitchFamily="18" charset="-120"/>
              </a:rPr>
              <a:t> </a:t>
            </a:r>
            <a:r>
              <a:rPr lang="en-US" altLang="zh-TW" sz="3600" b="1" dirty="0">
                <a:solidFill>
                  <a:schemeClr val="bg1"/>
                </a:solidFill>
                <a:latin typeface="新細明體" panose="02020500000000000000" pitchFamily="18" charset="-120"/>
                <a:ea typeface="新細明體" panose="02020500000000000000" pitchFamily="18" charset="-120"/>
              </a:rPr>
              <a:t>4-5</a:t>
            </a:r>
            <a:endParaRPr lang="zh-TW" altLang="en-US" sz="3600" b="1" dirty="0">
              <a:solidFill>
                <a:schemeClr val="bg1"/>
              </a:solidFill>
              <a:latin typeface="新細明體" panose="02020500000000000000" pitchFamily="18" charset="-120"/>
              <a:ea typeface="新細明體" panose="02020500000000000000" pitchFamily="18" charset="-120"/>
            </a:endParaRPr>
          </a:p>
        </p:txBody>
      </p:sp>
      <p:sp>
        <p:nvSpPr>
          <p:cNvPr id="11" name="TextBox 23">
            <a:extLst>
              <a:ext uri="{FF2B5EF4-FFF2-40B4-BE49-F238E27FC236}">
                <a16:creationId xmlns:a16="http://schemas.microsoft.com/office/drawing/2014/main" id="{FAF1C922-C978-0F4C-B9DB-E23F870A1437}"/>
              </a:ext>
            </a:extLst>
          </p:cNvPr>
          <p:cNvSpPr txBox="1">
            <a:spLocks noChangeArrowheads="1"/>
          </p:cNvSpPr>
          <p:nvPr/>
        </p:nvSpPr>
        <p:spPr bwMode="auto">
          <a:xfrm>
            <a:off x="3581400" y="649068"/>
            <a:ext cx="495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zh-CN" sz="3600" b="1" dirty="0">
                <a:solidFill>
                  <a:schemeClr val="bg1"/>
                </a:solidFill>
                <a:latin typeface="新細明體" panose="02020500000000000000" pitchFamily="18" charset="-120"/>
                <a:ea typeface="新細明體" panose="02020500000000000000" pitchFamily="18" charset="-120"/>
              </a:rPr>
              <a:t>2. </a:t>
            </a:r>
            <a:r>
              <a:rPr lang="zh-CN" altLang="en-US" sz="3600" b="1" dirty="0">
                <a:solidFill>
                  <a:schemeClr val="bg1"/>
                </a:solidFill>
                <a:latin typeface="新細明體" panose="02020500000000000000" pitchFamily="18" charset="-120"/>
                <a:ea typeface="新細明體" panose="02020500000000000000" pitchFamily="18" charset="-120"/>
              </a:rPr>
              <a:t>在</a:t>
            </a:r>
            <a:r>
              <a:rPr lang="zh-CN" altLang="en-US" sz="3600" b="1" dirty="0">
                <a:solidFill>
                  <a:srgbClr val="FFFF00"/>
                </a:solidFill>
                <a:latin typeface="新細明體" panose="02020500000000000000" pitchFamily="18" charset="-120"/>
                <a:ea typeface="新細明體" panose="02020500000000000000" pitchFamily="18" charset="-120"/>
              </a:rPr>
              <a:t>挑战</a:t>
            </a:r>
            <a:r>
              <a:rPr lang="zh-CN" altLang="en-US" sz="3600" b="1" dirty="0">
                <a:solidFill>
                  <a:schemeClr val="bg1"/>
                </a:solidFill>
                <a:latin typeface="新細明體" panose="02020500000000000000" pitchFamily="18" charset="-120"/>
                <a:ea typeface="新細明體" panose="02020500000000000000" pitchFamily="18" charset="-120"/>
              </a:rPr>
              <a:t>里与主同行</a:t>
            </a:r>
            <a:endParaRPr lang="zh-TW" altLang="en-US" sz="3600" b="1" dirty="0">
              <a:solidFill>
                <a:schemeClr val="bg1"/>
              </a:solidFill>
              <a:latin typeface="新細明體" panose="02020500000000000000" pitchFamily="18" charset="-120"/>
              <a:ea typeface="新細明體" panose="02020500000000000000" pitchFamily="18" charset="-12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ubtitle 2">
            <a:extLst>
              <a:ext uri="{FF2B5EF4-FFF2-40B4-BE49-F238E27FC236}">
                <a16:creationId xmlns:a16="http://schemas.microsoft.com/office/drawing/2014/main" id="{521F43D7-335A-104F-B088-9FC4D924DFC2}"/>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4:14</a:t>
            </a:r>
          </a:p>
          <a:p>
            <a:pPr algn="l">
              <a:spcBef>
                <a:spcPct val="0"/>
              </a:spcBef>
            </a:pPr>
            <a:r>
              <a:rPr lang="zh-Hant" altLang="en-US" sz="3600" b="1" dirty="0">
                <a:solidFill>
                  <a:schemeClr val="bg1"/>
                </a:solidFill>
                <a:latin typeface="新細明體" panose="02020500000000000000" pitchFamily="18" charset="-120"/>
                <a:ea typeface="新細明體" panose="02020500000000000000" pitchFamily="18" charset="-120"/>
              </a:rPr>
              <a:t>我察看了</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就起來對貴胄</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官長和其餘的人說</a:t>
            </a:r>
            <a:r>
              <a:rPr lang="en-US" altLang="zh-Hant" sz="3600" b="1" dirty="0">
                <a:solidFill>
                  <a:schemeClr val="bg1"/>
                </a:solidFill>
                <a:latin typeface="新細明體" panose="02020500000000000000" pitchFamily="18" charset="-120"/>
                <a:ea typeface="新細明體" panose="02020500000000000000" pitchFamily="18" charset="-120"/>
              </a:rPr>
              <a:t>:</a:t>
            </a:r>
            <a:r>
              <a:rPr lang="zh-Hant" altLang="en-US" sz="3600" b="1" dirty="0">
                <a:solidFill>
                  <a:schemeClr val="bg1"/>
                </a:solidFill>
                <a:latin typeface="新細明體" panose="02020500000000000000" pitchFamily="18" charset="-120"/>
                <a:ea typeface="新細明體" panose="02020500000000000000" pitchFamily="18" charset="-120"/>
              </a:rPr>
              <a:t>「不要怕他們</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當記念主是大而可畏的</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你們</a:t>
            </a:r>
            <a:r>
              <a:rPr lang="zh-Hant" altLang="en-US" sz="3600" b="1" u="sng" dirty="0">
                <a:solidFill>
                  <a:srgbClr val="FFFF00"/>
                </a:solidFill>
                <a:latin typeface="新細明體" panose="02020500000000000000" pitchFamily="18" charset="-120"/>
                <a:ea typeface="新細明體" panose="02020500000000000000" pitchFamily="18" charset="-120"/>
              </a:rPr>
              <a:t>要為弟兄</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兒女</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妻子</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家產爭戰</a:t>
            </a:r>
            <a:r>
              <a:rPr lang="en-US" altLang="zh-Hant" sz="3600" b="1" dirty="0">
                <a:solidFill>
                  <a:schemeClr val="bg1"/>
                </a:solidFill>
                <a:latin typeface="新細明體" panose="02020500000000000000" pitchFamily="18" charset="-120"/>
                <a:ea typeface="新細明體" panose="02020500000000000000" pitchFamily="18" charset="-120"/>
              </a:rPr>
              <a:t>.</a:t>
            </a:r>
            <a:r>
              <a:rPr lang="zh-Hant" altLang="en-US" sz="3600" b="1" dirty="0">
                <a:solidFill>
                  <a:schemeClr val="bg1"/>
                </a:solidFill>
                <a:latin typeface="新細明體" panose="02020500000000000000" pitchFamily="18" charset="-120"/>
                <a:ea typeface="新細明體" panose="02020500000000000000" pitchFamily="18" charset="-120"/>
              </a:rPr>
              <a:t>」</a:t>
            </a: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Hant"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尼希米提醒神的子民記住以神為中心</a:t>
            </a:r>
            <a:r>
              <a:rPr lang="en-US" altLang="zh-TW" sz="3600" b="1" i="1" dirty="0">
                <a:solidFill>
                  <a:srgbClr val="FFFF00"/>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也提醒他們所做的是非常值得的工作</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en-US" altLang="zh-Hant" sz="3600" b="1" dirty="0">
              <a:solidFill>
                <a:srgbClr val="FFFF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1281496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ubtitle 2">
            <a:extLst>
              <a:ext uri="{FF2B5EF4-FFF2-40B4-BE49-F238E27FC236}">
                <a16:creationId xmlns:a16="http://schemas.microsoft.com/office/drawing/2014/main" id="{63D9A1F1-206D-4646-81E7-1D2432376B4C}"/>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4:6, 15</a:t>
            </a:r>
          </a:p>
          <a:p>
            <a:pPr algn="l">
              <a:spcBef>
                <a:spcPct val="0"/>
              </a:spcBef>
            </a:pPr>
            <a:r>
              <a:rPr lang="zh-Hant" altLang="en-US" sz="3600" b="1" dirty="0">
                <a:solidFill>
                  <a:schemeClr val="bg1"/>
                </a:solidFill>
                <a:latin typeface="新細明體" panose="02020500000000000000" pitchFamily="18" charset="-120"/>
                <a:ea typeface="新細明體" panose="02020500000000000000" pitchFamily="18" charset="-120"/>
              </a:rPr>
              <a:t>這樣</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我們修造城牆</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城牆就都連絡</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高至一半</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因為百姓專心做工</a:t>
            </a:r>
            <a:r>
              <a:rPr lang="en-US" altLang="zh-Hant"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r>
              <a:rPr lang="zh-Hant" altLang="en-US" sz="3600" b="1" dirty="0">
                <a:solidFill>
                  <a:schemeClr val="bg1"/>
                </a:solidFill>
                <a:latin typeface="新細明體" panose="02020500000000000000" pitchFamily="18" charset="-120"/>
                <a:ea typeface="新細明體" panose="02020500000000000000" pitchFamily="18" charset="-120"/>
              </a:rPr>
              <a:t>仇敵聽見我們知道他們的心意</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見神也破壞他們的計謀</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dirty="0">
                <a:solidFill>
                  <a:schemeClr val="bg1"/>
                </a:solidFill>
                <a:latin typeface="新細明體" panose="02020500000000000000" pitchFamily="18" charset="-120"/>
                <a:ea typeface="新細明體" panose="02020500000000000000" pitchFamily="18" charset="-120"/>
              </a:rPr>
              <a:t>就不來了</a:t>
            </a:r>
            <a:r>
              <a:rPr lang="en-US" altLang="zh-Hant" sz="3600" b="1" dirty="0">
                <a:solidFill>
                  <a:schemeClr val="bg1"/>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我們都回到城牆那裡</a:t>
            </a:r>
            <a:r>
              <a:rPr lang="en-US" altLang="zh-Hant" sz="3600" b="1" u="sng" dirty="0">
                <a:solidFill>
                  <a:srgbClr val="FFFF00"/>
                </a:solidFill>
                <a:latin typeface="新細明體" panose="02020500000000000000" pitchFamily="18" charset="-120"/>
                <a:ea typeface="新細明體" panose="02020500000000000000" pitchFamily="18" charset="-120"/>
              </a:rPr>
              <a:t>, </a:t>
            </a:r>
            <a:r>
              <a:rPr lang="zh-Hant" altLang="en-US" sz="3600" b="1" u="sng" dirty="0">
                <a:solidFill>
                  <a:srgbClr val="FFFF00"/>
                </a:solidFill>
                <a:latin typeface="新細明體" panose="02020500000000000000" pitchFamily="18" charset="-120"/>
                <a:ea typeface="新細明體" panose="02020500000000000000" pitchFamily="18" charset="-120"/>
              </a:rPr>
              <a:t>各做各的工</a:t>
            </a:r>
            <a:r>
              <a:rPr lang="en-US" altLang="zh-Hant"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尼希米和神的子民有禱告</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有防備</a:t>
            </a:r>
            <a:r>
              <a:rPr lang="en-US" altLang="zh-TW" sz="3600" b="1" i="1" dirty="0">
                <a:solidFill>
                  <a:srgbClr val="FFFF00"/>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也繼續工作</a:t>
            </a:r>
            <a:r>
              <a:rPr lang="en-US" altLang="zh-TW" sz="3600" b="1" i="1" dirty="0">
                <a:solidFill>
                  <a:srgbClr val="FFFF00"/>
                </a:solidFill>
                <a:latin typeface="新細明體" panose="02020500000000000000" pitchFamily="18" charset="-120"/>
                <a:ea typeface="新細明體" panose="02020500000000000000" pitchFamily="18" charset="-120"/>
              </a:rPr>
              <a:t>!</a:t>
            </a:r>
            <a:endParaRPr lang="en-US" altLang="zh-TW" sz="3600" b="1" dirty="0">
              <a:solidFill>
                <a:srgbClr val="FFFF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1620760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B2E4D3BC-561C-9042-926E-92AFCCC2F655}"/>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彼得前書</a:t>
            </a:r>
            <a:r>
              <a:rPr lang="en-US" altLang="zh-TW" sz="3600" b="1" dirty="0">
                <a:solidFill>
                  <a:schemeClr val="bg1"/>
                </a:solidFill>
                <a:latin typeface="新細明體" panose="02020500000000000000" pitchFamily="18" charset="-120"/>
                <a:ea typeface="新細明體" panose="02020500000000000000" pitchFamily="18" charset="-120"/>
              </a:rPr>
              <a:t> 5:8-10</a:t>
            </a:r>
          </a:p>
          <a:p>
            <a:pPr algn="l">
              <a:spcBef>
                <a:spcPct val="0"/>
              </a:spcBef>
            </a:pPr>
            <a:r>
              <a:rPr lang="zh-TW" altLang="en-US" sz="3600" b="1" u="sng" dirty="0">
                <a:solidFill>
                  <a:srgbClr val="FFFF00"/>
                </a:solidFill>
                <a:latin typeface="新細明體" panose="02020500000000000000" pitchFamily="18" charset="-120"/>
                <a:ea typeface="新細明體" panose="02020500000000000000" pitchFamily="18" charset="-120"/>
              </a:rPr>
              <a:t>務要謹守</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警醒</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因為你們的</a:t>
            </a:r>
            <a:r>
              <a:rPr lang="zh-TW" altLang="en-US" sz="3600" b="1" u="sng" dirty="0">
                <a:solidFill>
                  <a:srgbClr val="FFFF00"/>
                </a:solidFill>
                <a:latin typeface="新細明體" panose="02020500000000000000" pitchFamily="18" charset="-120"/>
                <a:ea typeface="新細明體" panose="02020500000000000000" pitchFamily="18" charset="-120"/>
              </a:rPr>
              <a:t>仇敵魔鬼</a:t>
            </a:r>
            <a:endParaRPr lang="en-US" altLang="zh-TW" sz="3600" b="1" u="sng"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如同吼叫的獅子</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遍地遊行</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尋找可吞吃</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的人</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你們要用堅固的信心抵擋它</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PMingLiU" panose="02020500000000000000" pitchFamily="18" charset="-120"/>
                <a:ea typeface="PMingLiU" panose="02020500000000000000" pitchFamily="18" charset="-120"/>
              </a:rPr>
              <a:t>因為知道你們在世上的眾弟兄也是經歷這樣的苦難</a:t>
            </a:r>
            <a:r>
              <a:rPr lang="en-US" altLang="zh-TW" sz="3600" b="1" dirty="0">
                <a:solidFill>
                  <a:schemeClr val="bg1"/>
                </a:solidFill>
                <a:latin typeface="PMingLiU" panose="02020500000000000000" pitchFamily="18" charset="-120"/>
                <a:ea typeface="PMingLiU" panose="02020500000000000000" pitchFamily="18" charset="-120"/>
              </a:rPr>
              <a:t>. </a:t>
            </a:r>
            <a:r>
              <a:rPr lang="en-US" altLang="zh-TW" sz="3600" b="1" baseline="30000" dirty="0">
                <a:solidFill>
                  <a:schemeClr val="bg1"/>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那賜諸般恩典的神</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PMingLiU" panose="02020500000000000000" pitchFamily="18" charset="-120"/>
                <a:ea typeface="PMingLiU" panose="02020500000000000000" pitchFamily="18" charset="-120"/>
              </a:rPr>
              <a:t>曾在基督裡召你們得享他永遠的榮耀</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dirty="0">
                <a:solidFill>
                  <a:schemeClr val="bg1"/>
                </a:solidFill>
                <a:latin typeface="PMingLiU" panose="02020500000000000000" pitchFamily="18" charset="-120"/>
                <a:ea typeface="PMingLiU" panose="02020500000000000000" pitchFamily="18" charset="-120"/>
              </a:rPr>
              <a:t>等你們暫受苦難之後</a:t>
            </a:r>
            <a:r>
              <a:rPr lang="en-US" altLang="zh-TW" sz="3600" b="1" dirty="0">
                <a:solidFill>
                  <a:schemeClr val="bg1"/>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必要親自成全你們</a:t>
            </a:r>
            <a:r>
              <a:rPr lang="en-US" altLang="zh-TW" sz="3600" b="1" u="sng" dirty="0">
                <a:solidFill>
                  <a:srgbClr val="FFFF00"/>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堅固你們</a:t>
            </a:r>
            <a:r>
              <a:rPr lang="en-US" altLang="zh-TW" sz="3600" b="1" u="sng" dirty="0">
                <a:solidFill>
                  <a:srgbClr val="FFFF00"/>
                </a:solidFill>
                <a:latin typeface="PMingLiU" panose="02020500000000000000" pitchFamily="18" charset="-120"/>
                <a:ea typeface="PMingLiU" panose="02020500000000000000" pitchFamily="18" charset="-120"/>
              </a:rPr>
              <a:t>, </a:t>
            </a:r>
            <a:r>
              <a:rPr lang="zh-TW" altLang="en-US" sz="3600" b="1" u="sng" dirty="0">
                <a:solidFill>
                  <a:srgbClr val="FFFF00"/>
                </a:solidFill>
                <a:latin typeface="PMingLiU" panose="02020500000000000000" pitchFamily="18" charset="-120"/>
                <a:ea typeface="PMingLiU" panose="02020500000000000000" pitchFamily="18" charset="-120"/>
              </a:rPr>
              <a:t>賜力量給你們</a:t>
            </a:r>
            <a:r>
              <a:rPr lang="en-US" altLang="zh-TW" sz="3600" b="1" u="sng" dirty="0">
                <a:solidFill>
                  <a:srgbClr val="FFFF00"/>
                </a:solidFill>
                <a:latin typeface="PMingLiU" panose="02020500000000000000" pitchFamily="18" charset="-120"/>
                <a:ea typeface="PMingLiU" panose="02020500000000000000" pitchFamily="18" charset="-120"/>
              </a:rPr>
              <a:t>.</a:t>
            </a:r>
          </a:p>
        </p:txBody>
      </p:sp>
    </p:spTree>
    <p:extLst>
      <p:ext uri="{BB962C8B-B14F-4D97-AF65-F5344CB8AC3E}">
        <p14:creationId xmlns:p14="http://schemas.microsoft.com/office/powerpoint/2010/main" val="14323672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2">
            <a:extLst>
              <a:ext uri="{FF2B5EF4-FFF2-40B4-BE49-F238E27FC236}">
                <a16:creationId xmlns:a16="http://schemas.microsoft.com/office/drawing/2014/main" id="{B2E4D3BC-561C-9042-926E-92AFCCC2F655}"/>
              </a:ext>
            </a:extLst>
          </p:cNvPr>
          <p:cNvSpPr>
            <a:spLocks noGrp="1"/>
          </p:cNvSpPr>
          <p:nvPr>
            <p:ph type="subTitle" idx="1"/>
          </p:nvPr>
        </p:nvSpPr>
        <p:spPr>
          <a:xfrm>
            <a:off x="381000" y="914400"/>
            <a:ext cx="84582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p:txBody>
      </p:sp>
      <p:pic>
        <p:nvPicPr>
          <p:cNvPr id="4" name="Picture 7" descr="SpArmor.png">
            <a:extLst>
              <a:ext uri="{FF2B5EF4-FFF2-40B4-BE49-F238E27FC236}">
                <a16:creationId xmlns:a16="http://schemas.microsoft.com/office/drawing/2014/main" id="{B3ADBA28-1275-5C4E-A247-D7B8CB10062E}"/>
              </a:ext>
            </a:extLst>
          </p:cNvPr>
          <p:cNvPicPr>
            <a:picLocks noChangeAspect="1"/>
          </p:cNvPicPr>
          <p:nvPr/>
        </p:nvPicPr>
        <p:blipFill rotWithShape="1">
          <a:blip r:embed="rId3">
            <a:extLst>
              <a:ext uri="{28A0092B-C50C-407E-A947-70E740481C1C}">
                <a14:useLocalDpi xmlns:a14="http://schemas.microsoft.com/office/drawing/2010/main" val="0"/>
              </a:ext>
            </a:extLst>
          </a:blip>
          <a:srcRect t="12658"/>
          <a:stretch/>
        </p:blipFill>
        <p:spPr bwMode="auto">
          <a:xfrm>
            <a:off x="0" y="1600200"/>
            <a:ext cx="91455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82BE8E7-26EE-F94B-BECC-98D74C9CA80B}"/>
              </a:ext>
            </a:extLst>
          </p:cNvPr>
          <p:cNvSpPr txBox="1"/>
          <p:nvPr/>
        </p:nvSpPr>
        <p:spPr>
          <a:xfrm>
            <a:off x="0" y="1752600"/>
            <a:ext cx="9144000" cy="646331"/>
          </a:xfrm>
          <a:prstGeom prst="rect">
            <a:avLst/>
          </a:prstGeom>
          <a:noFill/>
        </p:spPr>
        <p:txBody>
          <a:bodyPr wrap="square" rtlCol="0">
            <a:spAutoFit/>
          </a:bodyPr>
          <a:lstStyle/>
          <a:p>
            <a:pPr algn="ctr"/>
            <a:r>
              <a:rPr lang="zh-TW" altLang="en-US" sz="3600" b="1" dirty="0">
                <a:solidFill>
                  <a:srgbClr val="FFFF00"/>
                </a:solidFill>
                <a:effectLst>
                  <a:glow rad="88900">
                    <a:schemeClr val="tx1"/>
                  </a:glow>
                </a:effectLst>
                <a:latin typeface="+mj-ea"/>
                <a:ea typeface="+mj-ea"/>
                <a:cs typeface="DIN Condensed Bold"/>
              </a:rPr>
              <a:t>谁是谨慎自守</a:t>
            </a:r>
            <a:r>
              <a:rPr lang="en-US" altLang="zh-TW" sz="3600" b="1" dirty="0">
                <a:solidFill>
                  <a:srgbClr val="FFFF00"/>
                </a:solidFill>
                <a:effectLst>
                  <a:glow rad="88900">
                    <a:schemeClr val="tx1"/>
                  </a:glow>
                </a:effectLst>
                <a:latin typeface="+mj-ea"/>
                <a:ea typeface="+mj-ea"/>
                <a:cs typeface="DIN Condensed Bold"/>
              </a:rPr>
              <a:t>, </a:t>
            </a:r>
            <a:r>
              <a:rPr lang="zh-TW" altLang="en-US" sz="3600" b="1" dirty="0">
                <a:solidFill>
                  <a:srgbClr val="FFFF00"/>
                </a:solidFill>
                <a:effectLst>
                  <a:glow rad="88900">
                    <a:schemeClr val="tx1"/>
                  </a:glow>
                </a:effectLst>
                <a:latin typeface="+mj-ea"/>
                <a:ea typeface="+mj-ea"/>
                <a:cs typeface="DIN Condensed Bold"/>
              </a:rPr>
              <a:t>预备好抵挡攻击</a:t>
            </a:r>
            <a:r>
              <a:rPr lang="en-US" altLang="zh-TW" sz="3600" b="1" dirty="0">
                <a:solidFill>
                  <a:srgbClr val="FFFF00"/>
                </a:solidFill>
                <a:effectLst>
                  <a:glow rad="88900">
                    <a:schemeClr val="tx1"/>
                  </a:glow>
                </a:effectLst>
                <a:latin typeface="+mj-ea"/>
                <a:ea typeface="+mj-ea"/>
                <a:cs typeface="DIN Condensed Bold"/>
              </a:rPr>
              <a:t>?</a:t>
            </a:r>
            <a:endParaRPr lang="en-US" sz="3600" b="1" dirty="0">
              <a:solidFill>
                <a:srgbClr val="FFFF00"/>
              </a:solidFill>
              <a:effectLst>
                <a:glow rad="88900">
                  <a:schemeClr val="tx1"/>
                </a:glow>
              </a:effectLst>
              <a:latin typeface="+mj-ea"/>
              <a:ea typeface="+mj-ea"/>
              <a:cs typeface="DIN Condensed Bold"/>
            </a:endParaRPr>
          </a:p>
        </p:txBody>
      </p:sp>
    </p:spTree>
    <p:extLst>
      <p:ext uri="{BB962C8B-B14F-4D97-AF65-F5344CB8AC3E}">
        <p14:creationId xmlns:p14="http://schemas.microsoft.com/office/powerpoint/2010/main" val="7745445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5:1-4</a:t>
            </a:r>
          </a:p>
          <a:p>
            <a:pPr algn="l">
              <a:spcBef>
                <a:spcPts val="0"/>
              </a:spcBef>
              <a:defRPr/>
            </a:pPr>
            <a:r>
              <a:rPr lang="zh-TW" altLang="en-US" sz="3600" b="1" dirty="0">
                <a:solidFill>
                  <a:schemeClr val="bg1"/>
                </a:solidFill>
                <a:latin typeface="+mn-ea"/>
                <a:ea typeface="+mn-ea"/>
              </a:rPr>
              <a:t>百姓和他們的妻大大</a:t>
            </a:r>
            <a:r>
              <a:rPr lang="zh-TW" altLang="en-US" sz="3600" b="1" u="sng" dirty="0">
                <a:solidFill>
                  <a:srgbClr val="FFFF00"/>
                </a:solidFill>
                <a:latin typeface="+mn-ea"/>
                <a:ea typeface="+mn-ea"/>
              </a:rPr>
              <a:t>呼號</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埋怨</a:t>
            </a:r>
            <a:r>
              <a:rPr lang="zh-TW" altLang="en-US" sz="3600" b="1" dirty="0">
                <a:solidFill>
                  <a:schemeClr val="bg1"/>
                </a:solidFill>
                <a:latin typeface="+mn-ea"/>
                <a:ea typeface="+mn-ea"/>
              </a:rPr>
              <a:t>他們的弟兄</a:t>
            </a:r>
            <a:r>
              <a:rPr lang="zh-TW" altLang="en-US" sz="3600" b="1" u="sng" dirty="0">
                <a:solidFill>
                  <a:schemeClr val="bg1"/>
                </a:solidFill>
                <a:latin typeface="+mn-ea"/>
                <a:ea typeface="+mn-ea"/>
              </a:rPr>
              <a:t>猶大</a:t>
            </a:r>
            <a:r>
              <a:rPr lang="zh-TW" altLang="en-US" sz="3600" b="1" dirty="0">
                <a:solidFill>
                  <a:schemeClr val="bg1"/>
                </a:solidFill>
                <a:latin typeface="+mn-ea"/>
                <a:ea typeface="+mn-ea"/>
              </a:rPr>
              <a:t>人</a:t>
            </a:r>
            <a:r>
              <a:rPr lang="en-US" altLang="zh-TW" sz="3600" b="1" dirty="0">
                <a:solidFill>
                  <a:schemeClr val="bg1"/>
                </a:solidFill>
                <a:latin typeface="+mn-ea"/>
                <a:ea typeface="+mn-ea"/>
              </a:rPr>
              <a:t>. </a:t>
            </a:r>
            <a:r>
              <a:rPr lang="zh-TW" altLang="en-US" sz="3600" b="1" dirty="0">
                <a:solidFill>
                  <a:schemeClr val="bg1"/>
                </a:solidFill>
                <a:latin typeface="+mn-ea"/>
                <a:ea typeface="+mn-ea"/>
              </a:rPr>
              <a:t> 有的說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「我們和兒女人口眾多</a:t>
            </a:r>
            <a:r>
              <a:rPr lang="en-US" altLang="zh-TW" sz="3600" b="1" dirty="0">
                <a:solidFill>
                  <a:schemeClr val="bg1"/>
                </a:solidFill>
                <a:latin typeface="+mn-ea"/>
                <a:ea typeface="+mn-ea"/>
              </a:rPr>
              <a:t>, </a:t>
            </a:r>
            <a:r>
              <a:rPr lang="zh-TW" altLang="en-US" sz="3600" b="1" dirty="0">
                <a:solidFill>
                  <a:schemeClr val="bg1"/>
                </a:solidFill>
                <a:latin typeface="+mn-ea"/>
                <a:ea typeface="+mn-ea"/>
              </a:rPr>
              <a:t>要去得糧食度命</a:t>
            </a:r>
            <a:r>
              <a:rPr lang="en-US" altLang="zh-TW" sz="3600" b="1" dirty="0">
                <a:solidFill>
                  <a:schemeClr val="bg1"/>
                </a:solidFill>
                <a:latin typeface="+mn-ea"/>
                <a:ea typeface="+mn-ea"/>
              </a:rPr>
              <a:t>.</a:t>
            </a:r>
            <a:r>
              <a:rPr lang="zh-TW" altLang="en-US" sz="3600" b="1" dirty="0">
                <a:solidFill>
                  <a:schemeClr val="bg1"/>
                </a:solidFill>
                <a:latin typeface="+mn-ea"/>
                <a:ea typeface="+mn-ea"/>
              </a:rPr>
              <a:t>」有的說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a:t>
            </a:r>
            <a:r>
              <a:rPr lang="zh-TW" altLang="en-US" sz="3600" b="1" u="sng" dirty="0">
                <a:solidFill>
                  <a:srgbClr val="FFFF00"/>
                </a:solidFill>
                <a:latin typeface="+mn-ea"/>
                <a:ea typeface="+mn-ea"/>
              </a:rPr>
              <a:t>典了田地</a:t>
            </a:r>
            <a:r>
              <a:rPr lang="en-US" altLang="zh-TW" sz="3600" b="1" dirty="0">
                <a:solidFill>
                  <a:schemeClr val="bg1"/>
                </a:solidFill>
                <a:latin typeface="+mn-ea"/>
                <a:ea typeface="+mn-ea"/>
              </a:rPr>
              <a:t>, </a:t>
            </a:r>
            <a:r>
              <a:rPr lang="zh-TW" altLang="en-US" sz="3600" b="1" dirty="0">
                <a:solidFill>
                  <a:schemeClr val="bg1"/>
                </a:solidFill>
                <a:latin typeface="+mn-ea"/>
                <a:ea typeface="+mn-ea"/>
              </a:rPr>
              <a:t>葡萄園</a:t>
            </a:r>
            <a:r>
              <a:rPr lang="en-US" altLang="zh-TW" sz="3600" b="1" dirty="0">
                <a:solidFill>
                  <a:schemeClr val="bg1"/>
                </a:solidFill>
                <a:latin typeface="+mn-ea"/>
                <a:ea typeface="+mn-ea"/>
              </a:rPr>
              <a:t>, </a:t>
            </a:r>
            <a:r>
              <a:rPr lang="zh-TW" altLang="en-US" sz="3600" b="1" dirty="0">
                <a:solidFill>
                  <a:schemeClr val="bg1"/>
                </a:solidFill>
                <a:latin typeface="+mn-ea"/>
                <a:ea typeface="+mn-ea"/>
              </a:rPr>
              <a:t>房屋</a:t>
            </a:r>
            <a:r>
              <a:rPr lang="en-US" altLang="zh-TW" sz="3600" b="1" dirty="0">
                <a:solidFill>
                  <a:schemeClr val="bg1"/>
                </a:solidFill>
                <a:latin typeface="+mn-ea"/>
                <a:ea typeface="+mn-ea"/>
              </a:rPr>
              <a:t>, </a:t>
            </a:r>
            <a:r>
              <a:rPr lang="zh-TW" altLang="en-US" sz="3600" b="1" dirty="0">
                <a:solidFill>
                  <a:schemeClr val="bg1"/>
                </a:solidFill>
                <a:latin typeface="+mn-ea"/>
                <a:ea typeface="+mn-ea"/>
              </a:rPr>
              <a:t>要得糧食</a:t>
            </a:r>
            <a:r>
              <a:rPr lang="zh-TW" altLang="en-US" sz="3600" b="1" u="sng" dirty="0">
                <a:solidFill>
                  <a:srgbClr val="FFFF00"/>
                </a:solidFill>
                <a:latin typeface="+mn-ea"/>
                <a:ea typeface="+mn-ea"/>
              </a:rPr>
              <a:t>充飢</a:t>
            </a:r>
            <a:r>
              <a:rPr lang="en-US" altLang="zh-TW" sz="3600" b="1" dirty="0">
                <a:solidFill>
                  <a:schemeClr val="bg1"/>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r>
              <a:rPr lang="zh-TW" altLang="en-US" sz="3600" b="1" dirty="0">
                <a:solidFill>
                  <a:schemeClr val="bg1"/>
                </a:solidFill>
                <a:latin typeface="+mn-ea"/>
                <a:ea typeface="+mn-ea"/>
              </a:rPr>
              <a:t>有的說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「我們已經指著田地</a:t>
            </a:r>
            <a:r>
              <a:rPr lang="en-US" altLang="zh-TW" sz="3600" b="1" dirty="0">
                <a:solidFill>
                  <a:schemeClr val="bg1"/>
                </a:solidFill>
                <a:latin typeface="+mn-ea"/>
                <a:ea typeface="+mn-ea"/>
              </a:rPr>
              <a:t>, </a:t>
            </a:r>
            <a:r>
              <a:rPr lang="zh-TW" altLang="en-US" sz="3600" b="1" dirty="0">
                <a:solidFill>
                  <a:schemeClr val="bg1"/>
                </a:solidFill>
                <a:latin typeface="+mn-ea"/>
                <a:ea typeface="+mn-ea"/>
              </a:rPr>
              <a:t>葡萄園</a:t>
            </a:r>
            <a:r>
              <a:rPr lang="zh-TW" altLang="en-US" sz="3600" b="1" u="sng" dirty="0">
                <a:solidFill>
                  <a:srgbClr val="FFFF00"/>
                </a:solidFill>
                <a:latin typeface="+mn-ea"/>
                <a:ea typeface="+mn-ea"/>
              </a:rPr>
              <a:t>借了錢</a:t>
            </a:r>
            <a:r>
              <a:rPr lang="en-US" altLang="zh-TW" sz="3600" b="1" dirty="0">
                <a:solidFill>
                  <a:schemeClr val="bg1"/>
                </a:solidFill>
                <a:latin typeface="+mn-ea"/>
                <a:ea typeface="+mn-ea"/>
              </a:rPr>
              <a:t>, </a:t>
            </a:r>
            <a:r>
              <a:rPr lang="zh-TW" altLang="en-US" sz="3600" b="1" dirty="0">
                <a:solidFill>
                  <a:schemeClr val="bg1"/>
                </a:solidFill>
                <a:latin typeface="+mn-ea"/>
                <a:ea typeface="+mn-ea"/>
              </a:rPr>
              <a:t>給王</a:t>
            </a:r>
            <a:r>
              <a:rPr lang="zh-TW" altLang="en-US" sz="3600" b="1" u="sng" dirty="0">
                <a:solidFill>
                  <a:srgbClr val="FFFF00"/>
                </a:solidFill>
                <a:latin typeface="+mn-ea"/>
                <a:ea typeface="+mn-ea"/>
              </a:rPr>
              <a:t>納稅</a:t>
            </a:r>
            <a:r>
              <a:rPr lang="en-US" altLang="zh-TW" sz="3600" b="1" dirty="0">
                <a:solidFill>
                  <a:schemeClr val="bg1"/>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rgbClr val="FFFF00"/>
                </a:solidFill>
                <a:latin typeface="+mn-ea"/>
                <a:ea typeface="+mn-ea"/>
              </a:rPr>
              <a:t>某些猶大人因面臨飢荒和納稅而貧窮</a:t>
            </a:r>
            <a:r>
              <a:rPr lang="en-US" altLang="zh-TW" sz="3600" b="1" i="1" dirty="0">
                <a:solidFill>
                  <a:srgbClr val="FFFF00"/>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6614196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5:5</a:t>
            </a:r>
          </a:p>
          <a:p>
            <a:pPr algn="l">
              <a:spcBef>
                <a:spcPts val="0"/>
              </a:spcBef>
              <a:defRPr/>
            </a:pPr>
            <a:r>
              <a:rPr lang="zh-TW" altLang="en-US" sz="3600" b="1" dirty="0">
                <a:solidFill>
                  <a:schemeClr val="bg1"/>
                </a:solidFill>
                <a:latin typeface="+mn-ea"/>
                <a:ea typeface="+mn-ea"/>
              </a:rPr>
              <a:t>「我們的身體與我們弟兄的身體一樣</a:t>
            </a:r>
            <a:r>
              <a:rPr lang="en-US" altLang="zh-TW" sz="3600" b="1" dirty="0">
                <a:solidFill>
                  <a:schemeClr val="bg1"/>
                </a:solidFill>
                <a:latin typeface="+mn-ea"/>
                <a:ea typeface="+mn-ea"/>
              </a:rPr>
              <a:t>, </a:t>
            </a:r>
            <a:r>
              <a:rPr lang="zh-TW" altLang="en-US" sz="3600" b="1" dirty="0">
                <a:solidFill>
                  <a:schemeClr val="bg1"/>
                </a:solidFill>
                <a:latin typeface="+mn-ea"/>
                <a:ea typeface="+mn-ea"/>
              </a:rPr>
              <a:t>我們的兒女與他們的兒女一般</a:t>
            </a:r>
            <a:r>
              <a:rPr lang="en-US" altLang="zh-TW" sz="3600" b="1" dirty="0">
                <a:solidFill>
                  <a:schemeClr val="bg1"/>
                </a:solidFill>
                <a:latin typeface="+mn-ea"/>
                <a:ea typeface="+mn-ea"/>
              </a:rPr>
              <a:t>, </a:t>
            </a:r>
            <a:r>
              <a:rPr lang="zh-TW" altLang="en-US" sz="3600" b="1" dirty="0">
                <a:solidFill>
                  <a:schemeClr val="bg1"/>
                </a:solidFill>
                <a:latin typeface="+mn-ea"/>
                <a:ea typeface="+mn-ea"/>
              </a:rPr>
              <a:t>現在我們將要使兒女做人的僕婢</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我們的女兒已有為婢的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我們並無力拯救</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因為我們的田地</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葡萄園已經歸了別人</a:t>
            </a:r>
            <a:r>
              <a:rPr lang="en-US" altLang="zh-TW" sz="3600" b="1" u="sng" dirty="0">
                <a:solidFill>
                  <a:srgbClr val="FFFF00"/>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en-US" altLang="zh-TW" sz="3600" b="1" i="1"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那些富有的猶大人向他們的同胞取利</a:t>
            </a:r>
            <a:r>
              <a:rPr lang="en-US" altLang="zh-TW" sz="3600" b="1" i="1" dirty="0">
                <a:solidFill>
                  <a:srgbClr val="FFFF00"/>
                </a:solidFill>
                <a:latin typeface="+mn-ea"/>
                <a:ea typeface="+mn-ea"/>
              </a:rPr>
              <a:t>, </a:t>
            </a:r>
          </a:p>
          <a:p>
            <a:pPr algn="l">
              <a:spcBef>
                <a:spcPts val="0"/>
              </a:spcBef>
              <a:defRPr/>
            </a:pPr>
            <a:r>
              <a:rPr lang="zh-TW" altLang="en-US" sz="3600" b="1" i="1" dirty="0">
                <a:solidFill>
                  <a:srgbClr val="FFFF00"/>
                </a:solidFill>
                <a:latin typeface="+mn-ea"/>
                <a:ea typeface="+mn-ea"/>
              </a:rPr>
              <a:t>剝削他們</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得取他們的田地和子女為奴</a:t>
            </a:r>
            <a:r>
              <a:rPr lang="en-US" altLang="zh-TW" sz="3600" b="1" i="1" dirty="0">
                <a:solidFill>
                  <a:srgbClr val="FFFF00"/>
                </a:solidFill>
                <a:latin typeface="+mn-ea"/>
                <a:ea typeface="+mn-ea"/>
              </a:rPr>
              <a:t>!</a:t>
            </a: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55406224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出埃及記 </a:t>
            </a:r>
            <a:r>
              <a:rPr lang="en-US" altLang="zh-TW" sz="3600" b="1" dirty="0">
                <a:solidFill>
                  <a:schemeClr val="bg1"/>
                </a:solidFill>
                <a:latin typeface="+mn-ea"/>
                <a:ea typeface="+mn-ea"/>
              </a:rPr>
              <a:t>22:25-27</a:t>
            </a:r>
          </a:p>
          <a:p>
            <a:pPr algn="l">
              <a:spcBef>
                <a:spcPts val="0"/>
              </a:spcBef>
              <a:defRPr/>
            </a:pPr>
            <a:r>
              <a:rPr lang="zh-TW" altLang="en-US" sz="3600" b="1" dirty="0">
                <a:solidFill>
                  <a:schemeClr val="bg1"/>
                </a:solidFill>
                <a:latin typeface="+mn-ea"/>
                <a:ea typeface="+mn-ea"/>
              </a:rPr>
              <a:t>我民中有貧窮人與你同住</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你若借錢給他</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不可如放債的向他取利</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你即或拿鄰舍的衣服做當頭</a:t>
            </a:r>
            <a:r>
              <a:rPr lang="en-US" altLang="zh-TW" sz="3600" b="1" dirty="0">
                <a:solidFill>
                  <a:schemeClr val="bg1"/>
                </a:solidFill>
                <a:latin typeface="+mn-ea"/>
                <a:ea typeface="+mn-ea"/>
              </a:rPr>
              <a:t>, </a:t>
            </a:r>
            <a:r>
              <a:rPr lang="zh-TW" altLang="en-US" sz="3600" b="1" dirty="0">
                <a:solidFill>
                  <a:schemeClr val="bg1"/>
                </a:solidFill>
                <a:latin typeface="+mn-ea"/>
                <a:ea typeface="+mn-ea"/>
              </a:rPr>
              <a:t>必在日落以先歸還他</a:t>
            </a:r>
            <a:r>
              <a:rPr lang="en-US" altLang="zh-TW" sz="3600" b="1" dirty="0">
                <a:solidFill>
                  <a:schemeClr val="bg1"/>
                </a:solidFill>
                <a:latin typeface="+mn-ea"/>
                <a:ea typeface="+mn-ea"/>
              </a:rPr>
              <a:t>… </a:t>
            </a:r>
            <a:r>
              <a:rPr lang="zh-TW" altLang="en-US" sz="3600" b="1" dirty="0">
                <a:solidFill>
                  <a:schemeClr val="bg1"/>
                </a:solidFill>
                <a:latin typeface="+mn-ea"/>
                <a:ea typeface="+mn-ea"/>
              </a:rPr>
              <a:t>他哀求我</a:t>
            </a:r>
            <a:r>
              <a:rPr lang="en-US" altLang="zh-TW" sz="3600" b="1" dirty="0">
                <a:solidFill>
                  <a:schemeClr val="bg1"/>
                </a:solidFill>
                <a:latin typeface="+mn-ea"/>
                <a:ea typeface="+mn-ea"/>
              </a:rPr>
              <a:t>, </a:t>
            </a:r>
            <a:r>
              <a:rPr lang="zh-TW" altLang="en-US" sz="3600" b="1" dirty="0">
                <a:solidFill>
                  <a:schemeClr val="bg1"/>
                </a:solidFill>
                <a:latin typeface="+mn-ea"/>
                <a:ea typeface="+mn-ea"/>
              </a:rPr>
              <a:t>我就應允</a:t>
            </a:r>
            <a:r>
              <a:rPr lang="en-US" altLang="zh-TW" sz="3600" b="1" dirty="0">
                <a:solidFill>
                  <a:schemeClr val="bg1"/>
                </a:solidFill>
                <a:latin typeface="+mn-ea"/>
                <a:ea typeface="+mn-ea"/>
              </a:rPr>
              <a:t>, </a:t>
            </a:r>
            <a:r>
              <a:rPr lang="zh-TW" altLang="en-US" sz="3600" b="1" dirty="0">
                <a:solidFill>
                  <a:schemeClr val="bg1"/>
                </a:solidFill>
                <a:latin typeface="+mn-ea"/>
                <a:ea typeface="+mn-ea"/>
              </a:rPr>
              <a:t>因為</a:t>
            </a:r>
            <a:r>
              <a:rPr lang="zh-TW" altLang="en-US" sz="3600" b="1" u="sng" dirty="0">
                <a:solidFill>
                  <a:srgbClr val="FFFF00"/>
                </a:solidFill>
                <a:latin typeface="+mn-ea"/>
                <a:ea typeface="+mn-ea"/>
              </a:rPr>
              <a:t>我是有恩惠的</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rgbClr val="FFFF00"/>
                </a:solidFill>
                <a:latin typeface="+mn-ea"/>
                <a:ea typeface="+mn-ea"/>
              </a:rPr>
              <a:t>那些富有的猶大人明顯的違背了神的命令</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對自己的同胞毫無愛心</a:t>
            </a:r>
            <a:r>
              <a:rPr lang="en-US" altLang="zh-TW" sz="3600" b="1" i="1" dirty="0">
                <a:solidFill>
                  <a:srgbClr val="FFFF00"/>
                </a:solidFill>
                <a:latin typeface="+mn-ea"/>
                <a:ea typeface="+mn-ea"/>
              </a:rPr>
              <a:t>!</a:t>
            </a: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13818470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申命記 </a:t>
            </a:r>
            <a:r>
              <a:rPr lang="en-US" altLang="zh-TW" sz="3600" b="1" dirty="0">
                <a:solidFill>
                  <a:schemeClr val="bg1"/>
                </a:solidFill>
                <a:latin typeface="+mn-ea"/>
                <a:ea typeface="+mn-ea"/>
              </a:rPr>
              <a:t>23:19-20</a:t>
            </a:r>
          </a:p>
          <a:p>
            <a:pPr algn="l">
              <a:spcBef>
                <a:spcPts val="0"/>
              </a:spcBef>
              <a:defRPr/>
            </a:pPr>
            <a:r>
              <a:rPr lang="zh-TW" altLang="en-US" sz="3600" b="1" u="sng" dirty="0">
                <a:solidFill>
                  <a:srgbClr val="FFFF00"/>
                </a:solidFill>
                <a:latin typeface="+mn-ea"/>
                <a:ea typeface="+mn-ea"/>
              </a:rPr>
              <a:t>你借給你弟兄的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或是錢財或是糧食</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無論什麼可生利的物</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都不可取利</a:t>
            </a:r>
            <a:r>
              <a:rPr lang="en-US" altLang="zh-TW" sz="3600" b="1" dirty="0">
                <a:solidFill>
                  <a:schemeClr val="bg1"/>
                </a:solidFill>
                <a:latin typeface="+mn-ea"/>
                <a:ea typeface="+mn-ea"/>
              </a:rPr>
              <a:t>.… </a:t>
            </a:r>
            <a:r>
              <a:rPr lang="zh-TW" altLang="en-US" sz="3600" b="1" dirty="0">
                <a:solidFill>
                  <a:schemeClr val="bg1"/>
                </a:solidFill>
                <a:latin typeface="+mn-ea"/>
                <a:ea typeface="+mn-ea"/>
              </a:rPr>
              <a:t>這樣</a:t>
            </a:r>
            <a:r>
              <a:rPr lang="en-US" altLang="zh-TW" sz="3600" b="1" dirty="0">
                <a:solidFill>
                  <a:schemeClr val="bg1"/>
                </a:solidFill>
                <a:latin typeface="+mn-ea"/>
                <a:ea typeface="+mn-ea"/>
              </a:rPr>
              <a:t>, </a:t>
            </a:r>
            <a:r>
              <a:rPr lang="zh-TW" altLang="en-US" sz="3600" b="1" dirty="0">
                <a:solidFill>
                  <a:schemeClr val="bg1"/>
                </a:solidFill>
                <a:latin typeface="+mn-ea"/>
                <a:ea typeface="+mn-ea"/>
              </a:rPr>
              <a:t>耶和華你神必在你所去得為業的地上和你手裡所辦的一切事上賜福於你</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310602717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利未記</a:t>
            </a:r>
            <a:r>
              <a:rPr lang="en-US" altLang="zh-TW" sz="3600" b="1" dirty="0">
                <a:solidFill>
                  <a:schemeClr val="bg1"/>
                </a:solidFill>
                <a:latin typeface="+mn-ea"/>
                <a:ea typeface="+mn-ea"/>
              </a:rPr>
              <a:t> 25:35-38</a:t>
            </a:r>
          </a:p>
          <a:p>
            <a:pPr algn="l">
              <a:spcBef>
                <a:spcPts val="0"/>
              </a:spcBef>
              <a:defRPr/>
            </a:pPr>
            <a:r>
              <a:rPr lang="zh-TW" altLang="en-US" sz="3600" b="1" dirty="0">
                <a:solidFill>
                  <a:schemeClr val="bg1"/>
                </a:solidFill>
                <a:latin typeface="+mn-ea"/>
                <a:ea typeface="+mn-ea"/>
              </a:rPr>
              <a:t>你的弟兄在你那裡若漸漸貧窮</a:t>
            </a:r>
            <a:r>
              <a:rPr lang="en-US" altLang="zh-TW" sz="3600" b="1" dirty="0">
                <a:solidFill>
                  <a:schemeClr val="bg1"/>
                </a:solidFill>
                <a:latin typeface="+mn-ea"/>
                <a:ea typeface="+mn-ea"/>
              </a:rPr>
              <a:t>, </a:t>
            </a:r>
            <a:r>
              <a:rPr lang="zh-TW" altLang="en-US" sz="3600" b="1" dirty="0">
                <a:solidFill>
                  <a:schemeClr val="bg1"/>
                </a:solidFill>
                <a:latin typeface="+mn-ea"/>
                <a:ea typeface="+mn-ea"/>
              </a:rPr>
              <a:t>手中缺乏</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你就要幫補他</a:t>
            </a:r>
            <a:r>
              <a:rPr lang="en-US" altLang="zh-TW" sz="3600" b="1" dirty="0">
                <a:solidFill>
                  <a:schemeClr val="bg1"/>
                </a:solidFill>
                <a:latin typeface="+mn-ea"/>
                <a:ea typeface="+mn-ea"/>
              </a:rPr>
              <a:t>, </a:t>
            </a:r>
            <a:r>
              <a:rPr lang="zh-TW" altLang="en-US" sz="3600" b="1" dirty="0">
                <a:solidFill>
                  <a:schemeClr val="bg1"/>
                </a:solidFill>
                <a:latin typeface="+mn-ea"/>
                <a:ea typeface="+mn-ea"/>
              </a:rPr>
              <a:t>使他與你同住</a:t>
            </a:r>
            <a:r>
              <a:rPr lang="en-US" altLang="zh-TW" sz="3600" b="1" dirty="0">
                <a:solidFill>
                  <a:schemeClr val="bg1"/>
                </a:solidFill>
                <a:latin typeface="+mn-ea"/>
                <a:ea typeface="+mn-ea"/>
              </a:rPr>
              <a:t>, </a:t>
            </a:r>
            <a:r>
              <a:rPr lang="zh-TW" altLang="en-US" sz="3600" b="1" dirty="0">
                <a:solidFill>
                  <a:schemeClr val="bg1"/>
                </a:solidFill>
                <a:latin typeface="+mn-ea"/>
                <a:ea typeface="+mn-ea"/>
              </a:rPr>
              <a:t>像外人和寄居的一樣</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不可向他取利</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也不可向他多要</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只要敬畏你的神</a:t>
            </a:r>
            <a:r>
              <a:rPr lang="en-US" altLang="zh-TW" sz="3600" b="1" dirty="0">
                <a:solidFill>
                  <a:schemeClr val="bg1"/>
                </a:solidFill>
                <a:latin typeface="+mn-ea"/>
                <a:ea typeface="+mn-ea"/>
              </a:rPr>
              <a:t>, </a:t>
            </a:r>
            <a:r>
              <a:rPr lang="zh-TW" altLang="en-US" sz="3600" b="1" dirty="0">
                <a:solidFill>
                  <a:schemeClr val="bg1"/>
                </a:solidFill>
                <a:latin typeface="+mn-ea"/>
                <a:ea typeface="+mn-ea"/>
              </a:rPr>
              <a:t>使你的弟兄與你同住</a:t>
            </a:r>
            <a:r>
              <a:rPr lang="en-US" altLang="zh-TW" sz="3600" b="1" dirty="0">
                <a:solidFill>
                  <a:schemeClr val="bg1"/>
                </a:solidFill>
                <a:latin typeface="+mn-ea"/>
                <a:ea typeface="+mn-ea"/>
              </a:rPr>
              <a:t>. </a:t>
            </a:r>
            <a:r>
              <a:rPr lang="zh-TW" altLang="en-US" sz="3600" b="1" dirty="0">
                <a:solidFill>
                  <a:schemeClr val="bg1"/>
                </a:solidFill>
                <a:latin typeface="+mn-ea"/>
                <a:ea typeface="+mn-ea"/>
              </a:rPr>
              <a:t>你借錢給他</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不可向他取利</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借糧給他</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也不可向他多要</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我是耶和華你們的神</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曾領你們從</a:t>
            </a:r>
            <a:r>
              <a:rPr lang="zh-TW" altLang="en-US" sz="3600" b="1" u="sng" dirty="0">
                <a:solidFill>
                  <a:schemeClr val="bg1"/>
                </a:solidFill>
                <a:latin typeface="+mn-ea"/>
                <a:ea typeface="+mn-ea"/>
              </a:rPr>
              <a:t>埃及</a:t>
            </a:r>
            <a:r>
              <a:rPr lang="zh-TW" altLang="en-US" sz="3600" b="1" dirty="0">
                <a:solidFill>
                  <a:schemeClr val="bg1"/>
                </a:solidFill>
                <a:latin typeface="+mn-ea"/>
                <a:ea typeface="+mn-ea"/>
              </a:rPr>
              <a:t>地出來</a:t>
            </a:r>
            <a:r>
              <a:rPr lang="en-US" altLang="zh-TW" sz="3600" b="1" dirty="0">
                <a:solidFill>
                  <a:schemeClr val="bg1"/>
                </a:solidFill>
                <a:latin typeface="+mn-ea"/>
                <a:ea typeface="+mn-ea"/>
              </a:rPr>
              <a:t>, </a:t>
            </a:r>
            <a:r>
              <a:rPr lang="zh-TW" altLang="en-US" sz="3600" b="1" dirty="0">
                <a:solidFill>
                  <a:schemeClr val="bg1"/>
                </a:solidFill>
                <a:latin typeface="+mn-ea"/>
                <a:ea typeface="+mn-ea"/>
              </a:rPr>
              <a:t>為要把</a:t>
            </a:r>
            <a:r>
              <a:rPr lang="zh-TW" altLang="en-US" sz="3600" b="1" u="sng" dirty="0">
                <a:solidFill>
                  <a:schemeClr val="bg1"/>
                </a:solidFill>
                <a:latin typeface="+mn-ea"/>
                <a:ea typeface="+mn-ea"/>
              </a:rPr>
              <a:t>迦南</a:t>
            </a:r>
            <a:r>
              <a:rPr lang="zh-TW" altLang="en-US" sz="3600" b="1" dirty="0">
                <a:solidFill>
                  <a:schemeClr val="bg1"/>
                </a:solidFill>
                <a:latin typeface="+mn-ea"/>
                <a:ea typeface="+mn-ea"/>
              </a:rPr>
              <a:t>地賜給你們</a:t>
            </a:r>
            <a:r>
              <a:rPr lang="en-US" altLang="zh-TW" sz="3600" b="1" dirty="0">
                <a:solidFill>
                  <a:schemeClr val="bg1"/>
                </a:solidFill>
                <a:latin typeface="+mn-ea"/>
                <a:ea typeface="+mn-ea"/>
              </a:rPr>
              <a:t>, </a:t>
            </a:r>
            <a:r>
              <a:rPr lang="zh-TW" altLang="en-US" sz="3600" b="1" u="sng" dirty="0">
                <a:solidFill>
                  <a:srgbClr val="FFFF00"/>
                </a:solidFill>
                <a:latin typeface="+mn-ea"/>
                <a:ea typeface="+mn-ea"/>
              </a:rPr>
              <a:t>要做你們的神</a:t>
            </a:r>
            <a:r>
              <a:rPr lang="en-US" altLang="zh-TW" sz="3600" b="1" dirty="0">
                <a:solidFill>
                  <a:schemeClr val="bg1"/>
                </a:solidFill>
                <a:latin typeface="+mn-ea"/>
                <a:ea typeface="+mn-ea"/>
              </a:rPr>
              <a:t>.</a:t>
            </a:r>
            <a:r>
              <a:rPr lang="zh-TW" altLang="en-US" sz="3600" b="1" dirty="0">
                <a:solidFill>
                  <a:schemeClr val="bg1"/>
                </a:solidFill>
                <a:latin typeface="+mn-ea"/>
                <a:ea typeface="+mn-ea"/>
              </a:rPr>
              <a:t> </a:t>
            </a: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7314000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利未記</a:t>
            </a:r>
            <a:r>
              <a:rPr lang="en-US" altLang="zh-TW" sz="3600" b="1" dirty="0">
                <a:solidFill>
                  <a:schemeClr val="bg1"/>
                </a:solidFill>
                <a:latin typeface="+mn-ea"/>
                <a:ea typeface="+mn-ea"/>
              </a:rPr>
              <a:t> 25:39-43</a:t>
            </a:r>
          </a:p>
          <a:p>
            <a:pPr algn="l">
              <a:spcBef>
                <a:spcPts val="0"/>
              </a:spcBef>
              <a:defRPr/>
            </a:pPr>
            <a:r>
              <a:rPr lang="zh-TW" altLang="en-US" sz="3600" b="1" dirty="0">
                <a:solidFill>
                  <a:schemeClr val="bg1"/>
                </a:solidFill>
                <a:latin typeface="+mn-ea"/>
                <a:ea typeface="+mn-ea"/>
              </a:rPr>
              <a:t>你的弟兄若在你那裡漸漸窮乏</a:t>
            </a:r>
            <a:r>
              <a:rPr lang="en-US" altLang="zh-TW" sz="3600" b="1" dirty="0">
                <a:solidFill>
                  <a:schemeClr val="bg1"/>
                </a:solidFill>
                <a:latin typeface="+mn-ea"/>
                <a:ea typeface="+mn-ea"/>
              </a:rPr>
              <a:t>, </a:t>
            </a:r>
            <a:r>
              <a:rPr lang="zh-TW" altLang="en-US" sz="3600" b="1" dirty="0">
                <a:solidFill>
                  <a:schemeClr val="bg1"/>
                </a:solidFill>
                <a:latin typeface="+mn-ea"/>
                <a:ea typeface="+mn-ea"/>
              </a:rPr>
              <a:t>將自己賣給你</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不可叫他像奴僕服侍你</a:t>
            </a:r>
            <a:r>
              <a:rPr lang="en-US" altLang="zh-TW" sz="3600" b="1" dirty="0">
                <a:solidFill>
                  <a:schemeClr val="bg1"/>
                </a:solidFill>
                <a:latin typeface="+mn-ea"/>
                <a:ea typeface="+mn-ea"/>
              </a:rPr>
              <a:t>. </a:t>
            </a:r>
            <a:r>
              <a:rPr lang="zh-TW" altLang="en-US" sz="3600" b="1" dirty="0">
                <a:solidFill>
                  <a:schemeClr val="bg1"/>
                </a:solidFill>
                <a:latin typeface="+mn-ea"/>
                <a:ea typeface="+mn-ea"/>
              </a:rPr>
              <a:t>他要在你那裡像雇工人和寄居的一樣</a:t>
            </a:r>
            <a:r>
              <a:rPr lang="en-US" altLang="zh-TW" sz="3600" b="1" dirty="0">
                <a:solidFill>
                  <a:schemeClr val="bg1"/>
                </a:solidFill>
                <a:latin typeface="+mn-ea"/>
                <a:ea typeface="+mn-ea"/>
              </a:rPr>
              <a:t>, </a:t>
            </a:r>
            <a:r>
              <a:rPr lang="zh-TW" altLang="en-US" sz="3600" b="1" dirty="0">
                <a:solidFill>
                  <a:schemeClr val="bg1"/>
                </a:solidFill>
                <a:latin typeface="+mn-ea"/>
                <a:ea typeface="+mn-ea"/>
              </a:rPr>
              <a:t>要服侍你直到禧年</a:t>
            </a:r>
            <a:r>
              <a:rPr lang="en-US" altLang="zh-TW" sz="3600" b="1" dirty="0">
                <a:solidFill>
                  <a:schemeClr val="bg1"/>
                </a:solidFill>
                <a:latin typeface="+mn-ea"/>
                <a:ea typeface="+mn-ea"/>
              </a:rPr>
              <a:t>. </a:t>
            </a:r>
            <a:r>
              <a:rPr lang="zh-TW" altLang="en-US" sz="3600" b="1" u="sng" dirty="0">
                <a:solidFill>
                  <a:srgbClr val="FFFF00"/>
                </a:solidFill>
                <a:latin typeface="+mn-ea"/>
                <a:ea typeface="+mn-ea"/>
              </a:rPr>
              <a:t>到了禧年</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他和他兒女要離開你</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一同出去歸回本家</a:t>
            </a:r>
            <a:r>
              <a:rPr lang="en-US" altLang="zh-TW" sz="3600" b="1" dirty="0">
                <a:solidFill>
                  <a:schemeClr val="bg1"/>
                </a:solidFill>
                <a:latin typeface="+mn-ea"/>
                <a:ea typeface="+mn-ea"/>
              </a:rPr>
              <a:t>, </a:t>
            </a:r>
            <a:r>
              <a:rPr lang="zh-TW" altLang="en-US" sz="3600" b="1" dirty="0">
                <a:solidFill>
                  <a:schemeClr val="bg1"/>
                </a:solidFill>
                <a:latin typeface="+mn-ea"/>
                <a:ea typeface="+mn-ea"/>
              </a:rPr>
              <a:t>到他祖宗的地業那裡去</a:t>
            </a:r>
            <a:r>
              <a:rPr lang="en-US" altLang="zh-TW" sz="3600" b="1" dirty="0">
                <a:solidFill>
                  <a:schemeClr val="bg1"/>
                </a:solidFill>
                <a:latin typeface="+mn-ea"/>
                <a:ea typeface="+mn-ea"/>
              </a:rPr>
              <a:t>, </a:t>
            </a:r>
            <a:r>
              <a:rPr lang="zh-TW" altLang="en-US" sz="3600" b="1" u="sng" dirty="0">
                <a:solidFill>
                  <a:srgbClr val="FFFF00"/>
                </a:solidFill>
                <a:latin typeface="+mn-ea"/>
                <a:ea typeface="+mn-ea"/>
              </a:rPr>
              <a:t>因為他們是我的僕人</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是我從埃及地領出來的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不可賣為奴僕</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不可嚴嚴地轄管他</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只要敬畏你的神</a:t>
            </a:r>
            <a:r>
              <a:rPr lang="en-US" altLang="zh-TW" sz="3600" b="1" dirty="0">
                <a:solidFill>
                  <a:schemeClr val="bg1"/>
                </a:solidFill>
                <a:latin typeface="+mn-ea"/>
                <a:ea typeface="+mn-ea"/>
              </a:rPr>
              <a:t>.</a:t>
            </a:r>
            <a:endParaRPr lang="zh-TW" altLang="en-US"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20148641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a:extLst>
              <a:ext uri="{FF2B5EF4-FFF2-40B4-BE49-F238E27FC236}">
                <a16:creationId xmlns:a16="http://schemas.microsoft.com/office/drawing/2014/main" id="{5EC4CA1B-2CFE-2F44-AC44-4DD7B4D859A0}"/>
              </a:ext>
            </a:extLst>
          </p:cNvPr>
          <p:cNvSpPr>
            <a:spLocks noGrp="1"/>
          </p:cNvSpPr>
          <p:nvPr>
            <p:ph type="subTitle" idx="1"/>
          </p:nvPr>
        </p:nvSpPr>
        <p:spPr>
          <a:xfrm>
            <a:off x="381000" y="914400"/>
            <a:ext cx="8382000" cy="5715000"/>
          </a:xfrm>
        </p:spPr>
        <p:txBody>
          <a:bodyPr/>
          <a:lstStyle/>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值得為主做的事必定值得魔鬼的攻擊</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提摩太後書 </a:t>
            </a:r>
            <a:r>
              <a:rPr lang="en-US" altLang="zh-TW" sz="3600" b="1" dirty="0">
                <a:solidFill>
                  <a:schemeClr val="bg1"/>
                </a:solidFill>
                <a:latin typeface="新細明體" panose="02020500000000000000" pitchFamily="18" charset="-120"/>
                <a:ea typeface="新細明體" panose="02020500000000000000" pitchFamily="18" charset="-120"/>
              </a:rPr>
              <a:t>3:12 </a:t>
            </a:r>
            <a:endParaRPr lang="en-US" altLang="zh-TW" sz="3600" b="1" baseline="30000"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rgbClr val="FFFF00"/>
                </a:solidFill>
                <a:latin typeface="新細明體" panose="02020500000000000000" pitchFamily="18" charset="-120"/>
                <a:ea typeface="新細明體" panose="02020500000000000000" pitchFamily="18" charset="-120"/>
              </a:rPr>
              <a:t>凡</a:t>
            </a:r>
            <a:r>
              <a:rPr lang="zh-TW" altLang="en-US" sz="3600" b="1" dirty="0">
                <a:solidFill>
                  <a:schemeClr val="bg1"/>
                </a:solidFill>
                <a:latin typeface="新細明體" panose="02020500000000000000" pitchFamily="18" charset="-120"/>
                <a:ea typeface="新細明體" panose="02020500000000000000" pitchFamily="18" charset="-120"/>
              </a:rPr>
              <a:t>立志在基督耶穌裡敬虔度日的</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也</a:t>
            </a:r>
            <a:r>
              <a:rPr lang="zh-TW" altLang="en-US" sz="3600" b="1" dirty="0">
                <a:solidFill>
                  <a:srgbClr val="FFFF00"/>
                </a:solidFill>
                <a:latin typeface="新細明體" panose="02020500000000000000" pitchFamily="18" charset="-120"/>
                <a:ea typeface="新細明體" panose="02020500000000000000" pitchFamily="18" charset="-120"/>
              </a:rPr>
              <a:t>都要</a:t>
            </a:r>
            <a:r>
              <a:rPr lang="zh-TW" altLang="en-US" sz="3600" b="1" dirty="0">
                <a:solidFill>
                  <a:schemeClr val="bg1"/>
                </a:solidFill>
                <a:latin typeface="新細明體" panose="02020500000000000000" pitchFamily="18" charset="-120"/>
                <a:ea typeface="新細明體" panose="02020500000000000000" pitchFamily="18" charset="-120"/>
              </a:rPr>
              <a:t>受逼迫</a:t>
            </a:r>
            <a:r>
              <a:rPr lang="en-US" altLang="zh-TW" sz="3600" b="1" dirty="0">
                <a:solidFill>
                  <a:schemeClr val="bg1"/>
                </a:solidFill>
                <a:latin typeface="新細明體" panose="02020500000000000000" pitchFamily="18" charset="-120"/>
                <a:ea typeface="新細明體" panose="02020500000000000000" pitchFamily="18" charset="-120"/>
              </a:rPr>
              <a:t>.</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5:9</a:t>
            </a:r>
          </a:p>
          <a:p>
            <a:pPr algn="l">
              <a:spcBef>
                <a:spcPts val="0"/>
              </a:spcBef>
              <a:defRPr/>
            </a:pPr>
            <a:r>
              <a:rPr lang="zh-TW" altLang="en-US" sz="3600" b="1" dirty="0">
                <a:solidFill>
                  <a:schemeClr val="bg1"/>
                </a:solidFill>
                <a:latin typeface="+mn-ea"/>
                <a:ea typeface="+mn-ea"/>
              </a:rPr>
              <a:t>你們所行的不善</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你們行事不當敬畏我們的神嗎</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不然</a:t>
            </a:r>
            <a:r>
              <a:rPr lang="en-US" altLang="zh-TW" sz="3600" b="1" dirty="0">
                <a:solidFill>
                  <a:schemeClr val="bg1"/>
                </a:solidFill>
                <a:latin typeface="+mn-ea"/>
                <a:ea typeface="+mn-ea"/>
              </a:rPr>
              <a:t>, </a:t>
            </a:r>
            <a:r>
              <a:rPr lang="zh-TW" altLang="en-US" sz="3600" b="1" dirty="0">
                <a:solidFill>
                  <a:schemeClr val="bg1"/>
                </a:solidFill>
                <a:latin typeface="+mn-ea"/>
                <a:ea typeface="+mn-ea"/>
              </a:rPr>
              <a:t>難免</a:t>
            </a:r>
            <a:r>
              <a:rPr lang="zh-TW" altLang="en-US" sz="3600" b="1" u="sng" dirty="0">
                <a:solidFill>
                  <a:srgbClr val="FFFF00"/>
                </a:solidFill>
                <a:latin typeface="+mn-ea"/>
                <a:ea typeface="+mn-ea"/>
              </a:rPr>
              <a:t>我們的仇敵外邦人毀謗我們</a:t>
            </a:r>
            <a:r>
              <a:rPr lang="en-US" altLang="zh-TW" sz="3600" b="1" u="sng" dirty="0">
                <a:solidFill>
                  <a:srgbClr val="FFFF00"/>
                </a:solidFill>
                <a:latin typeface="+mn-ea"/>
                <a:ea typeface="+mn-ea"/>
              </a:rPr>
              <a:t>.</a:t>
            </a:r>
          </a:p>
          <a:p>
            <a:pPr algn="l">
              <a:spcBef>
                <a:spcPts val="0"/>
              </a:spcBef>
              <a:defRPr/>
            </a:pPr>
            <a:endParaRPr lang="en-US" altLang="zh-TW" sz="3600" b="1" u="sng"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內亂的壞見證會使神和祂的子民被毀謗</a:t>
            </a:r>
            <a:r>
              <a:rPr lang="en-US" altLang="zh-TW" sz="3600" b="1" i="1" dirty="0">
                <a:solidFill>
                  <a:srgbClr val="FFFF00"/>
                </a:solidFill>
                <a:latin typeface="+mn-ea"/>
                <a:ea typeface="+mn-ea"/>
              </a:rPr>
              <a:t>!</a:t>
            </a:r>
            <a:endParaRPr lang="en-US" altLang="zh-TW" sz="3600" b="1" u="sng" dirty="0">
              <a:solidFill>
                <a:srgbClr val="FFFF00"/>
              </a:solidFill>
              <a:latin typeface="+mn-ea"/>
              <a:ea typeface="+mn-ea"/>
            </a:endParaRPr>
          </a:p>
        </p:txBody>
      </p:sp>
    </p:spTree>
    <p:extLst>
      <p:ext uri="{BB962C8B-B14F-4D97-AF65-F5344CB8AC3E}">
        <p14:creationId xmlns:p14="http://schemas.microsoft.com/office/powerpoint/2010/main" val="23079470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04800" y="974725"/>
            <a:ext cx="8382000" cy="711200"/>
          </a:xfrm>
        </p:spPr>
        <p:txBody>
          <a:bodyPr/>
          <a:lstStyle/>
          <a:p>
            <a:pPr algn="l">
              <a:spcBef>
                <a:spcPts val="0"/>
              </a:spcBef>
              <a:defRPr/>
            </a:pPr>
            <a:r>
              <a:rPr lang="zh-TW" altLang="en-US" sz="3400" b="1" i="1" dirty="0">
                <a:solidFill>
                  <a:srgbClr val="FFFF00"/>
                </a:solidFill>
                <a:latin typeface="+mn-ea"/>
                <a:ea typeface="+mn-ea"/>
              </a:rPr>
              <a:t>有關的重要題外話</a:t>
            </a:r>
            <a:r>
              <a:rPr lang="en-US" altLang="zh-TW" sz="3400" b="1" i="1" dirty="0">
                <a:solidFill>
                  <a:srgbClr val="FFFF00"/>
                </a:solidFill>
                <a:latin typeface="+mn-ea"/>
                <a:ea typeface="+mn-ea"/>
              </a:rPr>
              <a:t>: </a:t>
            </a:r>
            <a:r>
              <a:rPr lang="zh-TW" altLang="en-US" sz="3400" b="1" i="1" dirty="0">
                <a:solidFill>
                  <a:srgbClr val="FFFF00"/>
                </a:solidFill>
                <a:latin typeface="+mn-ea"/>
                <a:ea typeface="+mn-ea"/>
              </a:rPr>
              <a:t>教會的見證和身分問題</a:t>
            </a:r>
            <a:r>
              <a:rPr lang="en-US" altLang="zh-TW" sz="3400" b="1" i="1" dirty="0">
                <a:solidFill>
                  <a:srgbClr val="FFFF00"/>
                </a:solidFill>
                <a:latin typeface="+mn-ea"/>
                <a:ea typeface="+mn-ea"/>
              </a:rPr>
              <a:t>?</a:t>
            </a:r>
            <a:endParaRPr lang="en-US" altLang="zh-TW" sz="3400" b="1" u="sng" dirty="0">
              <a:solidFill>
                <a:srgbClr val="FFFF00"/>
              </a:solidFill>
              <a:latin typeface="+mn-ea"/>
              <a:ea typeface="+mn-ea"/>
            </a:endParaRPr>
          </a:p>
        </p:txBody>
      </p:sp>
      <p:pic>
        <p:nvPicPr>
          <p:cNvPr id="43010" name="Picture 2">
            <a:extLst>
              <a:ext uri="{FF2B5EF4-FFF2-40B4-BE49-F238E27FC236}">
                <a16:creationId xmlns:a16="http://schemas.microsoft.com/office/drawing/2014/main" id="{6EE68F4B-FB2E-BE41-8F5F-7B4F76954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7188"/>
            <a:ext cx="667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
            <a:extLst>
              <a:ext uri="{FF2B5EF4-FFF2-40B4-BE49-F238E27FC236}">
                <a16:creationId xmlns:a16="http://schemas.microsoft.com/office/drawing/2014/main" id="{64284237-F5CD-134F-8BA3-480C263DA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0738"/>
          <a:stretch>
            <a:fillRect/>
          </a:stretch>
        </p:blipFill>
        <p:spPr bwMode="auto">
          <a:xfrm>
            <a:off x="4763" y="4303713"/>
            <a:ext cx="3276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a:extLst>
              <a:ext uri="{FF2B5EF4-FFF2-40B4-BE49-F238E27FC236}">
                <a16:creationId xmlns:a16="http://schemas.microsoft.com/office/drawing/2014/main" id="{4A8629A5-B4F4-A044-A689-CEA61F041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14600"/>
            <a:ext cx="38814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FA220EF5-7217-2640-9A85-2320D46953A8}"/>
              </a:ext>
            </a:extLst>
          </p:cNvPr>
          <p:cNvSpPr txBox="1">
            <a:spLocks/>
          </p:cNvSpPr>
          <p:nvPr/>
        </p:nvSpPr>
        <p:spPr bwMode="auto">
          <a:xfrm>
            <a:off x="3429000" y="5524500"/>
            <a:ext cx="55991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defRPr/>
            </a:pPr>
            <a:r>
              <a:rPr lang="zh-TW" altLang="en-US" sz="3000" b="1" i="1" dirty="0">
                <a:solidFill>
                  <a:schemeClr val="bg1"/>
                </a:solidFill>
                <a:latin typeface="+mn-ea"/>
                <a:ea typeface="+mn-ea"/>
              </a:rPr>
              <a:t>教會如醫院</a:t>
            </a:r>
            <a:r>
              <a:rPr lang="en-US" altLang="zh-TW" sz="3000" b="1" i="1" dirty="0">
                <a:solidFill>
                  <a:schemeClr val="bg1"/>
                </a:solidFill>
                <a:latin typeface="+mn-ea"/>
                <a:ea typeface="+mn-ea"/>
              </a:rPr>
              <a:t>, </a:t>
            </a:r>
            <a:r>
              <a:rPr lang="zh-TW" altLang="en-US" sz="3000" b="1" i="1" dirty="0">
                <a:solidFill>
                  <a:schemeClr val="bg1"/>
                </a:solidFill>
                <a:latin typeface="+mn-ea"/>
                <a:ea typeface="+mn-ea"/>
              </a:rPr>
              <a:t>有許多病人</a:t>
            </a:r>
            <a:r>
              <a:rPr lang="en-US" altLang="zh-TW" sz="3000" b="1" i="1" dirty="0">
                <a:solidFill>
                  <a:schemeClr val="bg1"/>
                </a:solidFill>
                <a:latin typeface="+mn-ea"/>
                <a:ea typeface="+mn-ea"/>
              </a:rPr>
              <a:t>, </a:t>
            </a:r>
            <a:r>
              <a:rPr lang="zh-TW" altLang="en-US" sz="3000" b="1" i="1" dirty="0">
                <a:solidFill>
                  <a:schemeClr val="bg1"/>
                </a:solidFill>
                <a:latin typeface="+mn-ea"/>
                <a:ea typeface="+mn-ea"/>
              </a:rPr>
              <a:t>醫生</a:t>
            </a:r>
            <a:r>
              <a:rPr lang="en-US" altLang="zh-TW" sz="3000" b="1" i="1" dirty="0">
                <a:solidFill>
                  <a:schemeClr val="bg1"/>
                </a:solidFill>
                <a:latin typeface="+mn-ea"/>
                <a:ea typeface="+mn-ea"/>
              </a:rPr>
              <a:t>, </a:t>
            </a:r>
          </a:p>
          <a:p>
            <a:pPr algn="l">
              <a:spcBef>
                <a:spcPts val="0"/>
              </a:spcBef>
              <a:defRPr/>
            </a:pPr>
            <a:r>
              <a:rPr lang="zh-TW" altLang="en-US" sz="3000" b="1" i="1" dirty="0">
                <a:solidFill>
                  <a:schemeClr val="bg1"/>
                </a:solidFill>
                <a:latin typeface="+mn-ea"/>
                <a:ea typeface="+mn-ea"/>
              </a:rPr>
              <a:t>和護士</a:t>
            </a:r>
            <a:r>
              <a:rPr lang="en-US" altLang="zh-TW" sz="3000" b="1" i="1" dirty="0">
                <a:solidFill>
                  <a:schemeClr val="bg1"/>
                </a:solidFill>
                <a:latin typeface="+mn-ea"/>
                <a:ea typeface="+mn-ea"/>
              </a:rPr>
              <a:t>. </a:t>
            </a:r>
            <a:r>
              <a:rPr lang="zh-TW" altLang="en-US" sz="3000" b="1" i="1" dirty="0">
                <a:solidFill>
                  <a:schemeClr val="bg1"/>
                </a:solidFill>
                <a:latin typeface="+mn-ea"/>
                <a:ea typeface="+mn-ea"/>
              </a:rPr>
              <a:t>角色也會有變化和敗壞</a:t>
            </a:r>
            <a:r>
              <a:rPr lang="en-US" altLang="zh-TW" sz="3000" b="1" i="1" dirty="0">
                <a:solidFill>
                  <a:schemeClr val="bg1"/>
                </a:solidFill>
                <a:latin typeface="+mn-ea"/>
                <a:ea typeface="+mn-ea"/>
              </a:rPr>
              <a:t>!</a:t>
            </a:r>
            <a:endParaRPr lang="en-US" altLang="zh-TW" sz="3000" b="1" u="sng" dirty="0">
              <a:solidFill>
                <a:schemeClr val="bg1"/>
              </a:solidFill>
              <a:latin typeface="+mn-ea"/>
              <a:ea typeface="+mn-ea"/>
            </a:endParaRPr>
          </a:p>
        </p:txBody>
      </p:sp>
    </p:spTree>
    <p:extLst>
      <p:ext uri="{BB962C8B-B14F-4D97-AF65-F5344CB8AC3E}">
        <p14:creationId xmlns:p14="http://schemas.microsoft.com/office/powerpoint/2010/main" val="16785673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i="1" dirty="0">
                <a:solidFill>
                  <a:schemeClr val="bg1"/>
                </a:solidFill>
                <a:latin typeface="+mn-ea"/>
                <a:ea typeface="+mn-ea"/>
              </a:rPr>
              <a:t>這些富有的猶大人為什麼會如此犯罪對待他們的同胞</a:t>
            </a:r>
            <a:r>
              <a:rPr lang="en-US" altLang="zh-TW" sz="3600" b="1" i="1" dirty="0">
                <a:solidFill>
                  <a:schemeClr val="bg1"/>
                </a:solidFill>
                <a:latin typeface="+mn-ea"/>
                <a:ea typeface="+mn-ea"/>
              </a:rPr>
              <a:t>? </a:t>
            </a:r>
          </a:p>
          <a:p>
            <a:pPr marL="742950" indent="-742950" algn="l">
              <a:spcBef>
                <a:spcPts val="0"/>
              </a:spcBef>
              <a:buFont typeface="+mj-lt"/>
              <a:buAutoNum type="alphaLcPeriod"/>
              <a:defRPr/>
            </a:pPr>
            <a:r>
              <a:rPr lang="zh-TW" altLang="en-US" sz="3600" b="1" i="1" dirty="0">
                <a:solidFill>
                  <a:srgbClr val="FFFF00"/>
                </a:solidFill>
                <a:latin typeface="+mn-ea"/>
                <a:ea typeface="+mn-ea"/>
              </a:rPr>
              <a:t>他們不知神對此事的教導和命令</a:t>
            </a:r>
            <a:endParaRPr lang="en-US" altLang="zh-TW" sz="3600" b="1" i="1" dirty="0">
              <a:solidFill>
                <a:srgbClr val="FFFF00"/>
              </a:solidFill>
              <a:latin typeface="+mn-ea"/>
              <a:ea typeface="+mn-ea"/>
            </a:endParaRPr>
          </a:p>
          <a:p>
            <a:pPr marL="742950" indent="-742950" algn="l">
              <a:spcBef>
                <a:spcPts val="0"/>
              </a:spcBef>
              <a:buFont typeface="+mj-lt"/>
              <a:buAutoNum type="alphaLcPeriod"/>
              <a:defRPr/>
            </a:pPr>
            <a:r>
              <a:rPr lang="zh-TW" altLang="en-US" sz="3600" b="1" i="1" dirty="0">
                <a:solidFill>
                  <a:srgbClr val="FFFF00"/>
                </a:solidFill>
                <a:latin typeface="+mn-ea"/>
                <a:ea typeface="+mn-ea"/>
              </a:rPr>
              <a:t>他們看重自己的利益過於神的命令</a:t>
            </a:r>
            <a:endParaRPr lang="en-US" altLang="zh-TW" sz="3600" b="1" i="1" dirty="0">
              <a:solidFill>
                <a:srgbClr val="FFFF00"/>
              </a:solidFill>
              <a:latin typeface="+mn-ea"/>
              <a:ea typeface="+mn-ea"/>
            </a:endParaRPr>
          </a:p>
          <a:p>
            <a:pPr marL="742950" indent="-742950" algn="l">
              <a:spcBef>
                <a:spcPts val="0"/>
              </a:spcBef>
              <a:buFont typeface="+mj-lt"/>
              <a:buAutoNum type="alphaLcPeriod"/>
              <a:defRPr/>
            </a:pPr>
            <a:r>
              <a:rPr lang="zh-TW" altLang="en-US" sz="3600" b="1" i="1" dirty="0">
                <a:solidFill>
                  <a:srgbClr val="FFFF00"/>
                </a:solidFill>
                <a:latin typeface="+mn-ea"/>
                <a:ea typeface="+mn-ea"/>
              </a:rPr>
              <a:t>他們看重自己的利益過於同胞的需要</a:t>
            </a:r>
            <a:endParaRPr lang="en-US" altLang="zh-TW" sz="3600" b="1" i="1" dirty="0">
              <a:solidFill>
                <a:srgbClr val="FFFF00"/>
              </a:solidFill>
              <a:latin typeface="+mn-ea"/>
              <a:ea typeface="+mn-ea"/>
            </a:endParaRPr>
          </a:p>
          <a:p>
            <a:pPr algn="l">
              <a:spcBef>
                <a:spcPts val="0"/>
              </a:spcBef>
              <a:defRPr/>
            </a:pPr>
            <a:endParaRPr lang="en-US" altLang="zh-TW" sz="3600" b="1" i="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我們有沒有類似的心態</a:t>
            </a:r>
            <a:r>
              <a:rPr lang="en-US" altLang="zh-TW" sz="3600" b="1" i="1" dirty="0">
                <a:solidFill>
                  <a:schemeClr val="bg1"/>
                </a:solidFill>
                <a:latin typeface="+mn-ea"/>
                <a:ea typeface="+mn-ea"/>
              </a:rPr>
              <a:t>?</a:t>
            </a:r>
          </a:p>
          <a:p>
            <a:pPr algn="l">
              <a:spcBef>
                <a:spcPts val="0"/>
              </a:spcBef>
              <a:defRPr/>
            </a:pPr>
            <a:r>
              <a:rPr lang="zh-TW" altLang="en-US" sz="3600" b="1" i="1" dirty="0">
                <a:solidFill>
                  <a:schemeClr val="bg1"/>
                </a:solidFill>
                <a:latin typeface="+mn-ea"/>
                <a:ea typeface="+mn-ea"/>
              </a:rPr>
              <a:t>我們有沒有也需要認罪悔改的地方</a:t>
            </a:r>
            <a:r>
              <a:rPr lang="en-US" altLang="zh-TW" sz="3600" b="1" i="1" dirty="0">
                <a:solidFill>
                  <a:schemeClr val="bg1"/>
                </a:solidFill>
                <a:latin typeface="+mn-ea"/>
                <a:ea typeface="+mn-ea"/>
              </a:rPr>
              <a:t>?</a:t>
            </a:r>
            <a:endParaRPr lang="zh-TW" altLang="en-US" sz="3600" b="1" i="1" dirty="0">
              <a:solidFill>
                <a:schemeClr val="bg1"/>
              </a:solidFill>
              <a:latin typeface="+mn-ea"/>
              <a:ea typeface="+mn-ea"/>
            </a:endParaRPr>
          </a:p>
        </p:txBody>
      </p:sp>
    </p:spTree>
    <p:extLst>
      <p:ext uri="{BB962C8B-B14F-4D97-AF65-F5344CB8AC3E}">
        <p14:creationId xmlns:p14="http://schemas.microsoft.com/office/powerpoint/2010/main" val="136519209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5:6-7</a:t>
            </a:r>
          </a:p>
          <a:p>
            <a:pPr algn="l">
              <a:spcBef>
                <a:spcPts val="0"/>
              </a:spcBef>
              <a:defRPr/>
            </a:pPr>
            <a:r>
              <a:rPr lang="zh-TW" altLang="en-US" sz="3600" b="1" dirty="0">
                <a:solidFill>
                  <a:schemeClr val="bg1"/>
                </a:solidFill>
                <a:latin typeface="+mn-ea"/>
                <a:ea typeface="+mn-ea"/>
              </a:rPr>
              <a:t>我</a:t>
            </a:r>
            <a:r>
              <a:rPr lang="zh-TW" altLang="en-US" sz="3600" b="1" u="sng" dirty="0">
                <a:solidFill>
                  <a:srgbClr val="FFFF00"/>
                </a:solidFill>
                <a:latin typeface="+mn-ea"/>
                <a:ea typeface="+mn-ea"/>
              </a:rPr>
              <a:t>聽見</a:t>
            </a:r>
            <a:r>
              <a:rPr lang="zh-TW" altLang="en-US" sz="3600" b="1" dirty="0">
                <a:solidFill>
                  <a:schemeClr val="bg1"/>
                </a:solidFill>
                <a:latin typeface="+mn-ea"/>
                <a:ea typeface="+mn-ea"/>
              </a:rPr>
              <a:t>他們呼號說這些話</a:t>
            </a:r>
            <a:r>
              <a:rPr lang="en-US" altLang="zh-TW" sz="3600" b="1" dirty="0">
                <a:solidFill>
                  <a:schemeClr val="bg1"/>
                </a:solidFill>
                <a:latin typeface="+mn-ea"/>
                <a:ea typeface="+mn-ea"/>
              </a:rPr>
              <a:t>, </a:t>
            </a:r>
            <a:r>
              <a:rPr lang="zh-TW" altLang="en-US" sz="3600" b="1" dirty="0">
                <a:solidFill>
                  <a:schemeClr val="bg1"/>
                </a:solidFill>
                <a:latin typeface="+mn-ea"/>
                <a:ea typeface="+mn-ea"/>
              </a:rPr>
              <a:t>便</a:t>
            </a:r>
            <a:r>
              <a:rPr lang="zh-TW" altLang="en-US" sz="3600" b="1" u="sng" dirty="0">
                <a:solidFill>
                  <a:srgbClr val="FFFF00"/>
                </a:solidFill>
                <a:latin typeface="+mn-ea"/>
                <a:ea typeface="+mn-ea"/>
              </a:rPr>
              <a:t>甚發怒</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我心裡籌劃</a:t>
            </a:r>
            <a:r>
              <a:rPr lang="en-US" altLang="zh-TW" sz="3600" b="1" dirty="0">
                <a:solidFill>
                  <a:schemeClr val="bg1"/>
                </a:solidFill>
                <a:latin typeface="+mn-ea"/>
                <a:ea typeface="+mn-ea"/>
              </a:rPr>
              <a:t>, </a:t>
            </a:r>
            <a:r>
              <a:rPr lang="zh-TW" altLang="en-US" sz="3600" b="1" dirty="0">
                <a:solidFill>
                  <a:schemeClr val="bg1"/>
                </a:solidFill>
                <a:latin typeface="+mn-ea"/>
                <a:ea typeface="+mn-ea"/>
              </a:rPr>
              <a:t>就</a:t>
            </a:r>
            <a:r>
              <a:rPr lang="zh-TW" altLang="en-US" sz="3600" b="1" u="sng" dirty="0">
                <a:solidFill>
                  <a:srgbClr val="FFFF00"/>
                </a:solidFill>
                <a:latin typeface="+mn-ea"/>
                <a:ea typeface="+mn-ea"/>
              </a:rPr>
              <a:t>斥責</a:t>
            </a:r>
            <a:r>
              <a:rPr lang="zh-TW" altLang="en-US" sz="3600" b="1" dirty="0">
                <a:solidFill>
                  <a:schemeClr val="bg1"/>
                </a:solidFill>
                <a:latin typeface="+mn-ea"/>
                <a:ea typeface="+mn-ea"/>
              </a:rPr>
              <a:t>貴胄和官長說</a:t>
            </a:r>
            <a:r>
              <a:rPr lang="en-US" altLang="zh-TW" sz="3600" b="1" dirty="0">
                <a:solidFill>
                  <a:schemeClr val="bg1"/>
                </a:solidFill>
                <a:latin typeface="+mn-ea"/>
                <a:ea typeface="+mn-ea"/>
              </a:rPr>
              <a:t>:</a:t>
            </a:r>
            <a:r>
              <a:rPr lang="zh-TW" altLang="en-US" sz="3600" b="1" dirty="0">
                <a:solidFill>
                  <a:schemeClr val="bg1"/>
                </a:solidFill>
                <a:latin typeface="+mn-ea"/>
                <a:ea typeface="+mn-ea"/>
              </a:rPr>
              <a:t>「你們各人向弟兄取利</a:t>
            </a:r>
            <a:r>
              <a:rPr lang="en-US" altLang="zh-TW" sz="3600" b="1" dirty="0">
                <a:solidFill>
                  <a:schemeClr val="bg1"/>
                </a:solidFill>
                <a:latin typeface="+mn-ea"/>
                <a:ea typeface="+mn-ea"/>
              </a:rPr>
              <a:t>!</a:t>
            </a:r>
            <a:r>
              <a:rPr lang="zh-TW" altLang="en-US" sz="3600" b="1" dirty="0">
                <a:solidFill>
                  <a:schemeClr val="bg1"/>
                </a:solidFill>
                <a:latin typeface="+mn-ea"/>
                <a:ea typeface="+mn-ea"/>
              </a:rPr>
              <a:t>」於是我</a:t>
            </a:r>
            <a:r>
              <a:rPr lang="zh-TW" altLang="en-US" sz="3600" b="1" u="sng" dirty="0">
                <a:solidFill>
                  <a:srgbClr val="FFFF00"/>
                </a:solidFill>
                <a:latin typeface="+mn-ea"/>
                <a:ea typeface="+mn-ea"/>
              </a:rPr>
              <a:t>招聚大會攻擊他們</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尼希米</a:t>
            </a:r>
            <a:r>
              <a:rPr lang="zh-TW" altLang="en-US" sz="3600" b="1" i="1" u="sng" dirty="0">
                <a:solidFill>
                  <a:srgbClr val="FFFF00"/>
                </a:solidFill>
                <a:latin typeface="+mn-ea"/>
                <a:ea typeface="+mn-ea"/>
              </a:rPr>
              <a:t>關心</a:t>
            </a:r>
            <a:r>
              <a:rPr lang="zh-TW" altLang="en-US" sz="3600" b="1" i="1" dirty="0">
                <a:solidFill>
                  <a:schemeClr val="bg1"/>
                </a:solidFill>
                <a:latin typeface="+mn-ea"/>
                <a:ea typeface="+mn-ea"/>
              </a:rPr>
              <a:t>受害的人</a:t>
            </a:r>
            <a:r>
              <a:rPr lang="en-US" altLang="zh-TW" sz="3600" b="1" i="1" dirty="0">
                <a:solidFill>
                  <a:schemeClr val="bg1"/>
                </a:solidFill>
                <a:latin typeface="+mn-ea"/>
                <a:ea typeface="+mn-ea"/>
              </a:rPr>
              <a:t>, </a:t>
            </a:r>
            <a:r>
              <a:rPr lang="zh-TW" altLang="en-US" sz="3600" b="1" i="1" dirty="0">
                <a:solidFill>
                  <a:schemeClr val="bg1"/>
                </a:solidFill>
                <a:latin typeface="+mn-ea"/>
                <a:ea typeface="+mn-ea"/>
              </a:rPr>
              <a:t>以</a:t>
            </a:r>
            <a:r>
              <a:rPr lang="zh-TW" altLang="en-US" sz="3600" b="1" i="1" u="sng" dirty="0">
                <a:solidFill>
                  <a:srgbClr val="FFFF00"/>
                </a:solidFill>
                <a:latin typeface="+mn-ea"/>
                <a:ea typeface="+mn-ea"/>
              </a:rPr>
              <a:t>正義的憤怒</a:t>
            </a:r>
            <a:r>
              <a:rPr lang="zh-TW" altLang="en-US" sz="3600" b="1" i="1" dirty="0">
                <a:solidFill>
                  <a:schemeClr val="bg1"/>
                </a:solidFill>
                <a:latin typeface="+mn-ea"/>
                <a:ea typeface="+mn-ea"/>
              </a:rPr>
              <a:t>反應</a:t>
            </a:r>
            <a:r>
              <a:rPr lang="en-US" altLang="zh-TW" sz="3600" b="1" i="1" dirty="0">
                <a:solidFill>
                  <a:schemeClr val="bg1"/>
                </a:solidFill>
                <a:latin typeface="+mn-ea"/>
                <a:ea typeface="+mn-ea"/>
              </a:rPr>
              <a:t>, </a:t>
            </a:r>
            <a:r>
              <a:rPr lang="zh-TW" altLang="en-US" sz="3600" b="1" i="1" dirty="0">
                <a:solidFill>
                  <a:schemeClr val="bg1"/>
                </a:solidFill>
                <a:latin typeface="+mn-ea"/>
                <a:ea typeface="+mn-ea"/>
              </a:rPr>
              <a:t>但</a:t>
            </a:r>
            <a:r>
              <a:rPr lang="zh-TW" altLang="en-US" sz="3600" b="1" i="1" u="sng" dirty="0">
                <a:solidFill>
                  <a:srgbClr val="FFFF00"/>
                </a:solidFill>
                <a:latin typeface="+mn-ea"/>
                <a:ea typeface="+mn-ea"/>
              </a:rPr>
              <a:t>慎重冷靜思考</a:t>
            </a:r>
            <a:r>
              <a:rPr lang="en-US" altLang="zh-TW" sz="3600" b="1" i="1" dirty="0">
                <a:solidFill>
                  <a:schemeClr val="bg1"/>
                </a:solidFill>
                <a:latin typeface="+mn-ea"/>
                <a:ea typeface="+mn-ea"/>
              </a:rPr>
              <a:t>, </a:t>
            </a:r>
            <a:r>
              <a:rPr lang="zh-TW" altLang="en-US" sz="3600" b="1" i="1" dirty="0">
                <a:solidFill>
                  <a:schemeClr val="bg1"/>
                </a:solidFill>
                <a:latin typeface="+mn-ea"/>
                <a:ea typeface="+mn-ea"/>
              </a:rPr>
              <a:t>之後</a:t>
            </a:r>
            <a:r>
              <a:rPr lang="zh-TW" altLang="en-US" sz="3600" b="1" i="1" u="sng" dirty="0">
                <a:solidFill>
                  <a:srgbClr val="FFFF00"/>
                </a:solidFill>
                <a:latin typeface="+mn-ea"/>
                <a:ea typeface="+mn-ea"/>
              </a:rPr>
              <a:t>採取行動</a:t>
            </a:r>
            <a:r>
              <a:rPr lang="zh-TW" altLang="en-US" sz="3600" b="1" i="1" dirty="0">
                <a:solidFill>
                  <a:schemeClr val="bg1"/>
                </a:solidFill>
                <a:latin typeface="+mn-ea"/>
                <a:ea typeface="+mn-ea"/>
              </a:rPr>
              <a:t>在私下和公開的場合</a:t>
            </a:r>
            <a:r>
              <a:rPr lang="zh-TW" altLang="en-US" sz="3600" b="1" i="1" u="sng" dirty="0">
                <a:solidFill>
                  <a:srgbClr val="FFFF00"/>
                </a:solidFill>
                <a:latin typeface="+mn-ea"/>
                <a:ea typeface="+mn-ea"/>
              </a:rPr>
              <a:t>教訓和督責</a:t>
            </a:r>
            <a:r>
              <a:rPr lang="zh-TW" altLang="en-US" sz="3600" b="1" i="1" dirty="0">
                <a:solidFill>
                  <a:schemeClr val="bg1"/>
                </a:solidFill>
                <a:latin typeface="+mn-ea"/>
                <a:ea typeface="+mn-ea"/>
              </a:rPr>
              <a:t>犯錯的人民</a:t>
            </a:r>
            <a:r>
              <a:rPr lang="en-US" altLang="zh-TW" sz="3600" b="1" i="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40539147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5:7</a:t>
            </a:r>
          </a:p>
          <a:p>
            <a:pPr algn="l">
              <a:spcBef>
                <a:spcPts val="0"/>
              </a:spcBef>
              <a:defRPr/>
            </a:pPr>
            <a:r>
              <a:rPr lang="en-US" altLang="zh-TW" sz="3600" b="1" dirty="0">
                <a:solidFill>
                  <a:schemeClr val="bg1"/>
                </a:solidFill>
                <a:latin typeface="+mn-ea"/>
                <a:ea typeface="+mn-ea"/>
              </a:rPr>
              <a:t>… </a:t>
            </a:r>
            <a:r>
              <a:rPr lang="zh-TW" altLang="en-US" sz="3600" b="1" dirty="0">
                <a:solidFill>
                  <a:schemeClr val="bg1"/>
                </a:solidFill>
                <a:latin typeface="+mn-ea"/>
                <a:ea typeface="+mn-ea"/>
              </a:rPr>
              <a:t>就</a:t>
            </a:r>
            <a:r>
              <a:rPr lang="zh-TW" altLang="en-US" sz="3600" b="1" u="sng" dirty="0">
                <a:solidFill>
                  <a:srgbClr val="FFFF00"/>
                </a:solidFill>
                <a:latin typeface="+mn-ea"/>
                <a:ea typeface="+mn-ea"/>
              </a:rPr>
              <a:t>斥責</a:t>
            </a:r>
            <a:r>
              <a:rPr lang="zh-TW" altLang="en-US" sz="3600" b="1" dirty="0">
                <a:solidFill>
                  <a:schemeClr val="bg1"/>
                </a:solidFill>
                <a:latin typeface="+mn-ea"/>
                <a:ea typeface="+mn-ea"/>
              </a:rPr>
              <a:t>貴胄和官長說</a:t>
            </a:r>
            <a:r>
              <a:rPr lang="en-US" altLang="zh-TW" sz="3600" b="1" dirty="0">
                <a:solidFill>
                  <a:schemeClr val="bg1"/>
                </a:solidFill>
                <a:latin typeface="+mn-ea"/>
                <a:ea typeface="+mn-ea"/>
              </a:rPr>
              <a:t>:</a:t>
            </a:r>
            <a:r>
              <a:rPr lang="zh-TW" altLang="en-US" sz="3600" b="1" dirty="0">
                <a:solidFill>
                  <a:schemeClr val="bg1"/>
                </a:solidFill>
                <a:latin typeface="+mn-ea"/>
                <a:ea typeface="+mn-ea"/>
              </a:rPr>
              <a:t>「你們各人向弟兄取利</a:t>
            </a:r>
            <a:r>
              <a:rPr lang="en-US" altLang="zh-TW" sz="3600" b="1" dirty="0">
                <a:solidFill>
                  <a:schemeClr val="bg1"/>
                </a:solidFill>
                <a:latin typeface="+mn-ea"/>
                <a:ea typeface="+mn-ea"/>
              </a:rPr>
              <a:t>!</a:t>
            </a:r>
            <a:r>
              <a:rPr lang="zh-TW" altLang="en-US" sz="3600" b="1" dirty="0">
                <a:solidFill>
                  <a:schemeClr val="bg1"/>
                </a:solidFill>
                <a:latin typeface="+mn-ea"/>
                <a:ea typeface="+mn-ea"/>
              </a:rPr>
              <a:t>」於是我</a:t>
            </a:r>
            <a:r>
              <a:rPr lang="zh-TW" altLang="en-US" sz="3600" b="1" u="sng" dirty="0">
                <a:solidFill>
                  <a:srgbClr val="FFFF00"/>
                </a:solidFill>
                <a:latin typeface="+mn-ea"/>
                <a:ea typeface="+mn-ea"/>
              </a:rPr>
              <a:t>招聚大會攻擊他們</a:t>
            </a:r>
            <a:r>
              <a:rPr lang="en-US" altLang="zh-TW" sz="3600" b="1" u="sng" dirty="0">
                <a:solidFill>
                  <a:srgbClr val="FFFF00"/>
                </a:solidFill>
                <a:latin typeface="+mn-ea"/>
                <a:ea typeface="+mn-ea"/>
              </a:rPr>
              <a:t>.</a:t>
            </a:r>
            <a:r>
              <a:rPr lang="en-US" altLang="zh-TW" sz="3600" b="1" dirty="0">
                <a:solidFill>
                  <a:schemeClr val="bg1"/>
                </a:solidFill>
                <a:latin typeface="+mn-ea"/>
                <a:ea typeface="+mn-ea"/>
              </a:rPr>
              <a:t>  </a:t>
            </a:r>
          </a:p>
          <a:p>
            <a:pPr algn="l">
              <a:spcBef>
                <a:spcPts val="0"/>
              </a:spcBef>
              <a:defRPr/>
            </a:pPr>
            <a:endParaRPr lang="en-US" altLang="zh-TW" sz="3600" b="1" i="1"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攻擊</a:t>
            </a:r>
            <a:r>
              <a:rPr lang="en-US" altLang="zh-TW" sz="3600" b="1" i="1" dirty="0">
                <a:solidFill>
                  <a:srgbClr val="FFFF00"/>
                </a:solidFill>
                <a:latin typeface="+mn-ea"/>
                <a:ea typeface="+mn-ea"/>
              </a:rPr>
              <a:t>(a-le-hem)</a:t>
            </a:r>
            <a:r>
              <a:rPr lang="zh-TW" altLang="en-US" sz="3600" b="1" i="1" dirty="0">
                <a:solidFill>
                  <a:srgbClr val="FFFF00"/>
                </a:solidFill>
                <a:latin typeface="+mn-ea"/>
                <a:ea typeface="+mn-ea"/>
              </a:rPr>
              <a:t>是指責反對的意思</a:t>
            </a:r>
            <a:r>
              <a:rPr lang="en-US" altLang="zh-TW" sz="3600" b="1" i="1" dirty="0">
                <a:solidFill>
                  <a:srgbClr val="FFFF00"/>
                </a:solidFill>
                <a:latin typeface="+mn-ea"/>
                <a:ea typeface="+mn-ea"/>
              </a:rPr>
              <a:t>.</a:t>
            </a:r>
          </a:p>
          <a:p>
            <a:pPr algn="l">
              <a:spcBef>
                <a:spcPts val="0"/>
              </a:spcBef>
              <a:defRPr/>
            </a:pPr>
            <a:endParaRPr lang="en-US" altLang="zh-TW" sz="3600" b="1" i="1" dirty="0">
              <a:solidFill>
                <a:srgbClr val="FFFF00"/>
              </a:solidFill>
              <a:latin typeface="+mn-ea"/>
              <a:ea typeface="+mn-ea"/>
            </a:endParaRPr>
          </a:p>
          <a:p>
            <a:pPr algn="l">
              <a:spcBef>
                <a:spcPts val="0"/>
              </a:spcBef>
              <a:defRPr/>
            </a:pPr>
            <a:endParaRPr lang="en-US" altLang="zh-TW" sz="3600" b="1" u="sng" dirty="0">
              <a:solidFill>
                <a:srgbClr val="FFFF00"/>
              </a:solidFill>
              <a:latin typeface="+mn-ea"/>
              <a:ea typeface="+mn-ea"/>
            </a:endParaRPr>
          </a:p>
          <a:p>
            <a:pPr algn="l">
              <a:spcBef>
                <a:spcPts val="0"/>
              </a:spcBef>
              <a:defRPr/>
            </a:pP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387591152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馬太福音</a:t>
            </a:r>
            <a:r>
              <a:rPr lang="en-US" altLang="zh-TW" sz="3600" b="1" dirty="0">
                <a:solidFill>
                  <a:schemeClr val="bg1"/>
                </a:solidFill>
                <a:latin typeface="+mn-ea"/>
                <a:ea typeface="+mn-ea"/>
              </a:rPr>
              <a:t> 18:15</a:t>
            </a:r>
            <a:endParaRPr lang="zh-TW" altLang="en-US" sz="3600" b="1" dirty="0">
              <a:solidFill>
                <a:schemeClr val="bg1"/>
              </a:solidFill>
              <a:latin typeface="+mn-ea"/>
              <a:ea typeface="+mn-ea"/>
            </a:endParaRPr>
          </a:p>
          <a:p>
            <a:pPr algn="l">
              <a:spcBef>
                <a:spcPts val="0"/>
              </a:spcBef>
              <a:defRPr/>
            </a:pPr>
            <a:r>
              <a:rPr lang="zh-TW" altLang="en-US" sz="3600" b="1" dirty="0">
                <a:solidFill>
                  <a:schemeClr val="bg1"/>
                </a:solidFill>
                <a:latin typeface="+mn-ea"/>
                <a:ea typeface="+mn-ea"/>
              </a:rPr>
              <a:t>倘若你的弟兄得罪你</a:t>
            </a:r>
            <a:r>
              <a:rPr lang="en-US" altLang="zh-TW" sz="3600" b="1" dirty="0">
                <a:solidFill>
                  <a:schemeClr val="bg1"/>
                </a:solidFill>
                <a:latin typeface="+mn-ea"/>
                <a:ea typeface="+mn-ea"/>
              </a:rPr>
              <a:t>, </a:t>
            </a:r>
            <a:r>
              <a:rPr lang="zh-TW" altLang="en-US" sz="3600" b="1" dirty="0">
                <a:solidFill>
                  <a:schemeClr val="bg1"/>
                </a:solidFill>
                <a:latin typeface="+mn-ea"/>
                <a:ea typeface="+mn-ea"/>
              </a:rPr>
              <a:t>你就去</a:t>
            </a:r>
            <a:r>
              <a:rPr lang="en-US" altLang="zh-TW" sz="3600" b="1" dirty="0">
                <a:solidFill>
                  <a:schemeClr val="bg1"/>
                </a:solidFill>
                <a:latin typeface="+mn-ea"/>
                <a:ea typeface="+mn-ea"/>
              </a:rPr>
              <a:t>, </a:t>
            </a:r>
            <a:r>
              <a:rPr lang="zh-TW" altLang="en-US" sz="3600" b="1" u="sng" dirty="0">
                <a:solidFill>
                  <a:srgbClr val="FFFF00"/>
                </a:solidFill>
                <a:latin typeface="+mn-ea"/>
                <a:ea typeface="+mn-ea"/>
              </a:rPr>
              <a:t>趁著只有他和你在一處的時候</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指出他的錯來</a:t>
            </a: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dirty="0">
                <a:solidFill>
                  <a:schemeClr val="bg1"/>
                </a:solidFill>
                <a:latin typeface="+mj-ea"/>
                <a:ea typeface="+mj-ea"/>
              </a:rPr>
              <a:t>提摩太前書 </a:t>
            </a:r>
            <a:r>
              <a:rPr lang="en-US" altLang="zh-TW" sz="3600" b="1" dirty="0">
                <a:solidFill>
                  <a:schemeClr val="bg1"/>
                </a:solidFill>
                <a:latin typeface="+mj-ea"/>
                <a:ea typeface="+mj-ea"/>
              </a:rPr>
              <a:t>5:20</a:t>
            </a:r>
          </a:p>
          <a:p>
            <a:pPr algn="l">
              <a:spcBef>
                <a:spcPts val="0"/>
              </a:spcBef>
              <a:defRPr/>
            </a:pPr>
            <a:r>
              <a:rPr lang="zh-TW" altLang="en-US" sz="3600" b="1" u="sng" dirty="0">
                <a:solidFill>
                  <a:srgbClr val="FFFF00"/>
                </a:solidFill>
                <a:latin typeface="+mj-ea"/>
                <a:ea typeface="+mj-ea"/>
              </a:rPr>
              <a:t>犯罪的人</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當在眾人面前責備他</a:t>
            </a:r>
            <a:r>
              <a:rPr lang="en-US" altLang="zh-TW" sz="3600" b="1" dirty="0">
                <a:solidFill>
                  <a:schemeClr val="bg1"/>
                </a:solidFill>
                <a:latin typeface="+mj-ea"/>
                <a:ea typeface="+mj-ea"/>
              </a:rPr>
              <a:t>, </a:t>
            </a:r>
            <a:r>
              <a:rPr lang="zh-TW" altLang="en-US" sz="3600" b="1" dirty="0">
                <a:solidFill>
                  <a:schemeClr val="bg1"/>
                </a:solidFill>
                <a:latin typeface="+mj-ea"/>
                <a:ea typeface="+mj-ea"/>
              </a:rPr>
              <a:t>叫其餘的人也可以懼怕</a:t>
            </a:r>
            <a:r>
              <a:rPr lang="en-US" altLang="zh-TW" sz="3600" b="1" dirty="0">
                <a:solidFill>
                  <a:schemeClr val="bg1"/>
                </a:solidFill>
                <a:latin typeface="+mj-ea"/>
                <a:ea typeface="+mj-ea"/>
              </a:rPr>
              <a:t>.</a:t>
            </a:r>
          </a:p>
          <a:p>
            <a:pPr algn="l">
              <a:spcBef>
                <a:spcPts val="0"/>
              </a:spcBef>
              <a:defRPr/>
            </a:pPr>
            <a:endParaRPr lang="en-US" altLang="zh-TW" sz="3600" b="1" i="1" dirty="0">
              <a:solidFill>
                <a:srgbClr val="FFFF00"/>
              </a:solidFill>
              <a:latin typeface="+mj-ea"/>
              <a:ea typeface="+mj-ea"/>
            </a:endParaRPr>
          </a:p>
          <a:p>
            <a:pPr algn="l">
              <a:spcBef>
                <a:spcPts val="0"/>
              </a:spcBef>
              <a:defRPr/>
            </a:pPr>
            <a:r>
              <a:rPr lang="zh-TW" altLang="en-US" sz="3600" b="1" i="1" dirty="0">
                <a:solidFill>
                  <a:srgbClr val="FFFF00"/>
                </a:solidFill>
                <a:latin typeface="+mj-ea"/>
                <a:ea typeface="+mj-ea"/>
              </a:rPr>
              <a:t>群体和公開的罪需要在群体里公開處理</a:t>
            </a:r>
            <a:r>
              <a:rPr lang="en-US" altLang="zh-TW" sz="3600" b="1" i="1" dirty="0">
                <a:solidFill>
                  <a:srgbClr val="FFFF00"/>
                </a:solidFill>
                <a:latin typeface="+mj-ea"/>
                <a:ea typeface="+mj-ea"/>
              </a:rPr>
              <a:t>!</a:t>
            </a:r>
          </a:p>
          <a:p>
            <a:pPr algn="l">
              <a:spcBef>
                <a:spcPts val="0"/>
              </a:spcBef>
              <a:defRPr/>
            </a:pPr>
            <a:endParaRPr lang="en-US" altLang="zh-TW" sz="3600" b="1" i="1" dirty="0">
              <a:solidFill>
                <a:schemeClr val="bg1"/>
              </a:solidFill>
              <a:latin typeface="+mn-ea"/>
              <a:ea typeface="+mn-ea"/>
            </a:endParaRPr>
          </a:p>
          <a:p>
            <a:pPr algn="l">
              <a:spcBef>
                <a:spcPts val="0"/>
              </a:spcBef>
              <a:defRPr/>
            </a:pPr>
            <a:endParaRPr lang="en-US" altLang="zh-TW" sz="3600" b="1" i="1" dirty="0">
              <a:solidFill>
                <a:srgbClr val="FFFF00"/>
              </a:solidFill>
              <a:latin typeface="+mn-ea"/>
              <a:ea typeface="+mn-ea"/>
            </a:endParaRPr>
          </a:p>
          <a:p>
            <a:pPr algn="l">
              <a:spcBef>
                <a:spcPts val="0"/>
              </a:spcBef>
              <a:defRPr/>
            </a:pPr>
            <a:endParaRPr lang="en-US" altLang="zh-TW" sz="3600" b="1" u="sng" dirty="0">
              <a:solidFill>
                <a:srgbClr val="FFFF00"/>
              </a:solidFill>
              <a:latin typeface="+mn-ea"/>
              <a:ea typeface="+mn-ea"/>
            </a:endParaRPr>
          </a:p>
          <a:p>
            <a:pPr algn="l">
              <a:spcBef>
                <a:spcPts val="0"/>
              </a:spcBef>
              <a:defRPr/>
            </a:pPr>
            <a:r>
              <a:rPr lang="en-US" altLang="zh-TW" sz="3600" b="1" dirty="0">
                <a:solidFill>
                  <a:schemeClr val="bg1"/>
                </a:solidFill>
                <a:latin typeface="+mn-ea"/>
                <a:ea typeface="+mn-ea"/>
              </a:rPr>
              <a:t>  </a:t>
            </a: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120129156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5:8-10</a:t>
            </a:r>
          </a:p>
          <a:p>
            <a:pPr algn="l">
              <a:spcBef>
                <a:spcPts val="0"/>
              </a:spcBef>
              <a:defRPr/>
            </a:pPr>
            <a:r>
              <a:rPr lang="zh-TW" altLang="en-US" sz="3600" b="1" dirty="0">
                <a:solidFill>
                  <a:schemeClr val="bg1"/>
                </a:solidFill>
                <a:latin typeface="+mn-ea"/>
                <a:ea typeface="+mn-ea"/>
              </a:rPr>
              <a:t>我對他們說</a:t>
            </a:r>
            <a:r>
              <a:rPr lang="en-US" altLang="zh-TW" sz="3600" b="1" dirty="0">
                <a:solidFill>
                  <a:schemeClr val="bg1"/>
                </a:solidFill>
                <a:latin typeface="+mn-ea"/>
                <a:ea typeface="+mn-ea"/>
              </a:rPr>
              <a:t>:</a:t>
            </a:r>
            <a:r>
              <a:rPr lang="zh-TW" altLang="en-US" sz="3600" b="1" dirty="0">
                <a:solidFill>
                  <a:schemeClr val="bg1"/>
                </a:solidFill>
                <a:latin typeface="+mn-ea"/>
                <a:ea typeface="+mn-ea"/>
              </a:rPr>
              <a:t>「我們盡力</a:t>
            </a:r>
            <a:r>
              <a:rPr lang="zh-TW" altLang="en-US" sz="3600" b="1" u="sng" dirty="0">
                <a:solidFill>
                  <a:srgbClr val="FFFF00"/>
                </a:solidFill>
                <a:latin typeface="+mn-ea"/>
                <a:ea typeface="+mn-ea"/>
              </a:rPr>
              <a:t>贖回我們弟兄</a:t>
            </a:r>
            <a:r>
              <a:rPr lang="en-US" altLang="zh-TW" sz="3600" b="1" dirty="0">
                <a:solidFill>
                  <a:schemeClr val="bg1"/>
                </a:solidFill>
                <a:latin typeface="+mn-ea"/>
                <a:ea typeface="+mn-ea"/>
              </a:rPr>
              <a:t>, </a:t>
            </a:r>
          </a:p>
          <a:p>
            <a:pPr algn="l">
              <a:spcBef>
                <a:spcPts val="0"/>
              </a:spcBef>
              <a:defRPr/>
            </a:pPr>
            <a:r>
              <a:rPr lang="zh-TW" altLang="en-US" sz="3600" b="1" dirty="0">
                <a:solidFill>
                  <a:schemeClr val="bg1"/>
                </a:solidFill>
                <a:latin typeface="+mn-ea"/>
                <a:ea typeface="+mn-ea"/>
              </a:rPr>
              <a:t>就是賣於外邦的</a:t>
            </a:r>
            <a:r>
              <a:rPr lang="zh-TW" altLang="en-US" sz="3600" b="1" u="sng" dirty="0">
                <a:solidFill>
                  <a:schemeClr val="bg1"/>
                </a:solidFill>
                <a:latin typeface="+mn-ea"/>
                <a:ea typeface="+mn-ea"/>
              </a:rPr>
              <a:t>猶大</a:t>
            </a:r>
            <a:r>
              <a:rPr lang="zh-TW" altLang="en-US" sz="3600" b="1" dirty="0">
                <a:solidFill>
                  <a:schemeClr val="bg1"/>
                </a:solidFill>
                <a:latin typeface="+mn-ea"/>
                <a:ea typeface="+mn-ea"/>
              </a:rPr>
              <a:t>人</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你們還要賣弟兄</a:t>
            </a:r>
            <a:r>
              <a:rPr lang="en-US" altLang="zh-TW" sz="3600" b="1" dirty="0">
                <a:solidFill>
                  <a:schemeClr val="bg1"/>
                </a:solidFill>
                <a:latin typeface="+mn-ea"/>
                <a:ea typeface="+mn-ea"/>
              </a:rPr>
              <a:t>, </a:t>
            </a:r>
            <a:r>
              <a:rPr lang="zh-TW" altLang="en-US" sz="3600" b="1" dirty="0">
                <a:solidFill>
                  <a:schemeClr val="bg1"/>
                </a:solidFill>
                <a:latin typeface="+mn-ea"/>
                <a:ea typeface="+mn-ea"/>
              </a:rPr>
              <a:t>使我們贖回來嗎</a:t>
            </a:r>
            <a:r>
              <a:rPr lang="en-US" altLang="zh-TW" sz="3600" b="1" dirty="0">
                <a:solidFill>
                  <a:schemeClr val="bg1"/>
                </a:solidFill>
                <a:latin typeface="+mn-ea"/>
                <a:ea typeface="+mn-ea"/>
              </a:rPr>
              <a:t>?</a:t>
            </a:r>
            <a:r>
              <a:rPr lang="zh-TW" altLang="en-US" sz="3600" b="1" dirty="0">
                <a:solidFill>
                  <a:schemeClr val="bg1"/>
                </a:solidFill>
                <a:latin typeface="+mn-ea"/>
                <a:ea typeface="+mn-ea"/>
              </a:rPr>
              <a:t>」他們就靜默不語</a:t>
            </a:r>
            <a:r>
              <a:rPr lang="en-US" altLang="zh-TW" sz="3600" b="1" dirty="0">
                <a:solidFill>
                  <a:schemeClr val="bg1"/>
                </a:solidFill>
                <a:latin typeface="+mn-ea"/>
                <a:ea typeface="+mn-ea"/>
              </a:rPr>
              <a:t>, </a:t>
            </a:r>
            <a:r>
              <a:rPr lang="zh-TW" altLang="en-US" sz="3600" b="1" dirty="0">
                <a:solidFill>
                  <a:schemeClr val="bg1"/>
                </a:solidFill>
                <a:latin typeface="+mn-ea"/>
                <a:ea typeface="+mn-ea"/>
              </a:rPr>
              <a:t>無話可答</a:t>
            </a:r>
            <a:r>
              <a:rPr lang="en-US" altLang="zh-TW" sz="3600" b="1" dirty="0">
                <a:solidFill>
                  <a:schemeClr val="bg1"/>
                </a:solidFill>
                <a:latin typeface="+mn-ea"/>
                <a:ea typeface="+mn-ea"/>
              </a:rPr>
              <a:t>.</a:t>
            </a:r>
            <a:r>
              <a:rPr lang="zh-TW" altLang="en-US" sz="3600" b="1" dirty="0">
                <a:solidFill>
                  <a:schemeClr val="bg1"/>
                </a:solidFill>
                <a:latin typeface="+mn-ea"/>
                <a:ea typeface="+mn-ea"/>
              </a:rPr>
              <a:t>我又說</a:t>
            </a:r>
            <a:r>
              <a:rPr lang="en-US" altLang="zh-TW" sz="3600" b="1" dirty="0">
                <a:solidFill>
                  <a:schemeClr val="bg1"/>
                </a:solidFill>
                <a:latin typeface="+mn-ea"/>
                <a:ea typeface="+mn-ea"/>
              </a:rPr>
              <a:t>:</a:t>
            </a:r>
            <a:r>
              <a:rPr lang="zh-TW" altLang="en-US" sz="3600" b="1" dirty="0">
                <a:solidFill>
                  <a:schemeClr val="bg1"/>
                </a:solidFill>
                <a:latin typeface="+mn-ea"/>
                <a:ea typeface="+mn-ea"/>
              </a:rPr>
              <a:t>「</a:t>
            </a:r>
            <a:r>
              <a:rPr lang="zh-TW" altLang="en-US" sz="3600" b="1" u="sng" dirty="0">
                <a:solidFill>
                  <a:srgbClr val="FFFF00"/>
                </a:solidFill>
                <a:latin typeface="+mn-ea"/>
                <a:ea typeface="+mn-ea"/>
              </a:rPr>
              <a:t>你們所行的不善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你們行事不當敬畏我們的神嗎</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不然</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難免我們的仇敵外邦人毀謗我們</a:t>
            </a:r>
            <a:r>
              <a:rPr lang="en-US" altLang="zh-TW" sz="3600" b="1" dirty="0">
                <a:solidFill>
                  <a:srgbClr val="FFFF00"/>
                </a:solidFill>
                <a:latin typeface="+mn-ea"/>
                <a:ea typeface="+mn-ea"/>
              </a:rPr>
              <a:t>.</a:t>
            </a:r>
            <a:r>
              <a:rPr lang="en-US" altLang="zh-TW" sz="3600" b="1" dirty="0">
                <a:solidFill>
                  <a:schemeClr val="bg1"/>
                </a:solidFill>
                <a:latin typeface="+mn-ea"/>
                <a:ea typeface="+mn-ea"/>
              </a:rPr>
              <a:t> </a:t>
            </a:r>
            <a:r>
              <a:rPr lang="zh-TW" altLang="en-US" sz="3600" b="1" dirty="0">
                <a:solidFill>
                  <a:schemeClr val="bg1"/>
                </a:solidFill>
                <a:latin typeface="+mn-ea"/>
                <a:ea typeface="+mn-ea"/>
              </a:rPr>
              <a:t>我和我的弟兄與僕人也將銀錢</a:t>
            </a:r>
            <a:r>
              <a:rPr lang="en-US" altLang="zh-TW" sz="3600" b="1" dirty="0">
                <a:solidFill>
                  <a:schemeClr val="bg1"/>
                </a:solidFill>
                <a:latin typeface="+mn-ea"/>
                <a:ea typeface="+mn-ea"/>
              </a:rPr>
              <a:t>, </a:t>
            </a:r>
            <a:r>
              <a:rPr lang="zh-TW" altLang="en-US" sz="3600" b="1" dirty="0">
                <a:solidFill>
                  <a:schemeClr val="bg1"/>
                </a:solidFill>
                <a:latin typeface="+mn-ea"/>
                <a:ea typeface="+mn-ea"/>
              </a:rPr>
              <a:t>糧食借給百姓</a:t>
            </a:r>
            <a:r>
              <a:rPr lang="en-US" altLang="zh-TW" sz="3600" b="1" dirty="0">
                <a:solidFill>
                  <a:schemeClr val="bg1"/>
                </a:solidFill>
                <a:latin typeface="+mn-ea"/>
                <a:ea typeface="+mn-ea"/>
              </a:rPr>
              <a:t>, </a:t>
            </a:r>
            <a:r>
              <a:rPr lang="zh-TW" altLang="en-US" sz="3600" b="1" dirty="0">
                <a:solidFill>
                  <a:schemeClr val="bg1"/>
                </a:solidFill>
                <a:latin typeface="+mn-ea"/>
                <a:ea typeface="+mn-ea"/>
              </a:rPr>
              <a:t>我們大家</a:t>
            </a:r>
            <a:r>
              <a:rPr lang="zh-TW" altLang="en-US" sz="3600" b="1" u="sng" dirty="0">
                <a:solidFill>
                  <a:srgbClr val="FFFF00"/>
                </a:solidFill>
                <a:latin typeface="+mn-ea"/>
                <a:ea typeface="+mn-ea"/>
              </a:rPr>
              <a:t>都當免去利息</a:t>
            </a:r>
            <a:r>
              <a:rPr lang="en-US" altLang="zh-TW" sz="3600" b="1" u="sng" dirty="0">
                <a:solidFill>
                  <a:srgbClr val="FFFF00"/>
                </a:solidFill>
                <a:latin typeface="+mn-ea"/>
                <a:ea typeface="+mn-ea"/>
              </a:rPr>
              <a:t>.</a:t>
            </a:r>
            <a:r>
              <a:rPr lang="zh-TW" altLang="en-US" sz="3600" b="1" dirty="0">
                <a:solidFill>
                  <a:schemeClr val="bg1"/>
                </a:solidFill>
                <a:latin typeface="+mn-ea"/>
                <a:ea typeface="+mn-ea"/>
              </a:rPr>
              <a:t>」</a:t>
            </a:r>
            <a:r>
              <a:rPr lang="en-US" altLang="zh-TW" sz="3600" b="1" u="sng" dirty="0">
                <a:solidFill>
                  <a:srgbClr val="FFFF00"/>
                </a:solidFill>
                <a:latin typeface="+mn-ea"/>
                <a:ea typeface="+mn-ea"/>
              </a:rPr>
              <a:t> </a:t>
            </a:r>
            <a:endParaRPr lang="zh-TW" altLang="en-US" sz="3600" b="1" u="sng" dirty="0">
              <a:solidFill>
                <a:srgbClr val="FFFF00"/>
              </a:solidFill>
              <a:latin typeface="+mn-ea"/>
              <a:ea typeface="+mn-ea"/>
            </a:endParaRPr>
          </a:p>
        </p:txBody>
      </p:sp>
    </p:spTree>
    <p:extLst>
      <p:ext uri="{BB962C8B-B14F-4D97-AF65-F5344CB8AC3E}">
        <p14:creationId xmlns:p14="http://schemas.microsoft.com/office/powerpoint/2010/main" val="13336179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5:11-12a</a:t>
            </a:r>
          </a:p>
          <a:p>
            <a:pPr algn="l">
              <a:spcBef>
                <a:spcPts val="0"/>
              </a:spcBef>
              <a:defRPr/>
            </a:pPr>
            <a:r>
              <a:rPr lang="zh-TW" altLang="en-US" sz="3600" b="1" dirty="0">
                <a:solidFill>
                  <a:schemeClr val="bg1"/>
                </a:solidFill>
                <a:latin typeface="+mn-ea"/>
                <a:ea typeface="+mn-ea"/>
              </a:rPr>
              <a:t>如今</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我勸你們</a:t>
            </a:r>
            <a:r>
              <a:rPr lang="zh-TW" altLang="en-US" sz="3600" b="1" dirty="0">
                <a:solidFill>
                  <a:schemeClr val="bg1"/>
                </a:solidFill>
                <a:latin typeface="+mn-ea"/>
                <a:ea typeface="+mn-ea"/>
              </a:rPr>
              <a:t>將他們的田地</a:t>
            </a:r>
            <a:r>
              <a:rPr lang="en-US" altLang="zh-TW" sz="3600" b="1" dirty="0">
                <a:solidFill>
                  <a:schemeClr val="bg1"/>
                </a:solidFill>
                <a:latin typeface="+mn-ea"/>
                <a:ea typeface="+mn-ea"/>
              </a:rPr>
              <a:t>, </a:t>
            </a:r>
            <a:r>
              <a:rPr lang="zh-TW" altLang="en-US" sz="3600" b="1" dirty="0">
                <a:solidFill>
                  <a:schemeClr val="bg1"/>
                </a:solidFill>
                <a:latin typeface="+mn-ea"/>
                <a:ea typeface="+mn-ea"/>
              </a:rPr>
              <a:t>葡萄園</a:t>
            </a:r>
            <a:r>
              <a:rPr lang="en-US" altLang="zh-TW" sz="3600" b="1" dirty="0">
                <a:solidFill>
                  <a:schemeClr val="bg1"/>
                </a:solidFill>
                <a:latin typeface="+mn-ea"/>
                <a:ea typeface="+mn-ea"/>
              </a:rPr>
              <a:t>, </a:t>
            </a:r>
            <a:r>
              <a:rPr lang="zh-TW" altLang="en-US" sz="3600" b="1" dirty="0">
                <a:solidFill>
                  <a:schemeClr val="bg1"/>
                </a:solidFill>
                <a:latin typeface="+mn-ea"/>
                <a:ea typeface="+mn-ea"/>
              </a:rPr>
              <a:t>橄欖園</a:t>
            </a:r>
            <a:r>
              <a:rPr lang="en-US" altLang="zh-TW" sz="3600" b="1" dirty="0">
                <a:solidFill>
                  <a:schemeClr val="bg1"/>
                </a:solidFill>
                <a:latin typeface="+mn-ea"/>
                <a:ea typeface="+mn-ea"/>
              </a:rPr>
              <a:t>, </a:t>
            </a:r>
            <a:r>
              <a:rPr lang="zh-TW" altLang="en-US" sz="3600" b="1" dirty="0">
                <a:solidFill>
                  <a:schemeClr val="bg1"/>
                </a:solidFill>
                <a:latin typeface="+mn-ea"/>
                <a:ea typeface="+mn-ea"/>
              </a:rPr>
              <a:t>房屋</a:t>
            </a:r>
            <a:r>
              <a:rPr lang="en-US" altLang="zh-TW" sz="3600" b="1" dirty="0">
                <a:solidFill>
                  <a:schemeClr val="bg1"/>
                </a:solidFill>
                <a:latin typeface="+mn-ea"/>
                <a:ea typeface="+mn-ea"/>
              </a:rPr>
              <a:t>, </a:t>
            </a:r>
            <a:r>
              <a:rPr lang="zh-TW" altLang="en-US" sz="3600" b="1" dirty="0">
                <a:solidFill>
                  <a:schemeClr val="bg1"/>
                </a:solidFill>
                <a:latin typeface="+mn-ea"/>
                <a:ea typeface="+mn-ea"/>
              </a:rPr>
              <a:t>並向他們所取的銀錢</a:t>
            </a:r>
            <a:r>
              <a:rPr lang="en-US" altLang="zh-TW" sz="3600" b="1" dirty="0">
                <a:solidFill>
                  <a:schemeClr val="bg1"/>
                </a:solidFill>
                <a:latin typeface="+mn-ea"/>
                <a:ea typeface="+mn-ea"/>
              </a:rPr>
              <a:t>, </a:t>
            </a:r>
            <a:r>
              <a:rPr lang="zh-TW" altLang="en-US" sz="3600" b="1" dirty="0">
                <a:solidFill>
                  <a:schemeClr val="bg1"/>
                </a:solidFill>
                <a:latin typeface="+mn-ea"/>
                <a:ea typeface="+mn-ea"/>
              </a:rPr>
              <a:t>糧食</a:t>
            </a:r>
            <a:r>
              <a:rPr lang="en-US" altLang="zh-TW" sz="3600" b="1" dirty="0">
                <a:solidFill>
                  <a:schemeClr val="bg1"/>
                </a:solidFill>
                <a:latin typeface="+mn-ea"/>
                <a:ea typeface="+mn-ea"/>
              </a:rPr>
              <a:t>, </a:t>
            </a:r>
            <a:r>
              <a:rPr lang="zh-TW" altLang="en-US" sz="3600" b="1" dirty="0">
                <a:solidFill>
                  <a:schemeClr val="bg1"/>
                </a:solidFill>
                <a:latin typeface="+mn-ea"/>
                <a:ea typeface="+mn-ea"/>
              </a:rPr>
              <a:t>新酒和油百分之一的利息都</a:t>
            </a:r>
            <a:r>
              <a:rPr lang="zh-TW" altLang="en-US" sz="3600" b="1" u="sng" dirty="0">
                <a:solidFill>
                  <a:srgbClr val="FFFF00"/>
                </a:solidFill>
                <a:latin typeface="+mn-ea"/>
                <a:ea typeface="+mn-ea"/>
              </a:rPr>
              <a:t>歸還他們</a:t>
            </a:r>
            <a:r>
              <a:rPr lang="en-US" altLang="zh-TW" sz="3600" b="1" dirty="0">
                <a:solidFill>
                  <a:schemeClr val="bg1"/>
                </a:solidFill>
                <a:latin typeface="+mn-ea"/>
                <a:ea typeface="+mn-ea"/>
              </a:rPr>
              <a:t>.</a:t>
            </a:r>
            <a:r>
              <a:rPr lang="zh-TW" altLang="en-US" sz="3600" b="1" dirty="0">
                <a:solidFill>
                  <a:schemeClr val="bg1"/>
                </a:solidFill>
                <a:latin typeface="+mn-ea"/>
                <a:ea typeface="+mn-ea"/>
              </a:rPr>
              <a:t>」</a:t>
            </a:r>
            <a:r>
              <a:rPr lang="zh-TW" altLang="en-US" sz="3600" b="1" u="sng" dirty="0">
                <a:solidFill>
                  <a:srgbClr val="FFFF00"/>
                </a:solidFill>
                <a:latin typeface="+mn-ea"/>
                <a:ea typeface="+mn-ea"/>
              </a:rPr>
              <a:t>眾人說</a:t>
            </a:r>
            <a:r>
              <a:rPr lang="en-US" altLang="zh-TW" sz="3600" b="1" u="sng" dirty="0">
                <a:solidFill>
                  <a:srgbClr val="FFFF00"/>
                </a:solidFill>
                <a:latin typeface="+mn-ea"/>
                <a:ea typeface="+mn-ea"/>
              </a:rPr>
              <a:t>:</a:t>
            </a:r>
            <a:r>
              <a:rPr lang="zh-TW" altLang="en-US" sz="3600" b="1" u="sng" dirty="0">
                <a:solidFill>
                  <a:srgbClr val="FFFF00"/>
                </a:solidFill>
                <a:latin typeface="+mn-ea"/>
                <a:ea typeface="+mn-ea"/>
              </a:rPr>
              <a:t>「我們必歸還</a:t>
            </a:r>
            <a:r>
              <a:rPr lang="en-US" altLang="zh-TW" sz="3600" b="1" dirty="0">
                <a:solidFill>
                  <a:schemeClr val="bg1"/>
                </a:solidFill>
                <a:latin typeface="+mn-ea"/>
                <a:ea typeface="+mn-ea"/>
              </a:rPr>
              <a:t>, </a:t>
            </a:r>
            <a:r>
              <a:rPr lang="zh-TW" altLang="en-US" sz="3600" b="1" dirty="0">
                <a:solidFill>
                  <a:schemeClr val="bg1"/>
                </a:solidFill>
                <a:latin typeface="+mn-ea"/>
                <a:ea typeface="+mn-ea"/>
              </a:rPr>
              <a:t>不再向他們索要</a:t>
            </a:r>
            <a:r>
              <a:rPr lang="en-US" altLang="zh-TW" sz="3600" b="1" dirty="0">
                <a:solidFill>
                  <a:schemeClr val="bg1"/>
                </a:solidFill>
                <a:latin typeface="+mn-ea"/>
                <a:ea typeface="+mn-ea"/>
              </a:rPr>
              <a:t>, </a:t>
            </a:r>
            <a:r>
              <a:rPr lang="zh-TW" altLang="en-US" sz="3600" b="1" u="sng" dirty="0">
                <a:solidFill>
                  <a:srgbClr val="FFFF00"/>
                </a:solidFill>
                <a:latin typeface="+mn-ea"/>
                <a:ea typeface="+mn-ea"/>
              </a:rPr>
              <a:t>必照你的話行</a:t>
            </a:r>
            <a:r>
              <a:rPr lang="en-US" altLang="zh-TW" sz="3600" b="1" dirty="0">
                <a:solidFill>
                  <a:schemeClr val="bg1"/>
                </a:solidFill>
                <a:latin typeface="+mn-ea"/>
                <a:ea typeface="+mn-ea"/>
              </a:rPr>
              <a:t>.</a:t>
            </a:r>
            <a:r>
              <a:rPr lang="zh-TW" altLang="en-US" sz="3600" b="1" dirty="0">
                <a:solidFill>
                  <a:schemeClr val="bg1"/>
                </a:solidFill>
                <a:latin typeface="+mn-ea"/>
                <a:ea typeface="+mn-ea"/>
              </a:rPr>
              <a:t>」</a:t>
            </a:r>
            <a:endParaRPr lang="en-US" altLang="zh-TW"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尼希米不但</a:t>
            </a:r>
            <a:r>
              <a:rPr lang="zh-TW" altLang="en-US" sz="3600" b="1" i="1" u="sng" dirty="0">
                <a:solidFill>
                  <a:srgbClr val="FFFF00"/>
                </a:solidFill>
                <a:latin typeface="+mn-ea"/>
                <a:ea typeface="+mn-ea"/>
              </a:rPr>
              <a:t>教訓和督責</a:t>
            </a:r>
            <a:r>
              <a:rPr lang="zh-TW" altLang="en-US" sz="3600" b="1" i="1" dirty="0">
                <a:solidFill>
                  <a:schemeClr val="bg1"/>
                </a:solidFill>
                <a:latin typeface="+mn-ea"/>
                <a:ea typeface="+mn-ea"/>
              </a:rPr>
              <a:t>犯錯的人民</a:t>
            </a:r>
            <a:r>
              <a:rPr lang="en-US" altLang="zh-TW" sz="3600" b="1" i="1" dirty="0">
                <a:solidFill>
                  <a:schemeClr val="bg1"/>
                </a:solidFill>
                <a:latin typeface="+mn-ea"/>
                <a:ea typeface="+mn-ea"/>
              </a:rPr>
              <a:t>,</a:t>
            </a:r>
          </a:p>
          <a:p>
            <a:pPr algn="l">
              <a:spcBef>
                <a:spcPts val="0"/>
              </a:spcBef>
              <a:defRPr/>
            </a:pPr>
            <a:r>
              <a:rPr lang="zh-TW" altLang="en-US" sz="3600" b="1" i="1" dirty="0">
                <a:solidFill>
                  <a:schemeClr val="bg1"/>
                </a:solidFill>
                <a:latin typeface="+mn-ea"/>
                <a:ea typeface="+mn-ea"/>
              </a:rPr>
              <a:t>也</a:t>
            </a:r>
            <a:r>
              <a:rPr lang="zh-TW" altLang="en-US" sz="3600" b="1" i="1" u="sng" dirty="0">
                <a:solidFill>
                  <a:srgbClr val="FFFF00"/>
                </a:solidFill>
                <a:latin typeface="+mn-ea"/>
                <a:ea typeface="+mn-ea"/>
              </a:rPr>
              <a:t>勸勉他們如何歸正</a:t>
            </a:r>
            <a:r>
              <a:rPr lang="en-US" altLang="zh-TW" sz="3600" b="1" i="1" u="sng" dirty="0">
                <a:solidFill>
                  <a:srgbClr val="FFFF00"/>
                </a:solidFill>
                <a:latin typeface="+mn-ea"/>
                <a:ea typeface="+mn-ea"/>
              </a:rPr>
              <a:t>.</a:t>
            </a:r>
            <a:endParaRPr lang="en-US" altLang="zh-TW" sz="3600" b="1" u="sng" dirty="0">
              <a:solidFill>
                <a:srgbClr val="FFFF00"/>
              </a:solidFill>
              <a:latin typeface="+mn-ea"/>
              <a:ea typeface="+mn-ea"/>
            </a:endParaRPr>
          </a:p>
          <a:p>
            <a:pPr algn="l">
              <a:spcBef>
                <a:spcPts val="0"/>
              </a:spcBef>
              <a:defRPr/>
            </a:pP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247069419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提摩太後書 </a:t>
            </a:r>
            <a:r>
              <a:rPr lang="en-US" altLang="zh-TW" sz="3600" b="1" dirty="0">
                <a:solidFill>
                  <a:schemeClr val="bg1"/>
                </a:solidFill>
                <a:latin typeface="+mn-ea"/>
                <a:ea typeface="+mn-ea"/>
              </a:rPr>
              <a:t>3:16</a:t>
            </a:r>
          </a:p>
          <a:p>
            <a:pPr algn="l">
              <a:spcBef>
                <a:spcPts val="0"/>
              </a:spcBef>
              <a:defRPr/>
            </a:pPr>
            <a:r>
              <a:rPr lang="zh-TW" altLang="en-US" sz="3600" b="1" dirty="0">
                <a:solidFill>
                  <a:schemeClr val="bg1"/>
                </a:solidFill>
                <a:latin typeface="+mn-ea"/>
                <a:ea typeface="+mn-ea"/>
              </a:rPr>
              <a:t>聖經都是神所默示的</a:t>
            </a:r>
            <a:r>
              <a:rPr lang="en-US" altLang="zh-TW" sz="3600" b="1" dirty="0">
                <a:solidFill>
                  <a:schemeClr val="bg1"/>
                </a:solidFill>
                <a:latin typeface="+mn-ea"/>
                <a:ea typeface="+mn-ea"/>
              </a:rPr>
              <a:t>, </a:t>
            </a:r>
            <a:r>
              <a:rPr lang="zh-TW" altLang="en-US" sz="3600" b="1" dirty="0">
                <a:solidFill>
                  <a:schemeClr val="bg1"/>
                </a:solidFill>
                <a:latin typeface="+mn-ea"/>
                <a:ea typeface="+mn-ea"/>
              </a:rPr>
              <a:t>於</a:t>
            </a:r>
            <a:r>
              <a:rPr lang="zh-TW" altLang="en-US" sz="3600" b="1" u="sng" dirty="0">
                <a:solidFill>
                  <a:srgbClr val="FFFF00"/>
                </a:solidFill>
                <a:latin typeface="+mn-ea"/>
                <a:ea typeface="+mn-ea"/>
              </a:rPr>
              <a:t>教訓</a:t>
            </a:r>
            <a:r>
              <a:rPr lang="en-US" altLang="zh-TW" sz="3600" b="1" dirty="0">
                <a:solidFill>
                  <a:schemeClr val="bg1"/>
                </a:solidFill>
                <a:latin typeface="+mn-ea"/>
                <a:ea typeface="+mn-ea"/>
              </a:rPr>
              <a:t>, </a:t>
            </a:r>
            <a:r>
              <a:rPr lang="zh-TW" altLang="en-US" sz="3600" b="1" u="sng" dirty="0">
                <a:solidFill>
                  <a:srgbClr val="FFFF00"/>
                </a:solidFill>
                <a:latin typeface="+mn-ea"/>
                <a:ea typeface="+mn-ea"/>
              </a:rPr>
              <a:t>督責</a:t>
            </a:r>
            <a:r>
              <a:rPr lang="en-US" altLang="zh-TW" sz="3600" b="1" dirty="0">
                <a:solidFill>
                  <a:schemeClr val="bg1"/>
                </a:solidFill>
                <a:latin typeface="+mn-ea"/>
                <a:ea typeface="+mn-ea"/>
              </a:rPr>
              <a:t>, </a:t>
            </a:r>
            <a:r>
              <a:rPr lang="zh-TW" altLang="en-US" sz="3600" b="1" u="sng" dirty="0">
                <a:solidFill>
                  <a:srgbClr val="FFFF00"/>
                </a:solidFill>
                <a:latin typeface="+mn-ea"/>
                <a:ea typeface="+mn-ea"/>
              </a:rPr>
              <a:t>使人歸正</a:t>
            </a:r>
            <a:r>
              <a:rPr lang="en-US" altLang="zh-TW" sz="3600" b="1" dirty="0">
                <a:solidFill>
                  <a:schemeClr val="bg1"/>
                </a:solidFill>
                <a:latin typeface="+mn-ea"/>
                <a:ea typeface="+mn-ea"/>
              </a:rPr>
              <a:t>, </a:t>
            </a:r>
            <a:r>
              <a:rPr lang="zh-TW" altLang="en-US" sz="3600" b="1" u="sng" dirty="0">
                <a:solidFill>
                  <a:srgbClr val="FFFF00"/>
                </a:solidFill>
                <a:latin typeface="+mn-ea"/>
                <a:ea typeface="+mn-ea"/>
              </a:rPr>
              <a:t>教導人學義</a:t>
            </a:r>
            <a:r>
              <a:rPr lang="zh-TW" altLang="en-US" sz="3600" b="1" dirty="0">
                <a:solidFill>
                  <a:schemeClr val="bg1"/>
                </a:solidFill>
                <a:latin typeface="+mn-ea"/>
                <a:ea typeface="+mn-ea"/>
              </a:rPr>
              <a:t>都是有益的</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rgbClr val="FFFF00"/>
                </a:solidFill>
                <a:latin typeface="+mn-ea"/>
                <a:ea typeface="+mn-ea"/>
              </a:rPr>
              <a:t>尼希米在此把聖經的用處活出來了</a:t>
            </a:r>
            <a:r>
              <a:rPr lang="en-US" altLang="zh-TW" sz="3600" b="1" i="1" dirty="0">
                <a:solidFill>
                  <a:srgbClr val="FFFF00"/>
                </a:solidFill>
                <a:latin typeface="+mn-ea"/>
                <a:ea typeface="+mn-ea"/>
              </a:rPr>
              <a:t>!</a:t>
            </a:r>
          </a:p>
          <a:p>
            <a:pPr algn="l">
              <a:spcBef>
                <a:spcPts val="0"/>
              </a:spcBef>
              <a:defRPr/>
            </a:pPr>
            <a:r>
              <a:rPr lang="zh-TW" altLang="en-US" sz="3600" b="1" i="1" dirty="0">
                <a:solidFill>
                  <a:srgbClr val="FFFF00"/>
                </a:solidFill>
                <a:latin typeface="+mn-ea"/>
                <a:ea typeface="+mn-ea"/>
              </a:rPr>
              <a:t>神的真理是要從祂的子民活化出來的</a:t>
            </a:r>
            <a:r>
              <a:rPr lang="en-US" altLang="zh-TW" sz="3600" b="1" i="1" dirty="0">
                <a:solidFill>
                  <a:srgbClr val="FFFF00"/>
                </a:solidFill>
                <a:latin typeface="+mn-ea"/>
                <a:ea typeface="+mn-ea"/>
              </a:rPr>
              <a:t>!</a:t>
            </a:r>
            <a:endParaRPr lang="zh-TW" altLang="en-US" sz="3600" b="1" dirty="0">
              <a:solidFill>
                <a:srgbClr val="FFFF00"/>
              </a:solidFill>
              <a:latin typeface="+mn-ea"/>
              <a:ea typeface="+mn-ea"/>
            </a:endParaRPr>
          </a:p>
        </p:txBody>
      </p:sp>
    </p:spTree>
    <p:extLst>
      <p:ext uri="{BB962C8B-B14F-4D97-AF65-F5344CB8AC3E}">
        <p14:creationId xmlns:p14="http://schemas.microsoft.com/office/powerpoint/2010/main" val="260489078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2. </a:t>
            </a:r>
            <a:r>
              <a:rPr lang="zh-TW" altLang="en-US" sz="3600" b="1" dirty="0">
                <a:solidFill>
                  <a:srgbClr val="FFFF00"/>
                </a:solidFill>
                <a:latin typeface="新細明體" panose="02020500000000000000" pitchFamily="18" charset="-120"/>
                <a:ea typeface="新細明體" panose="02020500000000000000" pitchFamily="18" charset="-120"/>
              </a:rPr>
              <a:t>克服内部的混乱</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ts val="0"/>
              </a:spcBef>
              <a:defRPr/>
            </a:pPr>
            <a:r>
              <a:rPr lang="zh-TW" altLang="en-US" sz="3600" b="1" dirty="0">
                <a:solidFill>
                  <a:schemeClr val="bg1"/>
                </a:solidFill>
                <a:latin typeface="+mn-ea"/>
                <a:ea typeface="+mn-ea"/>
              </a:rPr>
              <a:t>尼希米記</a:t>
            </a:r>
            <a:r>
              <a:rPr lang="en-US" altLang="zh-TW" sz="3600" b="1" dirty="0">
                <a:solidFill>
                  <a:schemeClr val="bg1"/>
                </a:solidFill>
                <a:latin typeface="+mn-ea"/>
                <a:ea typeface="+mn-ea"/>
              </a:rPr>
              <a:t> 5:12b-13</a:t>
            </a:r>
          </a:p>
          <a:p>
            <a:pPr algn="l">
              <a:spcBef>
                <a:spcPts val="0"/>
              </a:spcBef>
              <a:defRPr/>
            </a:pPr>
            <a:r>
              <a:rPr lang="zh-TW" altLang="en-US" sz="3600" b="1" u="sng" dirty="0">
                <a:solidFill>
                  <a:srgbClr val="FFFF00"/>
                </a:solidFill>
                <a:latin typeface="+mn-ea"/>
                <a:ea typeface="+mn-ea"/>
              </a:rPr>
              <a:t>我就召了祭司來</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叫眾人起誓</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必照著所應許的而行</a:t>
            </a:r>
            <a:r>
              <a:rPr lang="en-US" altLang="zh-TW" sz="3600" b="1" dirty="0">
                <a:solidFill>
                  <a:srgbClr val="FFFF00"/>
                </a:solidFill>
                <a:latin typeface="+mn-ea"/>
                <a:ea typeface="+mn-ea"/>
              </a:rPr>
              <a:t>. </a:t>
            </a:r>
            <a:r>
              <a:rPr lang="zh-TW" altLang="en-US" sz="3600" b="1" dirty="0">
                <a:solidFill>
                  <a:schemeClr val="bg1"/>
                </a:solidFill>
                <a:latin typeface="+mn-ea"/>
                <a:ea typeface="+mn-ea"/>
              </a:rPr>
              <a:t>我也抖著胸前的衣襟</a:t>
            </a:r>
            <a:r>
              <a:rPr lang="en-US" altLang="zh-TW" sz="3600" b="1" dirty="0">
                <a:solidFill>
                  <a:schemeClr val="bg1"/>
                </a:solidFill>
                <a:latin typeface="+mn-ea"/>
                <a:ea typeface="+mn-ea"/>
              </a:rPr>
              <a:t>, </a:t>
            </a:r>
            <a:r>
              <a:rPr lang="zh-TW" altLang="en-US" sz="3600" b="1" dirty="0">
                <a:solidFill>
                  <a:schemeClr val="bg1"/>
                </a:solidFill>
                <a:latin typeface="+mn-ea"/>
                <a:ea typeface="+mn-ea"/>
              </a:rPr>
              <a:t>說</a:t>
            </a:r>
            <a:r>
              <a:rPr lang="en-US" altLang="zh-TW" sz="3600" b="1" dirty="0">
                <a:solidFill>
                  <a:schemeClr val="bg1"/>
                </a:solidFill>
                <a:latin typeface="+mn-ea"/>
                <a:ea typeface="+mn-ea"/>
              </a:rPr>
              <a:t>:</a:t>
            </a:r>
          </a:p>
          <a:p>
            <a:pPr algn="l">
              <a:spcBef>
                <a:spcPts val="0"/>
              </a:spcBef>
              <a:defRPr/>
            </a:pPr>
            <a:r>
              <a:rPr lang="zh-TW" altLang="en-US" sz="3600" b="1" dirty="0">
                <a:solidFill>
                  <a:schemeClr val="bg1"/>
                </a:solidFill>
                <a:latin typeface="+mn-ea"/>
                <a:ea typeface="+mn-ea"/>
              </a:rPr>
              <a:t>「</a:t>
            </a:r>
            <a:r>
              <a:rPr lang="zh-TW" altLang="en-US" sz="3600" b="1" u="sng" dirty="0">
                <a:solidFill>
                  <a:srgbClr val="FFFF00"/>
                </a:solidFill>
                <a:latin typeface="+mn-ea"/>
                <a:ea typeface="+mn-ea"/>
              </a:rPr>
              <a:t>凡不成就這應許的</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願神照樣抖他</a:t>
            </a:r>
            <a:r>
              <a:rPr lang="zh-TW" altLang="en-US" sz="3600" b="1" dirty="0">
                <a:solidFill>
                  <a:schemeClr val="bg1"/>
                </a:solidFill>
                <a:latin typeface="+mn-ea"/>
                <a:ea typeface="+mn-ea"/>
              </a:rPr>
              <a:t>離開家產和他勞碌得來的</a:t>
            </a:r>
            <a:r>
              <a:rPr lang="en-US" altLang="zh-TW" sz="3600" b="1" dirty="0">
                <a:solidFill>
                  <a:schemeClr val="bg1"/>
                </a:solidFill>
                <a:latin typeface="+mn-ea"/>
                <a:ea typeface="+mn-ea"/>
              </a:rPr>
              <a:t>, </a:t>
            </a:r>
            <a:r>
              <a:rPr lang="zh-TW" altLang="en-US" sz="3600" b="1" dirty="0">
                <a:solidFill>
                  <a:schemeClr val="bg1"/>
                </a:solidFill>
                <a:latin typeface="+mn-ea"/>
                <a:ea typeface="+mn-ea"/>
              </a:rPr>
              <a:t>直到抖空了</a:t>
            </a:r>
            <a:r>
              <a:rPr lang="en-US" altLang="zh-TW" sz="3600" b="1" dirty="0">
                <a:solidFill>
                  <a:schemeClr val="bg1"/>
                </a:solidFill>
                <a:latin typeface="+mn-ea"/>
                <a:ea typeface="+mn-ea"/>
              </a:rPr>
              <a:t>.</a:t>
            </a:r>
            <a:r>
              <a:rPr lang="zh-TW" altLang="en-US" sz="3600" b="1" dirty="0">
                <a:solidFill>
                  <a:schemeClr val="bg1"/>
                </a:solidFill>
                <a:latin typeface="+mn-ea"/>
                <a:ea typeface="+mn-ea"/>
              </a:rPr>
              <a:t>」</a:t>
            </a:r>
            <a:r>
              <a:rPr lang="zh-TW" altLang="en-US" sz="3600" b="1" u="sng" dirty="0">
                <a:solidFill>
                  <a:srgbClr val="FFFF00"/>
                </a:solidFill>
                <a:latin typeface="+mn-ea"/>
                <a:ea typeface="+mn-ea"/>
              </a:rPr>
              <a:t>會眾都說</a:t>
            </a:r>
            <a:r>
              <a:rPr lang="en-US" altLang="zh-TW" sz="3600" b="1" u="sng" dirty="0">
                <a:solidFill>
                  <a:srgbClr val="FFFF00"/>
                </a:solidFill>
                <a:latin typeface="+mn-ea"/>
                <a:ea typeface="+mn-ea"/>
              </a:rPr>
              <a:t>:</a:t>
            </a:r>
            <a:r>
              <a:rPr lang="zh-TW" altLang="en-US" sz="3600" b="1" u="sng" dirty="0">
                <a:solidFill>
                  <a:srgbClr val="FFFF00"/>
                </a:solidFill>
                <a:latin typeface="+mn-ea"/>
                <a:ea typeface="+mn-ea"/>
              </a:rPr>
              <a:t>「阿們</a:t>
            </a:r>
            <a:r>
              <a:rPr lang="en-US" altLang="zh-TW" sz="3600" b="1" u="sng" dirty="0">
                <a:solidFill>
                  <a:srgbClr val="FFFF00"/>
                </a:solidFill>
                <a:latin typeface="+mn-ea"/>
                <a:ea typeface="+mn-ea"/>
              </a:rPr>
              <a:t>!</a:t>
            </a:r>
            <a:r>
              <a:rPr lang="zh-TW" altLang="en-US" sz="3600" b="1" u="sng" dirty="0">
                <a:solidFill>
                  <a:srgbClr val="FFFF00"/>
                </a:solidFill>
                <a:latin typeface="+mn-ea"/>
                <a:ea typeface="+mn-ea"/>
              </a:rPr>
              <a:t>」又讚美耶和華</a:t>
            </a:r>
            <a:r>
              <a:rPr lang="en-US" altLang="zh-TW" sz="3600" b="1" u="sng" dirty="0">
                <a:solidFill>
                  <a:srgbClr val="FFFF00"/>
                </a:solidFill>
                <a:latin typeface="+mn-ea"/>
                <a:ea typeface="+mn-ea"/>
              </a:rPr>
              <a:t>. </a:t>
            </a:r>
            <a:r>
              <a:rPr lang="zh-TW" altLang="en-US" sz="3600" b="1" u="sng" dirty="0">
                <a:solidFill>
                  <a:srgbClr val="FFFF00"/>
                </a:solidFill>
                <a:latin typeface="+mn-ea"/>
                <a:ea typeface="+mn-ea"/>
              </a:rPr>
              <a:t>百姓就照著所應許的去行</a:t>
            </a:r>
            <a:r>
              <a:rPr lang="en-US" altLang="zh-TW" sz="3600" b="1" dirty="0">
                <a:solidFill>
                  <a:schemeClr val="bg1"/>
                </a:solidFill>
                <a:latin typeface="+mn-ea"/>
                <a:ea typeface="+mn-ea"/>
              </a:rPr>
              <a:t>.</a:t>
            </a:r>
          </a:p>
          <a:p>
            <a:pPr algn="l">
              <a:spcBef>
                <a:spcPts val="0"/>
              </a:spcBef>
              <a:defRPr/>
            </a:pPr>
            <a:endParaRPr lang="en-US" altLang="zh-TW" sz="3600" b="1" dirty="0">
              <a:solidFill>
                <a:schemeClr val="bg1"/>
              </a:solidFill>
              <a:latin typeface="+mn-ea"/>
              <a:ea typeface="+mn-ea"/>
            </a:endParaRPr>
          </a:p>
          <a:p>
            <a:pPr algn="l">
              <a:spcBef>
                <a:spcPts val="0"/>
              </a:spcBef>
              <a:defRPr/>
            </a:pPr>
            <a:r>
              <a:rPr lang="zh-TW" altLang="en-US" sz="3600" b="1" i="1" dirty="0">
                <a:solidFill>
                  <a:schemeClr val="bg1"/>
                </a:solidFill>
                <a:latin typeface="+mn-ea"/>
                <a:ea typeface="+mn-ea"/>
              </a:rPr>
              <a:t>尼希米以</a:t>
            </a:r>
            <a:r>
              <a:rPr lang="zh-TW" altLang="en-US" sz="3600" b="1" i="1" u="sng" dirty="0">
                <a:solidFill>
                  <a:srgbClr val="FFFF00"/>
                </a:solidFill>
                <a:latin typeface="+mn-ea"/>
                <a:ea typeface="+mn-ea"/>
              </a:rPr>
              <a:t>在神前的誓約咒詛</a:t>
            </a:r>
            <a:r>
              <a:rPr lang="zh-TW" altLang="en-US" sz="3600" b="1" i="1" dirty="0">
                <a:solidFill>
                  <a:schemeClr val="bg1"/>
                </a:solidFill>
                <a:latin typeface="+mn-ea"/>
                <a:ea typeface="+mn-ea"/>
              </a:rPr>
              <a:t>來保確承諾</a:t>
            </a:r>
            <a:r>
              <a:rPr lang="en-US" altLang="zh-TW" sz="3600" b="1" i="1" dirty="0">
                <a:solidFill>
                  <a:schemeClr val="bg1"/>
                </a:solidFill>
                <a:latin typeface="+mn-ea"/>
                <a:ea typeface="+mn-ea"/>
              </a:rPr>
              <a:t>.</a:t>
            </a:r>
            <a:endParaRPr lang="zh-TW" altLang="en-US" sz="3600" b="1" dirty="0">
              <a:solidFill>
                <a:schemeClr val="bg1"/>
              </a:solidFill>
              <a:latin typeface="+mn-ea"/>
              <a:ea typeface="+mn-ea"/>
            </a:endParaRPr>
          </a:p>
        </p:txBody>
      </p:sp>
    </p:spTree>
    <p:extLst>
      <p:ext uri="{BB962C8B-B14F-4D97-AF65-F5344CB8AC3E}">
        <p14:creationId xmlns:p14="http://schemas.microsoft.com/office/powerpoint/2010/main" val="20484534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a:extLst>
              <a:ext uri="{FF2B5EF4-FFF2-40B4-BE49-F238E27FC236}">
                <a16:creationId xmlns:a16="http://schemas.microsoft.com/office/drawing/2014/main" id="{5EC4CA1B-2CFE-2F44-AC44-4DD7B4D859A0}"/>
              </a:ext>
            </a:extLst>
          </p:cNvPr>
          <p:cNvSpPr>
            <a:spLocks noGrp="1"/>
          </p:cNvSpPr>
          <p:nvPr>
            <p:ph type="subTitle" idx="1"/>
          </p:nvPr>
        </p:nvSpPr>
        <p:spPr>
          <a:xfrm>
            <a:off x="381000" y="914400"/>
            <a:ext cx="8382000" cy="5715000"/>
          </a:xfrm>
        </p:spPr>
        <p:txBody>
          <a:bodyPr/>
          <a:lstStyle/>
          <a:p>
            <a:pPr algn="l">
              <a:spcBef>
                <a:spcPts val="0"/>
              </a:spcBef>
            </a:pPr>
            <a:r>
              <a:rPr lang="zh-TW" altLang="en-US" sz="3600" b="1" i="1" dirty="0">
                <a:solidFill>
                  <a:srgbClr val="FFFF00"/>
                </a:solidFill>
                <a:latin typeface="+mj-ea"/>
                <a:ea typeface="+mj-ea"/>
              </a:rPr>
              <a:t>我们不是活在一个中性的世界</a:t>
            </a:r>
            <a:r>
              <a:rPr lang="en-US" altLang="zh-CN" sz="3600" b="1" i="1" dirty="0">
                <a:solidFill>
                  <a:srgbClr val="FFFF00"/>
                </a:solidFill>
                <a:latin typeface="+mj-ea"/>
                <a:ea typeface="+mj-ea"/>
              </a:rPr>
              <a:t>, </a:t>
            </a:r>
          </a:p>
          <a:p>
            <a:pPr algn="l">
              <a:spcBef>
                <a:spcPts val="0"/>
              </a:spcBef>
            </a:pPr>
            <a:r>
              <a:rPr lang="zh-TW" altLang="en-US" sz="3600" b="1" i="1" dirty="0">
                <a:solidFill>
                  <a:srgbClr val="FFFF00"/>
                </a:solidFill>
                <a:latin typeface="+mj-ea"/>
                <a:ea typeface="+mj-ea"/>
              </a:rPr>
              <a:t>而是一个远离真神</a:t>
            </a:r>
            <a:r>
              <a:rPr lang="en-US" altLang="zh-CN" sz="3600" b="1" i="1" dirty="0">
                <a:solidFill>
                  <a:srgbClr val="FFFF00"/>
                </a:solidFill>
                <a:latin typeface="PMingLiU" panose="02020500000000000000" pitchFamily="18" charset="-120"/>
                <a:ea typeface="PMingLiU" panose="02020500000000000000" pitchFamily="18" charset="-120"/>
              </a:rPr>
              <a:t>, </a:t>
            </a:r>
            <a:r>
              <a:rPr lang="zh-TW" altLang="en-US" sz="3600" b="1" i="1" dirty="0">
                <a:solidFill>
                  <a:srgbClr val="FFFF00"/>
                </a:solidFill>
                <a:latin typeface="+mj-ea"/>
                <a:ea typeface="+mj-ea"/>
              </a:rPr>
              <a:t>敌对真神的世界</a:t>
            </a:r>
            <a:r>
              <a:rPr lang="en-US" altLang="zh-CN" sz="3600" b="1" i="1" dirty="0">
                <a:solidFill>
                  <a:srgbClr val="FFFF00"/>
                </a:solidFill>
                <a:latin typeface="+mj-ea"/>
                <a:ea typeface="+mj-ea"/>
              </a:rPr>
              <a:t>!</a:t>
            </a:r>
          </a:p>
          <a:p>
            <a:pPr algn="l">
              <a:spcBef>
                <a:spcPts val="0"/>
              </a:spcBef>
            </a:pPr>
            <a:endParaRPr lang="en-US" altLang="zh-TW" sz="3600" b="1" dirty="0">
              <a:solidFill>
                <a:schemeClr val="bg1"/>
              </a:solidFill>
              <a:latin typeface="+mj-ea"/>
              <a:ea typeface="+mj-ea"/>
            </a:endParaRPr>
          </a:p>
          <a:p>
            <a:pPr algn="l">
              <a:spcBef>
                <a:spcPts val="0"/>
              </a:spcBef>
            </a:pPr>
            <a:r>
              <a:rPr lang="zh-TW" altLang="en-US" sz="3600" b="1" dirty="0">
                <a:solidFill>
                  <a:schemeClr val="bg1"/>
                </a:solidFill>
                <a:latin typeface="+mj-ea"/>
                <a:ea typeface="+mj-ea"/>
              </a:rPr>
              <a:t>约翰福音 </a:t>
            </a:r>
            <a:r>
              <a:rPr lang="en-US" altLang="zh-TW" sz="3600" b="1" dirty="0">
                <a:solidFill>
                  <a:schemeClr val="bg1"/>
                </a:solidFill>
                <a:latin typeface="+mj-ea"/>
                <a:ea typeface="+mj-ea"/>
              </a:rPr>
              <a:t>15:20</a:t>
            </a:r>
            <a:endParaRPr lang="en-US" altLang="zh-TW" sz="3600" b="1" baseline="30000" dirty="0">
              <a:solidFill>
                <a:schemeClr val="bg1"/>
              </a:solidFill>
              <a:latin typeface="+mj-ea"/>
              <a:ea typeface="+mj-ea"/>
            </a:endParaRPr>
          </a:p>
          <a:p>
            <a:pPr algn="l">
              <a:spcBef>
                <a:spcPts val="0"/>
              </a:spcBef>
            </a:pPr>
            <a:r>
              <a:rPr lang="zh-TW" altLang="en-US" sz="3600" b="1" dirty="0">
                <a:solidFill>
                  <a:schemeClr val="bg1"/>
                </a:solidFill>
                <a:latin typeface="+mj-ea"/>
                <a:ea typeface="+mj-ea"/>
              </a:rPr>
              <a:t>你们要记念我从前对你们所说的话</a:t>
            </a:r>
            <a:r>
              <a:rPr lang="en-US" altLang="zh-TW" sz="3600" b="1" dirty="0">
                <a:solidFill>
                  <a:schemeClr val="bg1"/>
                </a:solidFill>
                <a:latin typeface="+mj-ea"/>
                <a:ea typeface="+mj-ea"/>
              </a:rPr>
              <a:t>:</a:t>
            </a:r>
            <a:r>
              <a:rPr lang="zh-TW" altLang="en-US" sz="3600" b="1" dirty="0">
                <a:solidFill>
                  <a:schemeClr val="bg1"/>
                </a:solidFill>
                <a:latin typeface="+mj-ea"/>
                <a:ea typeface="+mj-ea"/>
              </a:rPr>
              <a:t>‘仆人不能大于主人</a:t>
            </a:r>
            <a:r>
              <a:rPr lang="en-US" altLang="zh-TW" sz="3600" b="1" dirty="0">
                <a:solidFill>
                  <a:schemeClr val="bg1"/>
                </a:solidFill>
                <a:latin typeface="+mj-ea"/>
                <a:ea typeface="+mj-ea"/>
              </a:rPr>
              <a:t>.</a:t>
            </a:r>
            <a:r>
              <a:rPr lang="zh-TW" altLang="en-US" sz="3600" b="1" dirty="0">
                <a:solidFill>
                  <a:schemeClr val="bg1"/>
                </a:solidFill>
                <a:latin typeface="+mj-ea"/>
                <a:ea typeface="+mj-ea"/>
              </a:rPr>
              <a:t>’</a:t>
            </a:r>
            <a:r>
              <a:rPr lang="zh-TW" altLang="en-US" sz="3600" b="1" u="sng" dirty="0">
                <a:solidFill>
                  <a:srgbClr val="FFFF00"/>
                </a:solidFill>
                <a:latin typeface="+mj-ea"/>
                <a:ea typeface="+mj-ea"/>
              </a:rPr>
              <a:t>他们若逼迫了我</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也要逼迫你们</a:t>
            </a:r>
            <a:r>
              <a:rPr lang="en-US" altLang="zh-TW" sz="3600" b="1" dirty="0">
                <a:solidFill>
                  <a:schemeClr val="bg1"/>
                </a:solidFill>
                <a:latin typeface="+mj-ea"/>
                <a:ea typeface="+mj-ea"/>
              </a:rPr>
              <a:t>; </a:t>
            </a:r>
            <a:r>
              <a:rPr lang="zh-TW" altLang="en-US" sz="3600" b="1" dirty="0">
                <a:solidFill>
                  <a:schemeClr val="bg1"/>
                </a:solidFill>
                <a:latin typeface="+mj-ea"/>
                <a:ea typeface="+mj-ea"/>
              </a:rPr>
              <a:t>若遵守了我的话</a:t>
            </a:r>
            <a:r>
              <a:rPr lang="en-US" altLang="zh-TW" sz="3600" b="1" dirty="0">
                <a:solidFill>
                  <a:schemeClr val="bg1"/>
                </a:solidFill>
                <a:latin typeface="+mj-ea"/>
                <a:ea typeface="+mj-ea"/>
              </a:rPr>
              <a:t>, </a:t>
            </a:r>
            <a:r>
              <a:rPr lang="zh-TW" altLang="en-US" sz="3600" b="1" dirty="0">
                <a:solidFill>
                  <a:schemeClr val="bg1"/>
                </a:solidFill>
                <a:latin typeface="+mj-ea"/>
                <a:ea typeface="+mj-ea"/>
              </a:rPr>
              <a:t>也要遵守你们的话</a:t>
            </a:r>
            <a:r>
              <a:rPr lang="en-US" altLang="zh-TW" sz="3600" b="1" dirty="0">
                <a:solidFill>
                  <a:schemeClr val="bg1"/>
                </a:solidFill>
                <a:latin typeface="+mj-ea"/>
                <a:ea typeface="+mj-ea"/>
              </a:rPr>
              <a:t>.</a:t>
            </a:r>
            <a:endParaRPr lang="zh-TW" altLang="en-US" sz="3600" b="1" dirty="0">
              <a:solidFill>
                <a:schemeClr val="bg1"/>
              </a:solidFill>
              <a:latin typeface="+mj-ea"/>
              <a:ea typeface="+mj-ea"/>
            </a:endParaRPr>
          </a:p>
          <a:p>
            <a:pPr algn="l">
              <a:spcBef>
                <a:spcPts val="0"/>
              </a:spcBef>
            </a:pPr>
            <a:endParaRPr lang="zh-TW" altLang="en-US" sz="3600" b="1" dirty="0">
              <a:solidFill>
                <a:srgbClr val="FFFF00"/>
              </a:solidFill>
              <a:latin typeface="+mj-ea"/>
              <a:ea typeface="+mj-ea"/>
            </a:endParaRPr>
          </a:p>
        </p:txBody>
      </p:sp>
    </p:spTree>
    <p:extLst>
      <p:ext uri="{BB962C8B-B14F-4D97-AF65-F5344CB8AC3E}">
        <p14:creationId xmlns:p14="http://schemas.microsoft.com/office/powerpoint/2010/main" val="261785577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A72E7DE5-9927-E44A-8429-73E2C890B55B}"/>
              </a:ext>
            </a:extLst>
          </p:cNvPr>
          <p:cNvSpPr>
            <a:spLocks noGrp="1"/>
          </p:cNvSpPr>
          <p:nvPr>
            <p:ph type="subTitle" idx="1"/>
          </p:nvPr>
        </p:nvSpPr>
        <p:spPr>
          <a:xfrm>
            <a:off x="381000" y="914400"/>
            <a:ext cx="8382000" cy="5715000"/>
          </a:xfrm>
        </p:spPr>
        <p:txBody>
          <a:bodyPr/>
          <a:lstStyle/>
          <a:p>
            <a:pPr algn="l">
              <a:spcBef>
                <a:spcPts val="0"/>
              </a:spcBef>
              <a:defRPr/>
            </a:pPr>
            <a:r>
              <a:rPr lang="zh-TW" altLang="en-US" sz="3600" b="1" i="1" dirty="0">
                <a:solidFill>
                  <a:srgbClr val="FFFF00"/>
                </a:solidFill>
                <a:latin typeface="+mn-ea"/>
                <a:ea typeface="+mn-ea"/>
              </a:rPr>
              <a:t>我們有沒有也因自私而違反了神的話語</a:t>
            </a:r>
            <a:r>
              <a:rPr lang="en-US" altLang="zh-TW" sz="3600" b="1" i="1" dirty="0">
                <a:solidFill>
                  <a:srgbClr val="FFFF00"/>
                </a:solidFill>
                <a:latin typeface="+mn-ea"/>
                <a:ea typeface="+mn-ea"/>
              </a:rPr>
              <a:t>,</a:t>
            </a:r>
          </a:p>
          <a:p>
            <a:pPr algn="l">
              <a:spcBef>
                <a:spcPts val="0"/>
              </a:spcBef>
              <a:defRPr/>
            </a:pPr>
            <a:r>
              <a:rPr lang="zh-TW" altLang="en-US" sz="3600" b="1" i="1" dirty="0">
                <a:solidFill>
                  <a:srgbClr val="FFFF00"/>
                </a:solidFill>
                <a:latin typeface="+mn-ea"/>
                <a:ea typeface="+mn-ea"/>
              </a:rPr>
              <a:t>忽略了別人的需要或傷害了別人</a:t>
            </a:r>
            <a:r>
              <a:rPr lang="en-US" altLang="zh-TW" sz="3600" b="1" i="1" dirty="0">
                <a:solidFill>
                  <a:srgbClr val="FFFF00"/>
                </a:solidFill>
                <a:latin typeface="+mn-ea"/>
                <a:ea typeface="+mn-ea"/>
              </a:rPr>
              <a:t>?</a:t>
            </a:r>
          </a:p>
          <a:p>
            <a:pPr algn="l">
              <a:spcBef>
                <a:spcPts val="0"/>
              </a:spcBef>
              <a:defRPr/>
            </a:pPr>
            <a:endParaRPr lang="en-US" altLang="zh-TW" sz="3600" b="1" i="1"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我們有沒有用愛心說誠實話</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有勇氣</a:t>
            </a:r>
            <a:endParaRPr lang="en-US" altLang="zh-TW" sz="3600" b="1" i="1" dirty="0">
              <a:solidFill>
                <a:srgbClr val="FFFF00"/>
              </a:solidFill>
              <a:latin typeface="+mn-ea"/>
              <a:ea typeface="+mn-ea"/>
            </a:endParaRPr>
          </a:p>
          <a:p>
            <a:pPr algn="l">
              <a:spcBef>
                <a:spcPts val="0"/>
              </a:spcBef>
              <a:defRPr/>
            </a:pPr>
            <a:r>
              <a:rPr lang="zh-TW" altLang="en-US" sz="3600" b="1" i="1" dirty="0">
                <a:solidFill>
                  <a:srgbClr val="FFFF00"/>
                </a:solidFill>
                <a:latin typeface="+mn-ea"/>
                <a:ea typeface="+mn-ea"/>
              </a:rPr>
              <a:t>有籌劃的的去幫助別人離罪歸正</a:t>
            </a:r>
            <a:r>
              <a:rPr lang="en-US" altLang="zh-TW" sz="3600" b="1" i="1" dirty="0">
                <a:solidFill>
                  <a:srgbClr val="FFFF00"/>
                </a:solidFill>
                <a:latin typeface="+mn-ea"/>
                <a:ea typeface="+mn-ea"/>
              </a:rPr>
              <a:t>?</a:t>
            </a:r>
          </a:p>
          <a:p>
            <a:pPr algn="l">
              <a:spcBef>
                <a:spcPts val="0"/>
              </a:spcBef>
              <a:defRPr/>
            </a:pPr>
            <a:endParaRPr lang="en-US" altLang="zh-TW" sz="3600" b="1" i="1" dirty="0">
              <a:solidFill>
                <a:schemeClr val="bg1"/>
              </a:solidFill>
              <a:latin typeface="+mn-ea"/>
              <a:ea typeface="+mn-ea"/>
            </a:endParaRPr>
          </a:p>
          <a:p>
            <a:pPr algn="l">
              <a:spcBef>
                <a:spcPts val="0"/>
              </a:spcBef>
              <a:defRPr/>
            </a:pPr>
            <a:r>
              <a:rPr lang="zh-TW" altLang="en-US" sz="3600" b="1" i="1" dirty="0">
                <a:solidFill>
                  <a:srgbClr val="FFFF00"/>
                </a:solidFill>
                <a:latin typeface="+mn-ea"/>
                <a:ea typeface="+mn-ea"/>
              </a:rPr>
              <a:t>讓我們謹慎自守</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靠著主團結勝過敵對</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真誠的彼此相愛</a:t>
            </a:r>
            <a:r>
              <a:rPr lang="en-US" altLang="zh-TW" sz="3600" b="1" i="1" dirty="0">
                <a:solidFill>
                  <a:srgbClr val="FFFF00"/>
                </a:solidFill>
                <a:latin typeface="+mn-ea"/>
                <a:ea typeface="+mn-ea"/>
              </a:rPr>
              <a:t>, </a:t>
            </a:r>
            <a:r>
              <a:rPr lang="zh-TW" altLang="en-US" sz="3600" b="1" i="1" dirty="0">
                <a:solidFill>
                  <a:srgbClr val="FFFF00"/>
                </a:solidFill>
                <a:latin typeface="+mn-ea"/>
                <a:ea typeface="+mn-ea"/>
              </a:rPr>
              <a:t>成為被神所用的一個有使命感的</a:t>
            </a:r>
            <a:r>
              <a:rPr lang="zh-TW" altLang="en-US" sz="3600" b="1" i="1" dirty="0">
                <a:solidFill>
                  <a:srgbClr val="FFFF00"/>
                </a:solidFill>
                <a:latin typeface="+mj-ea"/>
                <a:ea typeface="+mj-ea"/>
              </a:rPr>
              <a:t>聖潔群體</a:t>
            </a:r>
            <a:r>
              <a:rPr lang="en-US" altLang="zh-TW" sz="3600" b="1" i="1" dirty="0">
                <a:solidFill>
                  <a:srgbClr val="FFFF00"/>
                </a:solidFill>
                <a:latin typeface="+mn-ea"/>
                <a:ea typeface="+mn-ea"/>
              </a:rPr>
              <a:t>!</a:t>
            </a:r>
            <a:endParaRPr lang="zh-TW" altLang="en-US" sz="3600" b="1" i="1" dirty="0">
              <a:solidFill>
                <a:srgbClr val="FFFF00"/>
              </a:solidFill>
              <a:latin typeface="+mn-ea"/>
              <a:ea typeface="+mn-ea"/>
            </a:endParaRPr>
          </a:p>
          <a:p>
            <a:pPr algn="l">
              <a:spcBef>
                <a:spcPts val="0"/>
              </a:spcBef>
              <a:defRPr/>
            </a:pPr>
            <a:endParaRPr lang="en-US" altLang="zh-TW" sz="3600" b="1" dirty="0">
              <a:solidFill>
                <a:srgbClr val="FFFF00"/>
              </a:solidFill>
              <a:latin typeface="+mn-ea"/>
              <a:ea typeface="+mn-ea"/>
            </a:endParaRPr>
          </a:p>
          <a:p>
            <a:pPr algn="l">
              <a:spcBef>
                <a:spcPts val="0"/>
              </a:spcBef>
              <a:buFont typeface="Arial" panose="020B0604020202020204" pitchFamily="34" charset="0"/>
              <a:buAutoNum type="arabicPeriod"/>
              <a:defRPr/>
            </a:pPr>
            <a:endParaRPr lang="en-US" altLang="zh-TW" sz="3600" b="1" dirty="0">
              <a:solidFill>
                <a:schemeClr val="bg1"/>
              </a:solidFill>
              <a:latin typeface="+mn-ea"/>
              <a:ea typeface="+mn-ea"/>
            </a:endParaRPr>
          </a:p>
          <a:p>
            <a:pPr algn="l">
              <a:spcBef>
                <a:spcPts val="0"/>
              </a:spcBef>
              <a:buFont typeface="Arial" panose="020B0604020202020204" pitchFamily="34" charset="0"/>
              <a:buAutoNum type="arabicPeriod"/>
              <a:defRPr/>
            </a:pPr>
            <a:endParaRPr lang="en-US" altLang="zh-TW"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a:p>
            <a:pPr algn="l">
              <a:spcBef>
                <a:spcPts val="0"/>
              </a:spcBef>
              <a:defRPr/>
            </a:pPr>
            <a:endParaRPr lang="zh-TW" altLang="en-US" sz="3600" b="1" dirty="0">
              <a:solidFill>
                <a:schemeClr val="bg1"/>
              </a:solidFill>
              <a:latin typeface="+mn-ea"/>
              <a:ea typeface="+mn-ea"/>
            </a:endParaRPr>
          </a:p>
          <a:p>
            <a:pPr algn="l">
              <a:spcBef>
                <a:spcPts val="0"/>
              </a:spcBef>
              <a:defRPr/>
            </a:pPr>
            <a:endParaRPr lang="en-US" altLang="zh-TW" sz="3600" b="1" dirty="0">
              <a:solidFill>
                <a:schemeClr val="bg1"/>
              </a:solidFill>
              <a:latin typeface="+mn-ea"/>
              <a:ea typeface="+mn-ea"/>
            </a:endParaRPr>
          </a:p>
        </p:txBody>
      </p:sp>
    </p:spTree>
    <p:extLst>
      <p:ext uri="{BB962C8B-B14F-4D97-AF65-F5344CB8AC3E}">
        <p14:creationId xmlns:p14="http://schemas.microsoft.com/office/powerpoint/2010/main" val="26996723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a:extLst>
              <a:ext uri="{FF2B5EF4-FFF2-40B4-BE49-F238E27FC236}">
                <a16:creationId xmlns:a16="http://schemas.microsoft.com/office/drawing/2014/main" id="{5EC4CA1B-2CFE-2F44-AC44-4DD7B4D859A0}"/>
              </a:ext>
            </a:extLst>
          </p:cNvPr>
          <p:cNvSpPr>
            <a:spLocks noGrp="1"/>
          </p:cNvSpPr>
          <p:nvPr>
            <p:ph type="subTitle" idx="1"/>
          </p:nvPr>
        </p:nvSpPr>
        <p:spPr>
          <a:xfrm>
            <a:off x="381000" y="914400"/>
            <a:ext cx="8382000" cy="5715000"/>
          </a:xfrm>
        </p:spPr>
        <p:txBody>
          <a:bodyPr/>
          <a:lstStyle/>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值得為主做的事必定值得魔鬼的攻擊</a:t>
            </a:r>
            <a:r>
              <a:rPr lang="en-US" altLang="zh-TW" sz="3600" b="1" i="1" dirty="0">
                <a:solidFill>
                  <a:srgbClr val="FFFF00"/>
                </a:solidFill>
                <a:latin typeface="新細明體" panose="02020500000000000000" pitchFamily="18" charset="-120"/>
                <a:ea typeface="新細明體" panose="02020500000000000000" pitchFamily="18" charset="-120"/>
              </a:rPr>
              <a:t>!</a:t>
            </a: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CN" altLang="en-US" sz="3600" b="1" dirty="0">
                <a:solidFill>
                  <a:schemeClr val="bg1"/>
                </a:solidFill>
                <a:latin typeface="新細明體" panose="02020500000000000000" pitchFamily="18" charset="-120"/>
                <a:ea typeface="新細明體" panose="02020500000000000000" pitchFamily="18" charset="-120"/>
              </a:rPr>
              <a:t>在</a:t>
            </a:r>
            <a:r>
              <a:rPr lang="zh-CN" altLang="en-US" sz="3600" b="1" dirty="0">
                <a:solidFill>
                  <a:srgbClr val="FFFF00"/>
                </a:solidFill>
                <a:latin typeface="新細明體" panose="02020500000000000000" pitchFamily="18" charset="-120"/>
                <a:ea typeface="新細明體" panose="02020500000000000000" pitchFamily="18" charset="-120"/>
              </a:rPr>
              <a:t>挑战</a:t>
            </a:r>
            <a:r>
              <a:rPr lang="zh-CN" altLang="en-US" sz="3600" b="1" dirty="0">
                <a:solidFill>
                  <a:schemeClr val="bg1"/>
                </a:solidFill>
                <a:latin typeface="新細明體" panose="02020500000000000000" pitchFamily="18" charset="-120"/>
                <a:ea typeface="新細明體" panose="02020500000000000000" pitchFamily="18" charset="-120"/>
              </a:rPr>
              <a:t>里与主同行</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TW" sz="3600" b="1" dirty="0">
                <a:solidFill>
                  <a:schemeClr val="bg1"/>
                </a:solidFill>
                <a:latin typeface="新細明體" panose="02020500000000000000" pitchFamily="18" charset="-120"/>
                <a:ea typeface="新細明體" panose="02020500000000000000" pitchFamily="18" charset="-120"/>
              </a:rPr>
              <a:t>1. </a:t>
            </a:r>
            <a:r>
              <a:rPr lang="zh-TW" altLang="en-US" sz="3600" b="1" dirty="0">
                <a:solidFill>
                  <a:schemeClr val="bg1"/>
                </a:solidFill>
                <a:latin typeface="新細明體" panose="02020500000000000000" pitchFamily="18" charset="-120"/>
                <a:ea typeface="新細明體" panose="02020500000000000000" pitchFamily="18" charset="-120"/>
              </a:rPr>
              <a:t>勝过外攻</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en-US" altLang="zh-CN" sz="3600" b="1" dirty="0">
                <a:solidFill>
                  <a:schemeClr val="bg1"/>
                </a:solidFill>
                <a:latin typeface="新細明體" panose="02020500000000000000" pitchFamily="18" charset="-120"/>
                <a:ea typeface="新細明體" panose="02020500000000000000" pitchFamily="18" charset="-120"/>
              </a:rPr>
              <a:t>2.</a:t>
            </a:r>
            <a:r>
              <a:rPr lang="zh-CN" altLang="en-US"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克服内乱</a:t>
            </a: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4504251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a:extLst>
              <a:ext uri="{FF2B5EF4-FFF2-40B4-BE49-F238E27FC236}">
                <a16:creationId xmlns:a16="http://schemas.microsoft.com/office/drawing/2014/main" id="{30B90158-89EE-3544-A7A0-F8F87F38B0DD}"/>
              </a:ext>
            </a:extLst>
          </p:cNvPr>
          <p:cNvSpPr>
            <a:spLocks noGrp="1"/>
          </p:cNvSpPr>
          <p:nvPr>
            <p:ph type="subTitle" idx="1"/>
          </p:nvPr>
        </p:nvSpPr>
        <p:spPr>
          <a:xfrm>
            <a:off x="381000" y="914400"/>
            <a:ext cx="86106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2:10, 19</a:t>
            </a:r>
            <a:endParaRPr lang="zh-TW" altLang="en-US"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u="sng" dirty="0">
                <a:solidFill>
                  <a:schemeClr val="bg1"/>
                </a:solidFill>
                <a:latin typeface="新細明體" panose="02020500000000000000" pitchFamily="18" charset="-120"/>
                <a:ea typeface="新細明體" panose="02020500000000000000" pitchFamily="18" charset="-120"/>
              </a:rPr>
              <a:t>和倫</a:t>
            </a:r>
            <a:r>
              <a:rPr lang="zh-TW" altLang="en-US" sz="3600" b="1" dirty="0">
                <a:solidFill>
                  <a:schemeClr val="bg1"/>
                </a:solidFill>
                <a:latin typeface="新細明體" panose="02020500000000000000" pitchFamily="18" charset="-120"/>
                <a:ea typeface="新細明體" panose="02020500000000000000" pitchFamily="18" charset="-120"/>
              </a:rPr>
              <a:t>人</a:t>
            </a:r>
            <a:r>
              <a:rPr lang="zh-TW" altLang="en-US" sz="3600" b="1" u="sng" dirty="0">
                <a:solidFill>
                  <a:schemeClr val="bg1"/>
                </a:solidFill>
                <a:latin typeface="新細明體" panose="02020500000000000000" pitchFamily="18" charset="-120"/>
                <a:ea typeface="新細明體" panose="02020500000000000000" pitchFamily="18" charset="-120"/>
              </a:rPr>
              <a:t>參巴拉</a:t>
            </a:r>
            <a:r>
              <a:rPr lang="zh-TW" altLang="en-US" sz="3600" b="1" dirty="0">
                <a:solidFill>
                  <a:schemeClr val="bg1"/>
                </a:solidFill>
                <a:latin typeface="新細明體" panose="02020500000000000000" pitchFamily="18" charset="-120"/>
                <a:ea typeface="新細明體" panose="02020500000000000000" pitchFamily="18" charset="-120"/>
              </a:rPr>
              <a:t>並為奴的</a:t>
            </a:r>
            <a:r>
              <a:rPr lang="zh-TW" altLang="en-US" sz="3600" b="1" u="sng" dirty="0">
                <a:solidFill>
                  <a:schemeClr val="bg1"/>
                </a:solidFill>
                <a:latin typeface="新細明體" panose="02020500000000000000" pitchFamily="18" charset="-120"/>
                <a:ea typeface="新細明體" panose="02020500000000000000" pitchFamily="18" charset="-120"/>
              </a:rPr>
              <a:t>亞捫</a:t>
            </a:r>
            <a:r>
              <a:rPr lang="zh-TW" altLang="en-US" sz="3600" b="1" dirty="0">
                <a:solidFill>
                  <a:schemeClr val="bg1"/>
                </a:solidFill>
                <a:latin typeface="新細明體" panose="02020500000000000000" pitchFamily="18" charset="-120"/>
                <a:ea typeface="新細明體" panose="02020500000000000000" pitchFamily="18" charset="-120"/>
              </a:rPr>
              <a:t>人</a:t>
            </a:r>
            <a:r>
              <a:rPr lang="zh-TW" altLang="en-US" sz="3600" b="1" u="sng" dirty="0">
                <a:solidFill>
                  <a:schemeClr val="bg1"/>
                </a:solidFill>
                <a:latin typeface="新細明體" panose="02020500000000000000" pitchFamily="18" charset="-120"/>
                <a:ea typeface="新細明體" panose="02020500000000000000" pitchFamily="18" charset="-120"/>
              </a:rPr>
              <a:t>多比雅</a:t>
            </a:r>
            <a:r>
              <a:rPr lang="zh-TW" altLang="en-US" sz="3600" b="1" dirty="0">
                <a:solidFill>
                  <a:schemeClr val="bg1"/>
                </a:solidFill>
                <a:latin typeface="新細明體" panose="02020500000000000000" pitchFamily="18" charset="-120"/>
                <a:ea typeface="新細明體" panose="02020500000000000000" pitchFamily="18" charset="-120"/>
              </a:rPr>
              <a:t>聽見有人來為</a:t>
            </a:r>
            <a:r>
              <a:rPr lang="zh-TW" altLang="en-US" sz="3600" b="1" u="sng" dirty="0">
                <a:solidFill>
                  <a:schemeClr val="bg1"/>
                </a:solidFill>
                <a:latin typeface="新細明體" panose="02020500000000000000" pitchFamily="18" charset="-120"/>
                <a:ea typeface="新細明體" panose="02020500000000000000" pitchFamily="18" charset="-120"/>
              </a:rPr>
              <a:t>以色列</a:t>
            </a:r>
            <a:r>
              <a:rPr lang="zh-TW" altLang="en-US" sz="3600" b="1" dirty="0">
                <a:solidFill>
                  <a:schemeClr val="bg1"/>
                </a:solidFill>
                <a:latin typeface="新細明體" panose="02020500000000000000" pitchFamily="18" charset="-120"/>
                <a:ea typeface="新細明體" panose="02020500000000000000" pitchFamily="18" charset="-120"/>
              </a:rPr>
              <a:t>人求好處</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就甚惱怒</a:t>
            </a:r>
            <a:r>
              <a:rPr lang="en-US" altLang="zh-TW" sz="3600" b="1" dirty="0">
                <a:solidFill>
                  <a:schemeClr val="bg1"/>
                </a:solidFill>
                <a:latin typeface="新細明體" panose="02020500000000000000" pitchFamily="18" charset="-120"/>
                <a:ea typeface="新細明體" panose="02020500000000000000" pitchFamily="18" charset="-120"/>
              </a:rPr>
              <a:t>.</a:t>
            </a:r>
          </a:p>
          <a:p>
            <a:pPr algn="l">
              <a:spcBef>
                <a:spcPct val="0"/>
              </a:spcBef>
            </a:pPr>
            <a:r>
              <a:rPr lang="zh-TW" altLang="en-US" sz="3600" b="1" u="sng" dirty="0">
                <a:solidFill>
                  <a:schemeClr val="bg1"/>
                </a:solidFill>
                <a:latin typeface="新細明體" panose="02020500000000000000" pitchFamily="18" charset="-120"/>
                <a:ea typeface="新細明體" panose="02020500000000000000" pitchFamily="18" charset="-120"/>
              </a:rPr>
              <a:t>和倫</a:t>
            </a:r>
            <a:r>
              <a:rPr lang="zh-TW" altLang="en-US" sz="3600" b="1" dirty="0">
                <a:solidFill>
                  <a:schemeClr val="bg1"/>
                </a:solidFill>
                <a:latin typeface="新細明體" panose="02020500000000000000" pitchFamily="18" charset="-120"/>
                <a:ea typeface="新細明體" panose="02020500000000000000" pitchFamily="18" charset="-120"/>
              </a:rPr>
              <a:t>人</a:t>
            </a:r>
            <a:r>
              <a:rPr lang="zh-TW" altLang="en-US" sz="3600" b="1" u="sng" dirty="0">
                <a:solidFill>
                  <a:schemeClr val="bg1"/>
                </a:solidFill>
                <a:latin typeface="新細明體" panose="02020500000000000000" pitchFamily="18" charset="-120"/>
                <a:ea typeface="新細明體" panose="02020500000000000000" pitchFamily="18" charset="-120"/>
              </a:rPr>
              <a:t>參巴拉</a:t>
            </a:r>
            <a:r>
              <a:rPr lang="zh-TW" altLang="en-US" sz="3600" b="1" dirty="0">
                <a:solidFill>
                  <a:schemeClr val="bg1"/>
                </a:solidFill>
                <a:latin typeface="新細明體" panose="02020500000000000000" pitchFamily="18" charset="-120"/>
                <a:ea typeface="新細明體" panose="02020500000000000000" pitchFamily="18" charset="-120"/>
              </a:rPr>
              <a:t>並為奴的</a:t>
            </a:r>
            <a:r>
              <a:rPr lang="zh-TW" altLang="en-US" sz="3600" b="1" u="sng" dirty="0">
                <a:solidFill>
                  <a:schemeClr val="bg1"/>
                </a:solidFill>
                <a:latin typeface="新細明體" panose="02020500000000000000" pitchFamily="18" charset="-120"/>
                <a:ea typeface="新細明體" panose="02020500000000000000" pitchFamily="18" charset="-120"/>
              </a:rPr>
              <a:t>亞捫</a:t>
            </a:r>
            <a:r>
              <a:rPr lang="zh-TW" altLang="en-US" sz="3600" b="1" dirty="0">
                <a:solidFill>
                  <a:schemeClr val="bg1"/>
                </a:solidFill>
                <a:latin typeface="新細明體" panose="02020500000000000000" pitchFamily="18" charset="-120"/>
                <a:ea typeface="新細明體" panose="02020500000000000000" pitchFamily="18" charset="-120"/>
              </a:rPr>
              <a:t>人</a:t>
            </a:r>
            <a:r>
              <a:rPr lang="zh-TW" altLang="en-US" sz="3600" b="1" u="sng" dirty="0">
                <a:solidFill>
                  <a:schemeClr val="bg1"/>
                </a:solidFill>
                <a:latin typeface="新細明體" panose="02020500000000000000" pitchFamily="18" charset="-120"/>
                <a:ea typeface="新細明體" panose="02020500000000000000" pitchFamily="18" charset="-120"/>
              </a:rPr>
              <a:t>多比雅</a:t>
            </a:r>
            <a:r>
              <a:rPr lang="zh-TW" altLang="en-US" sz="3600" b="1" dirty="0">
                <a:solidFill>
                  <a:schemeClr val="bg1"/>
                </a:solidFill>
                <a:latin typeface="新細明體" panose="02020500000000000000" pitchFamily="18" charset="-120"/>
                <a:ea typeface="新細明體" panose="02020500000000000000" pitchFamily="18" charset="-120"/>
              </a:rPr>
              <a:t>和</a:t>
            </a:r>
            <a:r>
              <a:rPr lang="zh-TW" altLang="en-US" sz="3600" b="1" u="sng" dirty="0">
                <a:solidFill>
                  <a:schemeClr val="bg1"/>
                </a:solidFill>
                <a:latin typeface="新細明體" panose="02020500000000000000" pitchFamily="18" charset="-120"/>
                <a:ea typeface="新細明體" panose="02020500000000000000" pitchFamily="18" charset="-120"/>
              </a:rPr>
              <a:t>阿拉伯</a:t>
            </a:r>
            <a:r>
              <a:rPr lang="zh-TW" altLang="en-US" sz="3600" b="1" dirty="0">
                <a:solidFill>
                  <a:schemeClr val="bg1"/>
                </a:solidFill>
                <a:latin typeface="新細明體" panose="02020500000000000000" pitchFamily="18" charset="-120"/>
                <a:ea typeface="新細明體" panose="02020500000000000000" pitchFamily="18" charset="-120"/>
              </a:rPr>
              <a:t>人</a:t>
            </a:r>
            <a:r>
              <a:rPr lang="zh-TW" altLang="en-US" sz="3600" b="1" u="sng" dirty="0">
                <a:solidFill>
                  <a:schemeClr val="bg1"/>
                </a:solidFill>
                <a:latin typeface="新細明體" panose="02020500000000000000" pitchFamily="18" charset="-120"/>
                <a:ea typeface="新細明體" panose="02020500000000000000" pitchFamily="18" charset="-120"/>
              </a:rPr>
              <a:t>基善</a:t>
            </a:r>
            <a:r>
              <a:rPr lang="zh-TW" altLang="en-US" sz="3600" b="1" dirty="0">
                <a:solidFill>
                  <a:schemeClr val="bg1"/>
                </a:solidFill>
                <a:latin typeface="新細明體" panose="02020500000000000000" pitchFamily="18" charset="-120"/>
                <a:ea typeface="新細明體" panose="02020500000000000000" pitchFamily="18" charset="-120"/>
              </a:rPr>
              <a:t>聽見</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就嗤笑我們</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藐視我們</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說</a:t>
            </a: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chemeClr val="bg1"/>
                </a:solidFill>
                <a:latin typeface="新細明體" panose="02020500000000000000" pitchFamily="18" charset="-120"/>
                <a:ea typeface="新細明體" panose="02020500000000000000" pitchFamily="18" charset="-120"/>
              </a:rPr>
              <a:t>「你們做什麼呢</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要背叛王嗎</a:t>
            </a: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chemeClr val="bg1"/>
                </a:solidFill>
                <a:latin typeface="新細明體" panose="02020500000000000000" pitchFamily="18" charset="-120"/>
                <a:ea typeface="新細明體" panose="02020500000000000000" pitchFamily="18" charset="-120"/>
              </a:rPr>
              <a:t>」</a:t>
            </a: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endParaRPr lang="en-US" altLang="zh-TW" sz="3600" b="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u="sng" dirty="0">
                <a:solidFill>
                  <a:srgbClr val="FFFF00"/>
                </a:solidFill>
                <a:latin typeface="新細明體" panose="02020500000000000000" pitchFamily="18" charset="-120"/>
                <a:ea typeface="新細明體" panose="02020500000000000000" pitchFamily="18" charset="-120"/>
              </a:rPr>
              <a:t>參巴拉</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u="sng" dirty="0">
                <a:solidFill>
                  <a:srgbClr val="FFFF00"/>
                </a:solidFill>
                <a:latin typeface="新細明體" panose="02020500000000000000" pitchFamily="18" charset="-120"/>
                <a:ea typeface="新細明體" panose="02020500000000000000" pitchFamily="18" charset="-120"/>
              </a:rPr>
              <a:t>多比雅</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和</a:t>
            </a:r>
            <a:r>
              <a:rPr lang="zh-TW" altLang="en-US" sz="3600" b="1" i="1" u="sng" dirty="0">
                <a:solidFill>
                  <a:srgbClr val="FFFF00"/>
                </a:solidFill>
                <a:latin typeface="新細明體" panose="02020500000000000000" pitchFamily="18" charset="-120"/>
                <a:ea typeface="新細明體" panose="02020500000000000000" pitchFamily="18" charset="-120"/>
              </a:rPr>
              <a:t>基善</a:t>
            </a:r>
            <a:r>
              <a:rPr lang="zh-TW" altLang="en-US" sz="3600" b="1" i="1" dirty="0">
                <a:solidFill>
                  <a:srgbClr val="FFFF00"/>
                </a:solidFill>
                <a:latin typeface="新細明體" panose="02020500000000000000" pitchFamily="18" charset="-120"/>
                <a:ea typeface="新細明體" panose="02020500000000000000" pitchFamily="18" charset="-120"/>
              </a:rPr>
              <a:t>都是以色列在歷史中的仇敵</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他們深怕失去當地的勢力</a:t>
            </a:r>
            <a:r>
              <a:rPr lang="en-US" altLang="zh-TW" sz="3600" b="1" i="1" dirty="0">
                <a:solidFill>
                  <a:srgbClr val="FFFF00"/>
                </a:solidFill>
                <a:latin typeface="新細明體" panose="02020500000000000000" pitchFamily="18" charset="-120"/>
                <a:ea typeface="新細明體" panose="02020500000000000000" pitchFamily="18" charset="-120"/>
              </a:rPr>
              <a:t>.</a:t>
            </a:r>
          </a:p>
        </p:txBody>
      </p:sp>
    </p:spTree>
    <p:extLst>
      <p:ext uri="{BB962C8B-B14F-4D97-AF65-F5344CB8AC3E}">
        <p14:creationId xmlns:p14="http://schemas.microsoft.com/office/powerpoint/2010/main" val="17587666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province-of-yehud-2423x2243x300.jpg">
            <a:extLst>
              <a:ext uri="{FF2B5EF4-FFF2-40B4-BE49-F238E27FC236}">
                <a16:creationId xmlns:a16="http://schemas.microsoft.com/office/drawing/2014/main" id="{1A961F26-583D-B24D-8F3A-74AB693B2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4550"/>
            <a:ext cx="91440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911809A0-961B-4442-88BC-70A721B5F1BA}"/>
              </a:ext>
            </a:extLst>
          </p:cNvPr>
          <p:cNvSpPr>
            <a:spLocks noChangeArrowheads="1"/>
          </p:cNvSpPr>
          <p:nvPr/>
        </p:nvSpPr>
        <p:spPr bwMode="auto">
          <a:xfrm>
            <a:off x="4953000" y="3352800"/>
            <a:ext cx="1905000" cy="381000"/>
          </a:xfrm>
          <a:prstGeom prst="ellipse">
            <a:avLst/>
          </a:prstGeom>
          <a:noFill/>
          <a:ln w="381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5" name="TextBox 4">
            <a:extLst>
              <a:ext uri="{FF2B5EF4-FFF2-40B4-BE49-F238E27FC236}">
                <a16:creationId xmlns:a16="http://schemas.microsoft.com/office/drawing/2014/main" id="{0B56D1A1-DFF0-7A40-9CBE-0FDC59E4581E}"/>
              </a:ext>
            </a:extLst>
          </p:cNvPr>
          <p:cNvSpPr txBox="1"/>
          <p:nvPr/>
        </p:nvSpPr>
        <p:spPr>
          <a:xfrm>
            <a:off x="3352800" y="1339709"/>
            <a:ext cx="4145845" cy="584775"/>
          </a:xfrm>
          <a:prstGeom prst="rect">
            <a:avLst/>
          </a:prstGeom>
          <a:noFill/>
        </p:spPr>
        <p:txBody>
          <a:bodyPr wrap="square">
            <a:spAutoFit/>
          </a:bodyPr>
          <a:lstStyle/>
          <a:p>
            <a:pPr>
              <a:defRPr/>
            </a:pPr>
            <a:r>
              <a:rPr lang="zh-CHT" altLang="en-US" sz="3200" b="1" dirty="0">
                <a:solidFill>
                  <a:srgbClr val="FF0000"/>
                </a:solidFill>
                <a:effectLst>
                  <a:glow rad="88900">
                    <a:schemeClr val="bg1"/>
                  </a:glow>
                </a:effectLst>
                <a:latin typeface="新細明體" charset="0"/>
                <a:ea typeface="新細明體" charset="0"/>
                <a:cs typeface="新細明體" charset="0"/>
              </a:rPr>
              <a:t>參巴拉</a:t>
            </a:r>
            <a:r>
              <a:rPr lang="en-US" altLang="zh-TW" sz="3200" b="1" dirty="0">
                <a:solidFill>
                  <a:srgbClr val="FF0000"/>
                </a:solidFill>
                <a:effectLst>
                  <a:glow rad="88900">
                    <a:schemeClr val="bg1"/>
                  </a:glow>
                </a:effectLst>
                <a:latin typeface="新細明體" charset="0"/>
                <a:ea typeface="新細明體" charset="0"/>
                <a:cs typeface="新細明體" charset="0"/>
              </a:rPr>
              <a:t>, </a:t>
            </a:r>
            <a:r>
              <a:rPr lang="zh-TW" altLang="en-US" sz="3200" b="1" dirty="0">
                <a:solidFill>
                  <a:srgbClr val="FF0000"/>
                </a:solidFill>
                <a:effectLst>
                  <a:glow rad="88900">
                    <a:schemeClr val="bg1"/>
                  </a:glow>
                </a:effectLst>
                <a:latin typeface="新細明體" charset="0"/>
                <a:ea typeface="新細明體" charset="0"/>
                <a:cs typeface="新細明體" charset="0"/>
              </a:rPr>
              <a:t>撒馬利亞官员</a:t>
            </a:r>
            <a:endParaRPr lang="en-US" sz="3200" dirty="0">
              <a:solidFill>
                <a:srgbClr val="FF0000"/>
              </a:solidFill>
              <a:effectLst>
                <a:glow rad="88900">
                  <a:schemeClr val="bg1"/>
                </a:glow>
              </a:effectLst>
              <a:latin typeface="Arial" charset="0"/>
              <a:ea typeface="ＭＳ Ｐゴシック" charset="0"/>
              <a:cs typeface="ＭＳ Ｐゴシック" charset="0"/>
            </a:endParaRPr>
          </a:p>
        </p:txBody>
      </p:sp>
      <p:sp>
        <p:nvSpPr>
          <p:cNvPr id="7" name="TextBox 6">
            <a:extLst>
              <a:ext uri="{FF2B5EF4-FFF2-40B4-BE49-F238E27FC236}">
                <a16:creationId xmlns:a16="http://schemas.microsoft.com/office/drawing/2014/main" id="{CB5079D1-0427-D144-9EE1-1BC1C930EA13}"/>
              </a:ext>
            </a:extLst>
          </p:cNvPr>
          <p:cNvSpPr txBox="1"/>
          <p:nvPr/>
        </p:nvSpPr>
        <p:spPr>
          <a:xfrm>
            <a:off x="6400800" y="2057400"/>
            <a:ext cx="2438400" cy="584776"/>
          </a:xfrm>
          <a:prstGeom prst="rect">
            <a:avLst/>
          </a:prstGeom>
          <a:noFill/>
        </p:spPr>
        <p:txBody>
          <a:bodyPr>
            <a:spAutoFit/>
          </a:bodyPr>
          <a:lstStyle/>
          <a:p>
            <a:pPr>
              <a:defRPr/>
            </a:pPr>
            <a:r>
              <a:rPr lang="zh-CHT" altLang="en-US" sz="3200" b="1" dirty="0">
                <a:solidFill>
                  <a:srgbClr val="FF0000"/>
                </a:solidFill>
                <a:effectLst>
                  <a:glow rad="127000">
                    <a:schemeClr val="bg1"/>
                  </a:glow>
                </a:effectLst>
                <a:latin typeface="新細明體" charset="0"/>
                <a:ea typeface="新細明體" charset="0"/>
                <a:cs typeface="新細明體" charset="0"/>
              </a:rPr>
              <a:t>多比雅</a:t>
            </a:r>
            <a:r>
              <a:rPr lang="en-US" altLang="zh-CHT" sz="3200" b="1" dirty="0">
                <a:solidFill>
                  <a:srgbClr val="FF0000"/>
                </a:solidFill>
                <a:effectLst>
                  <a:glow rad="127000">
                    <a:schemeClr val="bg1"/>
                  </a:glow>
                </a:effectLst>
                <a:latin typeface="新細明體" charset="0"/>
                <a:ea typeface="新細明體" charset="0"/>
                <a:cs typeface="新細明體" charset="0"/>
              </a:rPr>
              <a:t>, </a:t>
            </a:r>
            <a:r>
              <a:rPr lang="zh-CHT" altLang="en-US" sz="3200" b="1" dirty="0">
                <a:solidFill>
                  <a:srgbClr val="FF0000"/>
                </a:solidFill>
                <a:effectLst>
                  <a:glow rad="127000">
                    <a:schemeClr val="bg1"/>
                  </a:glow>
                </a:effectLst>
                <a:latin typeface="新細明體" charset="0"/>
                <a:ea typeface="新細明體" charset="0"/>
                <a:cs typeface="新細明體" charset="0"/>
              </a:rPr>
              <a:t>亞捫</a:t>
            </a:r>
            <a:endParaRPr lang="en-US" sz="3200" b="1" dirty="0">
              <a:solidFill>
                <a:srgbClr val="FF0000"/>
              </a:solidFill>
              <a:effectLst>
                <a:glow rad="127000">
                  <a:schemeClr val="bg1"/>
                </a:glow>
              </a:effectLst>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BB410D5A-DCD6-1D4F-A534-274BDF9242C4}"/>
              </a:ext>
            </a:extLst>
          </p:cNvPr>
          <p:cNvSpPr txBox="1"/>
          <p:nvPr/>
        </p:nvSpPr>
        <p:spPr>
          <a:xfrm>
            <a:off x="1066800" y="2939474"/>
            <a:ext cx="2286000" cy="584776"/>
          </a:xfrm>
          <a:prstGeom prst="rect">
            <a:avLst/>
          </a:prstGeom>
          <a:noFill/>
        </p:spPr>
        <p:txBody>
          <a:bodyPr>
            <a:spAutoFit/>
          </a:bodyPr>
          <a:lstStyle/>
          <a:p>
            <a:pPr>
              <a:defRPr/>
            </a:pPr>
            <a:r>
              <a:rPr lang="zh-CHT" altLang="en-US" sz="3200" b="1" dirty="0">
                <a:solidFill>
                  <a:srgbClr val="FF0000"/>
                </a:solidFill>
                <a:effectLst>
                  <a:glow rad="101600">
                    <a:schemeClr val="bg1">
                      <a:alpha val="98000"/>
                    </a:schemeClr>
                  </a:glow>
                </a:effectLst>
                <a:latin typeface="新細明體" charset="0"/>
                <a:ea typeface="新細明體" charset="0"/>
                <a:cs typeface="新細明體" charset="0"/>
              </a:rPr>
              <a:t>亞實突人</a:t>
            </a:r>
            <a:endParaRPr lang="en-US" sz="3200" dirty="0">
              <a:solidFill>
                <a:srgbClr val="FF0000"/>
              </a:solidFill>
              <a:effectLst>
                <a:glow rad="101600">
                  <a:schemeClr val="bg1">
                    <a:alpha val="98000"/>
                  </a:schemeClr>
                </a:glow>
              </a:effectLst>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9E43B7C4-9538-A64B-A921-1A1CE752B2ED}"/>
              </a:ext>
            </a:extLst>
          </p:cNvPr>
          <p:cNvSpPr txBox="1"/>
          <p:nvPr/>
        </p:nvSpPr>
        <p:spPr>
          <a:xfrm>
            <a:off x="4083754" y="5676032"/>
            <a:ext cx="3163711" cy="584776"/>
          </a:xfrm>
          <a:prstGeom prst="rect">
            <a:avLst/>
          </a:prstGeom>
          <a:noFill/>
        </p:spPr>
        <p:txBody>
          <a:bodyPr wrap="square">
            <a:spAutoFit/>
          </a:bodyPr>
          <a:lstStyle/>
          <a:p>
            <a:pPr>
              <a:defRPr/>
            </a:pPr>
            <a:r>
              <a:rPr lang="zh-TW" altLang="en-US" sz="3200" b="1" dirty="0">
                <a:solidFill>
                  <a:srgbClr val="FF0000"/>
                </a:solidFill>
                <a:effectLst>
                  <a:glow rad="101600">
                    <a:schemeClr val="bg1">
                      <a:alpha val="98000"/>
                    </a:schemeClr>
                  </a:glow>
                </a:effectLst>
                <a:latin typeface="新細明體"/>
                <a:ea typeface="新細明體"/>
                <a:cs typeface="新細明體"/>
              </a:rPr>
              <a:t>基善</a:t>
            </a:r>
            <a:r>
              <a:rPr lang="en-US" altLang="zh-TW" sz="3200" b="1" dirty="0">
                <a:solidFill>
                  <a:srgbClr val="FF0000"/>
                </a:solidFill>
                <a:effectLst>
                  <a:glow rad="101600">
                    <a:schemeClr val="bg1">
                      <a:alpha val="98000"/>
                    </a:schemeClr>
                  </a:glow>
                </a:effectLst>
                <a:latin typeface="新細明體"/>
                <a:ea typeface="新細明體"/>
                <a:cs typeface="新細明體"/>
              </a:rPr>
              <a:t>, </a:t>
            </a:r>
            <a:r>
              <a:rPr lang="zh-TW" altLang="en-US" sz="3200" b="1" dirty="0">
                <a:solidFill>
                  <a:srgbClr val="FF0000"/>
                </a:solidFill>
                <a:effectLst>
                  <a:glow rad="101600">
                    <a:schemeClr val="bg1">
                      <a:alpha val="98000"/>
                    </a:schemeClr>
                  </a:glow>
                </a:effectLst>
                <a:latin typeface="新細明體"/>
                <a:ea typeface="新細明體"/>
                <a:cs typeface="新細明體"/>
              </a:rPr>
              <a:t>阿拉伯人</a:t>
            </a:r>
            <a:endParaRPr lang="en-US" sz="3200" b="1" dirty="0">
              <a:solidFill>
                <a:srgbClr val="FF0000"/>
              </a:solidFill>
              <a:effectLst>
                <a:glow rad="101600">
                  <a:schemeClr val="bg1">
                    <a:alpha val="98000"/>
                  </a:schemeClr>
                </a:glow>
              </a:effectLst>
              <a:latin typeface="新細明體"/>
              <a:ea typeface="新細明體"/>
              <a:cs typeface="新細明體"/>
            </a:endParaRPr>
          </a:p>
        </p:txBody>
      </p:sp>
      <p:sp>
        <p:nvSpPr>
          <p:cNvPr id="10" name="TextBox 9">
            <a:extLst>
              <a:ext uri="{FF2B5EF4-FFF2-40B4-BE49-F238E27FC236}">
                <a16:creationId xmlns:a16="http://schemas.microsoft.com/office/drawing/2014/main" id="{C6E06A03-FB35-D843-B753-404E341C01E5}"/>
              </a:ext>
            </a:extLst>
          </p:cNvPr>
          <p:cNvSpPr txBox="1"/>
          <p:nvPr/>
        </p:nvSpPr>
        <p:spPr>
          <a:xfrm>
            <a:off x="6400800" y="3866716"/>
            <a:ext cx="2644326" cy="584776"/>
          </a:xfrm>
          <a:prstGeom prst="rect">
            <a:avLst/>
          </a:prstGeom>
          <a:noFill/>
        </p:spPr>
        <p:txBody>
          <a:bodyPr wrap="square">
            <a:spAutoFit/>
          </a:bodyPr>
          <a:lstStyle/>
          <a:p>
            <a:pPr>
              <a:defRPr/>
            </a:pPr>
            <a:r>
              <a:rPr lang="zh-CHT" altLang="en-US" sz="3200" b="1" dirty="0">
                <a:solidFill>
                  <a:srgbClr val="FF0000"/>
                </a:solidFill>
                <a:effectLst>
                  <a:glow rad="88900">
                    <a:schemeClr val="bg1"/>
                  </a:glow>
                </a:effectLst>
                <a:latin typeface="新細明體" charset="0"/>
                <a:ea typeface="新細明體" charset="0"/>
                <a:cs typeface="新細明體" charset="0"/>
              </a:rPr>
              <a:t>參巴拉</a:t>
            </a:r>
            <a:r>
              <a:rPr lang="en-US" altLang="zh-CN" sz="3200" b="1" dirty="0">
                <a:solidFill>
                  <a:srgbClr val="FF0000"/>
                </a:solidFill>
                <a:effectLst>
                  <a:glow rad="88900">
                    <a:schemeClr val="bg1"/>
                  </a:glow>
                </a:effectLst>
                <a:latin typeface="新細明體" charset="0"/>
                <a:ea typeface="新細明體" charset="0"/>
                <a:cs typeface="新細明體" charset="0"/>
              </a:rPr>
              <a:t>, </a:t>
            </a:r>
            <a:r>
              <a:rPr lang="zh-TW" altLang="en-US" sz="3200" b="1" dirty="0">
                <a:solidFill>
                  <a:srgbClr val="FF0000"/>
                </a:solidFill>
                <a:effectLst>
                  <a:glow rad="88900">
                    <a:schemeClr val="bg1"/>
                  </a:glow>
                </a:effectLst>
                <a:latin typeface="新細明體" charset="0"/>
                <a:ea typeface="新細明體" charset="0"/>
                <a:cs typeface="新細明體" charset="0"/>
              </a:rPr>
              <a:t>和伦</a:t>
            </a:r>
            <a:endParaRPr lang="en-US" sz="3200" dirty="0">
              <a:solidFill>
                <a:srgbClr val="FF0000"/>
              </a:solidFill>
              <a:effectLst>
                <a:glow rad="889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4684107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ubtitle 2">
            <a:extLst>
              <a:ext uri="{FF2B5EF4-FFF2-40B4-BE49-F238E27FC236}">
                <a16:creationId xmlns:a16="http://schemas.microsoft.com/office/drawing/2014/main" id="{BD9F4C34-12A3-0644-A386-5071369341CF}"/>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dirty="0">
                <a:solidFill>
                  <a:schemeClr val="bg1"/>
                </a:solidFill>
                <a:latin typeface="新細明體" panose="02020500000000000000" pitchFamily="18" charset="-120"/>
                <a:ea typeface="新細明體" panose="02020500000000000000" pitchFamily="18" charset="-120"/>
              </a:rPr>
              <a:t>尼希米記</a:t>
            </a:r>
            <a:r>
              <a:rPr lang="en-US" altLang="zh-TW" sz="3600" b="1" dirty="0">
                <a:solidFill>
                  <a:schemeClr val="bg1"/>
                </a:solidFill>
                <a:latin typeface="新細明體" panose="02020500000000000000" pitchFamily="18" charset="-120"/>
                <a:ea typeface="新細明體" panose="02020500000000000000" pitchFamily="18" charset="-120"/>
              </a:rPr>
              <a:t> 4:1-3</a:t>
            </a:r>
          </a:p>
          <a:p>
            <a:pPr algn="l">
              <a:spcBef>
                <a:spcPct val="0"/>
              </a:spcBef>
            </a:pPr>
            <a:r>
              <a:rPr lang="zh-TW" altLang="en-US" sz="3600" b="1" u="sng" dirty="0">
                <a:solidFill>
                  <a:schemeClr val="bg1"/>
                </a:solidFill>
                <a:latin typeface="新細明體" panose="02020500000000000000" pitchFamily="18" charset="-120"/>
                <a:ea typeface="新細明體" panose="02020500000000000000" pitchFamily="18" charset="-120"/>
              </a:rPr>
              <a:t>參巴拉</a:t>
            </a:r>
            <a:r>
              <a:rPr lang="zh-TW" altLang="en-US" sz="3600" b="1" dirty="0">
                <a:solidFill>
                  <a:schemeClr val="bg1"/>
                </a:solidFill>
                <a:latin typeface="新細明體" panose="02020500000000000000" pitchFamily="18" charset="-120"/>
                <a:ea typeface="新細明體" panose="02020500000000000000" pitchFamily="18" charset="-120"/>
              </a:rPr>
              <a:t>聽見我們修造城牆</a:t>
            </a:r>
            <a:r>
              <a:rPr lang="zh-TW" altLang="en-US" sz="3600" b="1" u="sng" dirty="0">
                <a:solidFill>
                  <a:srgbClr val="FFFF00"/>
                </a:solidFill>
                <a:latin typeface="新細明體" panose="02020500000000000000" pitchFamily="18" charset="-120"/>
                <a:ea typeface="新細明體" panose="02020500000000000000" pitchFamily="18" charset="-120"/>
              </a:rPr>
              <a:t>就發怒</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大大惱恨</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嗤笑</a:t>
            </a:r>
            <a:r>
              <a:rPr lang="zh-TW" altLang="en-US" sz="3600" b="1" u="sng" dirty="0">
                <a:solidFill>
                  <a:schemeClr val="bg1"/>
                </a:solidFill>
                <a:latin typeface="新細明體" panose="02020500000000000000" pitchFamily="18" charset="-120"/>
                <a:ea typeface="新細明體" panose="02020500000000000000" pitchFamily="18" charset="-120"/>
              </a:rPr>
              <a:t>猶大</a:t>
            </a:r>
            <a:r>
              <a:rPr lang="zh-TW" altLang="en-US" sz="3600" b="1" dirty="0">
                <a:solidFill>
                  <a:schemeClr val="bg1"/>
                </a:solidFill>
                <a:latin typeface="新細明體" panose="02020500000000000000" pitchFamily="18" charset="-120"/>
                <a:ea typeface="新細明體" panose="02020500000000000000" pitchFamily="18" charset="-120"/>
              </a:rPr>
              <a:t>人</a:t>
            </a:r>
            <a:r>
              <a:rPr lang="en-US" altLang="zh-TW" sz="3600" b="1" dirty="0">
                <a:solidFill>
                  <a:schemeClr val="bg1"/>
                </a:solidFill>
                <a:latin typeface="新細明體" panose="02020500000000000000" pitchFamily="18" charset="-120"/>
                <a:ea typeface="新細明體" panose="02020500000000000000" pitchFamily="18" charset="-120"/>
              </a:rPr>
              <a:t>, </a:t>
            </a:r>
            <a:r>
              <a:rPr lang="en-US" altLang="zh-TW" sz="3600" b="1" baseline="30000"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對他弟兄和</a:t>
            </a:r>
            <a:r>
              <a:rPr lang="zh-TW" altLang="en-US" sz="3600" b="1" u="sng" dirty="0">
                <a:solidFill>
                  <a:schemeClr val="bg1"/>
                </a:solidFill>
                <a:latin typeface="新細明體" panose="02020500000000000000" pitchFamily="18" charset="-120"/>
                <a:ea typeface="新細明體" panose="02020500000000000000" pitchFamily="18" charset="-120"/>
              </a:rPr>
              <a:t>撒馬利</a:t>
            </a:r>
            <a:r>
              <a:rPr lang="zh-TW" altLang="en-US" sz="3600" b="1" dirty="0">
                <a:solidFill>
                  <a:schemeClr val="bg1"/>
                </a:solidFill>
                <a:latin typeface="新細明體" panose="02020500000000000000" pitchFamily="18" charset="-120"/>
                <a:ea typeface="新細明體" panose="02020500000000000000" pitchFamily="18" charset="-120"/>
              </a:rPr>
              <a:t>的軍兵說</a:t>
            </a: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chemeClr val="bg1"/>
                </a:solidFill>
                <a:latin typeface="新細明體" panose="02020500000000000000" pitchFamily="18" charset="-120"/>
                <a:ea typeface="新細明體" panose="02020500000000000000" pitchFamily="18" charset="-120"/>
              </a:rPr>
              <a:t>「</a:t>
            </a:r>
            <a:r>
              <a:rPr lang="zh-TW" altLang="en-US" sz="3600" b="1" u="sng" dirty="0">
                <a:solidFill>
                  <a:srgbClr val="FFFF00"/>
                </a:solidFill>
                <a:latin typeface="新細明體" panose="02020500000000000000" pitchFamily="18" charset="-120"/>
                <a:ea typeface="新細明體" panose="02020500000000000000" pitchFamily="18" charset="-120"/>
              </a:rPr>
              <a:t>這些軟弱的猶大人</a:t>
            </a:r>
            <a:r>
              <a:rPr lang="zh-TW" altLang="en-US" sz="3600" b="1" dirty="0">
                <a:solidFill>
                  <a:schemeClr val="bg1"/>
                </a:solidFill>
                <a:latin typeface="新細明體" panose="02020500000000000000" pitchFamily="18" charset="-120"/>
                <a:ea typeface="新細明體" panose="02020500000000000000" pitchFamily="18" charset="-120"/>
              </a:rPr>
              <a:t>做什麼呢</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要保護自己嗎</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要獻祭嗎</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要一日成功嗎</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要從土堆裡拿出火燒的石頭再立牆嗎</a:t>
            </a:r>
            <a:r>
              <a:rPr lang="en-US" altLang="zh-TW" sz="3600" b="1" u="sng" dirty="0">
                <a:solidFill>
                  <a:srgbClr val="FFFF00"/>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a:t>
            </a:r>
            <a:r>
              <a:rPr lang="zh-TW" altLang="en-US" sz="3600" b="1" u="sng" dirty="0">
                <a:solidFill>
                  <a:schemeClr val="bg1"/>
                </a:solidFill>
                <a:latin typeface="新細明體" panose="02020500000000000000" pitchFamily="18" charset="-120"/>
                <a:ea typeface="新細明體" panose="02020500000000000000" pitchFamily="18" charset="-120"/>
              </a:rPr>
              <a:t>亞捫</a:t>
            </a:r>
            <a:r>
              <a:rPr lang="zh-TW" altLang="en-US" sz="3600" b="1" dirty="0">
                <a:solidFill>
                  <a:schemeClr val="bg1"/>
                </a:solidFill>
                <a:latin typeface="新細明體" panose="02020500000000000000" pitchFamily="18" charset="-120"/>
                <a:ea typeface="新細明體" panose="02020500000000000000" pitchFamily="18" charset="-120"/>
              </a:rPr>
              <a:t>人</a:t>
            </a:r>
            <a:r>
              <a:rPr lang="zh-TW" altLang="en-US" sz="3600" b="1" u="sng" dirty="0">
                <a:solidFill>
                  <a:schemeClr val="bg1"/>
                </a:solidFill>
                <a:latin typeface="新細明體" panose="02020500000000000000" pitchFamily="18" charset="-120"/>
                <a:ea typeface="新細明體" panose="02020500000000000000" pitchFamily="18" charset="-120"/>
              </a:rPr>
              <a:t>多比雅</a:t>
            </a:r>
            <a:r>
              <a:rPr lang="zh-TW" altLang="en-US" sz="3600" b="1" dirty="0">
                <a:solidFill>
                  <a:schemeClr val="bg1"/>
                </a:solidFill>
                <a:latin typeface="新細明體" panose="02020500000000000000" pitchFamily="18" charset="-120"/>
                <a:ea typeface="新細明體" panose="02020500000000000000" pitchFamily="18" charset="-120"/>
              </a:rPr>
              <a:t>站在旁邊</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dirty="0">
                <a:solidFill>
                  <a:schemeClr val="bg1"/>
                </a:solidFill>
                <a:latin typeface="新細明體" panose="02020500000000000000" pitchFamily="18" charset="-120"/>
                <a:ea typeface="新細明體" panose="02020500000000000000" pitchFamily="18" charset="-120"/>
              </a:rPr>
              <a:t>說</a:t>
            </a: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chemeClr val="bg1"/>
                </a:solidFill>
                <a:latin typeface="新細明體" panose="02020500000000000000" pitchFamily="18" charset="-120"/>
                <a:ea typeface="新細明體" panose="02020500000000000000" pitchFamily="18" charset="-120"/>
              </a:rPr>
              <a:t>「他們所修造的石牆</a:t>
            </a:r>
            <a:r>
              <a:rPr lang="en-US" altLang="zh-TW" sz="3600" b="1" dirty="0">
                <a:solidFill>
                  <a:schemeClr val="bg1"/>
                </a:solidFill>
                <a:latin typeface="新細明體" panose="02020500000000000000" pitchFamily="18" charset="-120"/>
                <a:ea typeface="新細明體" panose="02020500000000000000" pitchFamily="18" charset="-120"/>
              </a:rPr>
              <a:t>, </a:t>
            </a:r>
            <a:r>
              <a:rPr lang="zh-TW" altLang="en-US" sz="3600" b="1" u="sng" dirty="0">
                <a:solidFill>
                  <a:srgbClr val="FFFF00"/>
                </a:solidFill>
                <a:latin typeface="新細明體" panose="02020500000000000000" pitchFamily="18" charset="-120"/>
                <a:ea typeface="新細明體" panose="02020500000000000000" pitchFamily="18" charset="-120"/>
              </a:rPr>
              <a:t>就是狐狸上去也必跐倒</a:t>
            </a:r>
            <a:r>
              <a:rPr lang="en-US" altLang="zh-TW" sz="3600" b="1" dirty="0">
                <a:solidFill>
                  <a:schemeClr val="bg1"/>
                </a:solidFill>
                <a:latin typeface="新細明體" panose="02020500000000000000" pitchFamily="18" charset="-120"/>
                <a:ea typeface="新細明體" panose="02020500000000000000" pitchFamily="18" charset="-120"/>
              </a:rPr>
              <a:t>.</a:t>
            </a:r>
            <a:r>
              <a:rPr lang="zh-TW" altLang="en-US" sz="3600" b="1" dirty="0">
                <a:solidFill>
                  <a:schemeClr val="bg1"/>
                </a:solidFill>
                <a:latin typeface="新細明體" panose="02020500000000000000" pitchFamily="18" charset="-120"/>
                <a:ea typeface="新細明體" panose="02020500000000000000" pitchFamily="18" charset="-120"/>
              </a:rPr>
              <a:t>」</a:t>
            </a: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5400465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DEA1DA82-1E84-7244-9D58-906F732CBBB9}"/>
              </a:ext>
            </a:extLst>
          </p:cNvPr>
          <p:cNvSpPr>
            <a:spLocks noGrp="1"/>
          </p:cNvSpPr>
          <p:nvPr>
            <p:ph type="subTitle" idx="1"/>
          </p:nvPr>
        </p:nvSpPr>
        <p:spPr>
          <a:xfrm>
            <a:off x="381000" y="914400"/>
            <a:ext cx="8534400" cy="5715000"/>
          </a:xfrm>
        </p:spPr>
        <p:txBody>
          <a:bodyPr/>
          <a:lstStyle/>
          <a:p>
            <a:pPr algn="l">
              <a:spcBef>
                <a:spcPct val="0"/>
              </a:spcBef>
            </a:pPr>
            <a:r>
              <a:rPr lang="en-US" altLang="zh-TW" sz="3600" b="1" dirty="0">
                <a:solidFill>
                  <a:srgbClr val="FFFF00"/>
                </a:solidFill>
                <a:latin typeface="新細明體" panose="02020500000000000000" pitchFamily="18" charset="-120"/>
                <a:ea typeface="新細明體" panose="02020500000000000000" pitchFamily="18" charset="-120"/>
              </a:rPr>
              <a:t>1. </a:t>
            </a:r>
            <a:r>
              <a:rPr lang="zh-TW" altLang="en-US" sz="3600" b="1" dirty="0">
                <a:solidFill>
                  <a:srgbClr val="FFFF00"/>
                </a:solidFill>
                <a:latin typeface="新細明體" panose="02020500000000000000" pitchFamily="18" charset="-120"/>
                <a:ea typeface="新細明體" panose="02020500000000000000" pitchFamily="18" charset="-120"/>
              </a:rPr>
              <a:t>勝过外来的敌对</a:t>
            </a:r>
            <a:endParaRPr lang="en-US" altLang="zh-TW" sz="3600" b="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敵對的計謀一</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嘲笑</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批評</a:t>
            </a:r>
            <a:endParaRPr lang="en-US" altLang="zh-TW"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rgbClr val="FFFF00"/>
                </a:solidFill>
                <a:latin typeface="新細明體" panose="02020500000000000000" pitchFamily="18" charset="-120"/>
                <a:ea typeface="新細明體" panose="02020500000000000000" pitchFamily="18" charset="-120"/>
              </a:rPr>
              <a:t>目的</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使我们灰心自卑</a:t>
            </a:r>
            <a:r>
              <a:rPr lang="en-US" altLang="zh-TW" sz="3600" b="1" i="1" dirty="0">
                <a:solidFill>
                  <a:srgbClr val="FFFF00"/>
                </a:solidFill>
                <a:latin typeface="新細明體" panose="02020500000000000000" pitchFamily="18" charset="-120"/>
                <a:ea typeface="新細明體" panose="02020500000000000000" pitchFamily="18" charset="-120"/>
              </a:rPr>
              <a:t>, </a:t>
            </a:r>
            <a:r>
              <a:rPr lang="zh-TW" altLang="en-US" sz="3600" b="1" i="1" dirty="0">
                <a:solidFill>
                  <a:srgbClr val="FFFF00"/>
                </a:solidFill>
                <a:latin typeface="新細明體" panose="02020500000000000000" pitchFamily="18" charset="-120"/>
                <a:ea typeface="新細明體" panose="02020500000000000000" pitchFamily="18" charset="-120"/>
              </a:rPr>
              <a:t>士氣低落</a:t>
            </a:r>
            <a:endParaRPr lang="en-US" altLang="zh-TW" sz="3600" b="1" i="1" dirty="0">
              <a:solidFill>
                <a:srgbClr val="FFFF00"/>
              </a:solidFill>
              <a:latin typeface="新細明體" panose="02020500000000000000" pitchFamily="18" charset="-120"/>
              <a:ea typeface="新細明體" panose="02020500000000000000" pitchFamily="18" charset="-120"/>
            </a:endParaRPr>
          </a:p>
          <a:p>
            <a:pPr algn="l">
              <a:spcBef>
                <a:spcPct val="0"/>
              </a:spcBef>
            </a:pPr>
            <a:endParaRPr lang="en-US" altLang="zh-TW" sz="3600" b="1" i="1" dirty="0">
              <a:solidFill>
                <a:schemeClr val="bg1"/>
              </a:solidFill>
              <a:latin typeface="新細明體" panose="02020500000000000000" pitchFamily="18" charset="-120"/>
              <a:ea typeface="新細明體" panose="02020500000000000000" pitchFamily="18" charset="-120"/>
            </a:endParaRP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在我們跟隨主的道路上</a:t>
            </a:r>
            <a:r>
              <a:rPr lang="en-US" altLang="zh-TW" sz="3600" b="1" i="1" dirty="0">
                <a:solidFill>
                  <a:schemeClr val="bg1"/>
                </a:solidFill>
                <a:latin typeface="新細明體" panose="02020500000000000000" pitchFamily="18" charset="-120"/>
                <a:ea typeface="新細明體" panose="02020500000000000000" pitchFamily="18" charset="-120"/>
              </a:rPr>
              <a:t>, </a:t>
            </a: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我們也必會面臨嘲笑和批評的攻擊</a:t>
            </a:r>
            <a:r>
              <a:rPr lang="en-US" altLang="zh-TW" sz="3600" b="1" i="1" dirty="0">
                <a:solidFill>
                  <a:schemeClr val="bg1"/>
                </a:solidFill>
                <a:latin typeface="新細明體" panose="02020500000000000000" pitchFamily="18" charset="-120"/>
                <a:ea typeface="新細明體" panose="02020500000000000000" pitchFamily="18" charset="-120"/>
              </a:rPr>
              <a:t>,</a:t>
            </a:r>
          </a:p>
          <a:p>
            <a:pPr algn="l">
              <a:spcBef>
                <a:spcPct val="0"/>
              </a:spcBef>
            </a:pPr>
            <a:r>
              <a:rPr lang="zh-TW" altLang="en-US" sz="3600" b="1" i="1" dirty="0">
                <a:solidFill>
                  <a:schemeClr val="bg1"/>
                </a:solidFill>
                <a:latin typeface="新細明體" panose="02020500000000000000" pitchFamily="18" charset="-120"/>
                <a:ea typeface="新細明體" panose="02020500000000000000" pitchFamily="18" charset="-120"/>
              </a:rPr>
              <a:t>為了要使我們因灰心</a:t>
            </a:r>
            <a:r>
              <a:rPr lang="en-US" altLang="zh-TW" sz="3600" b="1" i="1" dirty="0">
                <a:solidFill>
                  <a:schemeClr val="bg1"/>
                </a:solidFill>
                <a:latin typeface="新細明體" panose="02020500000000000000" pitchFamily="18" charset="-120"/>
                <a:ea typeface="新細明體" panose="02020500000000000000" pitchFamily="18" charset="-120"/>
              </a:rPr>
              <a:t>“</a:t>
            </a:r>
            <a:r>
              <a:rPr lang="zh-TW" altLang="en-US" sz="3600" b="1" i="1" dirty="0">
                <a:solidFill>
                  <a:schemeClr val="bg1"/>
                </a:solidFill>
                <a:latin typeface="新細明體" panose="02020500000000000000" pitchFamily="18" charset="-120"/>
                <a:ea typeface="新細明體" panose="02020500000000000000" pitchFamily="18" charset="-120"/>
              </a:rPr>
              <a:t>停工</a:t>
            </a:r>
            <a:r>
              <a:rPr lang="en-US" altLang="zh-TW" sz="3600" b="1" i="1" dirty="0">
                <a:solidFill>
                  <a:schemeClr val="bg1"/>
                </a:solidFill>
                <a:latin typeface="新細明體" panose="02020500000000000000" pitchFamily="18" charset="-120"/>
                <a:ea typeface="新細明體" panose="02020500000000000000" pitchFamily="18" charset="-120"/>
              </a:rPr>
              <a:t>”.</a:t>
            </a:r>
            <a:endParaRPr lang="en-US" altLang="zh-TW" sz="3600" b="1" dirty="0">
              <a:solidFill>
                <a:schemeClr val="bg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83533788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4279</TotalTime>
  <Words>2368</Words>
  <Application>Microsoft Macintosh PowerPoint</Application>
  <PresentationFormat>On-screen Show (4:3)</PresentationFormat>
  <Paragraphs>244</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新細明體</vt:lpstr>
      <vt:lpstr>新細明體</vt:lpstr>
      <vt:lpstr>宋体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hugo Cheng</dc:creator>
  <cp:lastModifiedBy>Hugo Cheng</cp:lastModifiedBy>
  <cp:revision>141</cp:revision>
  <cp:lastPrinted>2019-02-02T23:25:16Z</cp:lastPrinted>
  <dcterms:created xsi:type="dcterms:W3CDTF">2010-08-29T05:48:39Z</dcterms:created>
  <dcterms:modified xsi:type="dcterms:W3CDTF">2019-08-31T03:06:21Z</dcterms:modified>
</cp:coreProperties>
</file>