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108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6D7B3-4EE5-48EE-B1D4-C0BAF5F0BB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005F94-4466-49E3-A69E-65569BBA82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D3E48F-FF75-40DB-B67D-9B8703DB8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159F5-3F49-416C-8E06-689343CA61BB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ABFCF9-E63B-4CCB-A2D5-BC6892876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BAF2F-353D-440A-8158-CB40845DC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DE81-33D7-40D7-99B4-009BCFDE1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405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22A58-6263-40ED-98AA-F70EDF68D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023B8A-44A6-47D7-9996-E0830C227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CB126-0505-4C16-87C9-3A48C473C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159F5-3F49-416C-8E06-689343CA61BB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931C0-B421-4654-9C95-DCC4A3E5A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D4E93-5E7E-4A53-ADC2-6C0B28C9D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DE81-33D7-40D7-99B4-009BCFDE1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264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A2D26F-C4C3-4EE7-AACB-7FC7647777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FDDD0F-0BA7-427E-ABDB-FA92ADDA4A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6D2A07-1CEA-44DF-A6C6-454450B52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159F5-3F49-416C-8E06-689343CA61BB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5A652C-FF2C-42A0-8FD3-5BF9E65FE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C00FF-9BE7-469F-99DC-268F43608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DE81-33D7-40D7-99B4-009BCFDE1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64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1EA61-D6F5-41D6-9F4E-184138EB5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11002-DBE7-4E6B-8FF1-598871609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218778-09DB-4841-8E3D-C8BFD7A55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159F5-3F49-416C-8E06-689343CA61BB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2A62B-43C1-4353-82E5-A50052B46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8D9EF-7CB2-410B-8046-74C07F610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DE81-33D7-40D7-99B4-009BCFDE1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736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10C54-6C2E-4565-9778-11E7BB8DB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A61996-24E9-468D-BBFD-F8DAE209D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EFCFA-6B60-4ADA-8E7F-A2C284C92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159F5-3F49-416C-8E06-689343CA61BB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00670-7333-42CC-AFCA-87AADB489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2BDFB8-B991-4A13-A230-22198E7FE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DE81-33D7-40D7-99B4-009BCFDE1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98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736B4-CEA2-4190-BB37-305853752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506EB-559D-43BE-8D60-13AD4499EA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C4A1D3-CC6F-4B60-A0CC-4EE01BDA9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7FF598-DA6A-4F68-BD8E-166B46BD5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159F5-3F49-416C-8E06-689343CA61BB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6C98F2-489C-477C-A0EA-AA6C74B3A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6B0AEA-3B16-4513-8567-7D238736A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DE81-33D7-40D7-99B4-009BCFDE1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824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C8909-821C-4A60-B12D-48DADB502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685E6-C1F7-4DBE-9BAA-66D79E0E91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2E9EAA-31E2-4815-8642-EC90DF1C6E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53D3E6-2E6D-4D78-B1B7-54BC2AE476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66782C-3736-41CE-938D-4017DCAFD4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998596-3413-421F-AC3B-E8119CC13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159F5-3F49-416C-8E06-689343CA61BB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A2D8B8-0899-41F1-9B98-AE6FE211A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19373F-7063-473F-B682-95630ED23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DE81-33D7-40D7-99B4-009BCFDE1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371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667F7-7324-4536-AC14-92D472B7E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C95BC8-EFA8-41E8-8AF2-CD61180E1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159F5-3F49-416C-8E06-689343CA61BB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ADF2DB-2EF2-4F77-BA16-F3E70D0A5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5283E3-06B3-4EEA-97B6-1DCD28102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DE81-33D7-40D7-99B4-009BCFDE1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112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CE242A-F93D-4D48-91E9-3400ED191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159F5-3F49-416C-8E06-689343CA61BB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0EC738-CF7E-49C6-86CD-137193C98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222EE2-39C5-476E-BC8A-C2C1B363E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DE81-33D7-40D7-99B4-009BCFDE1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309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3A220-D1D5-4FA0-9B8B-A10E50C29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D5528-B6EE-4FCA-B85C-D3763ABC6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206033-E186-41CB-A54B-169D4CA88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640937-61DB-45BB-A319-4211CC79C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159F5-3F49-416C-8E06-689343CA61BB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40BB2D-CA40-4FB7-967A-0E3E8F591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11D7D0-59DB-4A83-8A0D-872B7976B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DE81-33D7-40D7-99B4-009BCFDE1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482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1CF09-8FA4-4063-A75C-6C235EE4F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70A333-126E-490F-AACD-E8D7124509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229136-2B28-4F87-AA68-70788CDBC2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6EF3FF-756E-40E5-9783-7BF04F1EC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159F5-3F49-416C-8E06-689343CA61BB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D78E25-438C-4F4A-9921-D415CDC02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31ACE6-BD09-4E70-A0C5-C0538F2EC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DE81-33D7-40D7-99B4-009BCFDE1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091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0DCB44-2BD0-4A66-86C0-56933CE4D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FEAC5A-B974-4423-A0B9-3E17302A1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1501B5-3B78-444E-AA6F-C0AD02E87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159F5-3F49-416C-8E06-689343CA61BB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C5DF74-FE58-4F21-A5FF-59C7998068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8CC4D-94FA-46A1-8EB5-7A9C13F409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5DE81-33D7-40D7-99B4-009BCFDE1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277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18E124C-7339-4C41-AF9B-740C69C6FB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967" y="102637"/>
            <a:ext cx="11999168" cy="6680718"/>
          </a:xfrm>
        </p:spPr>
        <p:txBody>
          <a:bodyPr>
            <a:normAutofit/>
          </a:bodyPr>
          <a:lstStyle/>
          <a:p>
            <a:pPr algn="l"/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弟兄们，我还有话说，你们要靠主喜乐。我把这话再写给你们，于我并不为难，于你们却是妥当。</a:t>
            </a:r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应当防备犬类，防备作恶的，防备妄自行割的。</a:t>
            </a:r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因为真受割礼的，乃是我们这以神的灵敬拜、在基督耶稣里夸口、不靠着肉体的。</a:t>
            </a:r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其实，我也可以靠肉体；若是别人想他可以靠肉体，我更可以靠着了。</a:t>
            </a:r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我第八天受割礼；我是以色列族、便雅悯支派的人，是希伯来人所生的希伯来人。就律法说，我是法利赛人；</a:t>
            </a:r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就热心说，我是逼迫教会的；就律法上的义说，我是无可指摘的。</a:t>
            </a:r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只是我先前以为于我有益的，我现在因基督都当作有损的。</a:t>
            </a:r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不但如此，我也将万事当作有损的，因我以认识我主基督耶稣为至宝。我为他已经丢弃万事，看作粪土，为要得着基督；</a:t>
            </a:r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并且得以在他里面，不是有自己因律法而得的义，乃是有信基督的义，就是因信神而来的义，</a:t>
            </a:r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使我认识基督，晓得他复活的大能，并且晓得和他一同受苦，效法他的死，</a:t>
            </a:r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或者我也得以从死里复活。</a:t>
            </a:r>
            <a:r>
              <a:rPr lang="zh-CN" altLang="en-US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（腓三：</a:t>
            </a:r>
            <a:r>
              <a:rPr lang="en-US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1-11</a:t>
            </a:r>
            <a:r>
              <a:rPr lang="zh-CN" altLang="en-US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33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8476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6CDF1-8E21-4335-8A7F-0E4CD2A63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558" y="176169"/>
            <a:ext cx="11836866" cy="65685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缠累的摆脱，心中的担忧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“当作”既是要作出决定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没有最忙的，只有更忙的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其它的缠累，须当作有损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关键在于神在心中的地位</a:t>
            </a: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24192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D9C2ED2-34AE-4AD7-8707-68543EBB54C9}"/>
              </a:ext>
            </a:extLst>
          </p:cNvPr>
          <p:cNvSpPr/>
          <p:nvPr/>
        </p:nvSpPr>
        <p:spPr>
          <a:xfrm>
            <a:off x="2897204" y="1980598"/>
            <a:ext cx="693981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altLang="zh-CN" sz="16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</a:t>
            </a:r>
            <a:r>
              <a:rPr lang="en-US" altLang="zh-CN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披戴基督的喜乐（</a:t>
            </a:r>
            <a:r>
              <a:rPr 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8-11</a:t>
            </a:r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节）</a:t>
            </a:r>
            <a:br>
              <a:rPr lang="en-US" altLang="zh-CN" sz="40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endParaRPr lang="en-US" sz="4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65655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18E124C-7339-4C41-AF9B-740C69C6FB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967" y="102637"/>
            <a:ext cx="11999168" cy="6680718"/>
          </a:xfrm>
        </p:spPr>
        <p:txBody>
          <a:bodyPr>
            <a:normAutofit/>
          </a:bodyPr>
          <a:lstStyle/>
          <a:p>
            <a:pPr algn="l"/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弟兄们，我还有话说，你们要靠主喜乐。我把这话再写给你们，于我并不为难，于你们却是妥当。</a:t>
            </a:r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应当防备犬类，防备作恶的，防备妄自行割的。</a:t>
            </a:r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因为真受割礼的，乃是我们这以神的灵敬拜、在基督耶稣里夸口、不靠着肉体的。</a:t>
            </a:r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其实，我也可以靠肉体；若是别人想他可以靠肉体，我更可以靠着了。</a:t>
            </a:r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我第八天受割礼；我是以色列族、便雅悯支派的人，是希伯来人所生的希伯来人。就律法说，我是法利赛人；</a:t>
            </a:r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就热心说，我是逼迫教会的；就律法上的义说，我是无可指摘的。</a:t>
            </a:r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只是我先前以为于我有益的，我现在因基督都当作有损的。</a:t>
            </a:r>
            <a:r>
              <a:rPr lang="en-US" sz="3300" b="1" baseline="300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CN" altLang="en-US" sz="33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不但如此，我也将万事当作有损的，因我以认识我主基督耶稣为至宝。我为他已经丢弃万事，看作粪土，为要得着基督；</a:t>
            </a:r>
            <a:r>
              <a:rPr lang="en-US" sz="3300" b="1" baseline="300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CN" altLang="en-US" sz="33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并且得以在他里面，不是有自己因律法而得的义，乃是有信基督的义，就是因信神而来的义，</a:t>
            </a:r>
            <a:r>
              <a:rPr lang="en-US" sz="3300" b="1" baseline="300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CN" altLang="en-US" sz="33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使我认识基督，晓得他复活的大能，并且晓得和他一同受苦，效法他的死，</a:t>
            </a:r>
            <a:r>
              <a:rPr lang="en-US" sz="3300" b="1" baseline="300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CN" altLang="en-US" sz="33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或者我也得以从死里复活。</a:t>
            </a:r>
            <a:r>
              <a:rPr lang="zh-CN" altLang="en-US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（腓三：</a:t>
            </a:r>
            <a:r>
              <a:rPr lang="en-US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1-11</a:t>
            </a:r>
            <a:r>
              <a:rPr lang="zh-CN" altLang="en-US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33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93361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6CDF1-8E21-4335-8A7F-0E4CD2A63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558" y="176169"/>
            <a:ext cx="11836866" cy="65685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保罗的心志与那位珠宝商相仿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披戴基督：</a:t>
            </a:r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又要将你们的心志改换一新，并且穿上新人，这新人是照着神的形象造的，有真理的仁义和圣洁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。（弗四：</a:t>
            </a:r>
            <a:r>
              <a:rPr 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23-24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身份的改变须带来行为的改变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披戴基督：需要在感情上投入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心中“至宝”会取代其它一切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感情的投入是我们普遍欠缺的</a:t>
            </a: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93021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6CDF1-8E21-4335-8A7F-0E4CD2A63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558" y="176169"/>
            <a:ext cx="11836866" cy="65685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披戴基督：需要在理智上努力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“认识”基督才不至误入歧途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“晓得”大能才敢放胆传福音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披戴基督：需要在意志上付出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基督徒最大的功课是谦卑舍己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舍己就是与基督“一同受苦”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舍己也可以从小事上开始做起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6077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6CDF1-8E21-4335-8A7F-0E4CD2A63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558" y="176169"/>
            <a:ext cx="11853644" cy="65685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如果我们和祂一同受苦，也必和祂一同得荣耀。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（罗八：</a:t>
            </a:r>
            <a:r>
              <a:rPr 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17b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披戴基督：感情（尽心）、理智（尽意）、意志（尽力）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为神所喜悦的生命必然带来终极的喜乐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愿神帮助我们！</a:t>
            </a: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5463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10FDB-6830-4C9A-9072-9DBC6EEB1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3007"/>
            <a:ext cx="10515600" cy="2239860"/>
          </a:xfrm>
        </p:spPr>
        <p:txBody>
          <a:bodyPr/>
          <a:lstStyle/>
          <a:p>
            <a:pPr algn="ctr"/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喜乐的泉源（五）</a:t>
            </a:r>
            <a:br>
              <a:rPr lang="en-US" altLang="zh-CN" sz="18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altLang="zh-CN" sz="18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腓三：</a:t>
            </a:r>
            <a:r>
              <a:rPr lang="en-US" altLang="zh-CN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1-11</a:t>
            </a: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9C2ED2-34AE-4AD7-8707-68543EBB54C9}"/>
              </a:ext>
            </a:extLst>
          </p:cNvPr>
          <p:cNvSpPr/>
          <p:nvPr/>
        </p:nvSpPr>
        <p:spPr>
          <a:xfrm>
            <a:off x="3491646" y="2692867"/>
            <a:ext cx="577721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altLang="zh-CN" sz="16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6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脱去虚伪的喜乐（</a:t>
            </a:r>
            <a:r>
              <a:rPr lang="en-US" sz="36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1-3</a:t>
            </a:r>
            <a:r>
              <a:rPr lang="zh-CN" altLang="en-US" sz="36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节）</a:t>
            </a:r>
            <a:br>
              <a:rPr lang="en-US" altLang="zh-CN" b="1" dirty="0"/>
            </a:b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E5298CA-8874-4C6D-A5ED-D8400D2029C1}"/>
              </a:ext>
            </a:extLst>
          </p:cNvPr>
          <p:cNvSpPr/>
          <p:nvPr/>
        </p:nvSpPr>
        <p:spPr>
          <a:xfrm>
            <a:off x="3491646" y="3318566"/>
            <a:ext cx="577721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altLang="zh-CN" sz="16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6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脱去缠累的喜乐（</a:t>
            </a:r>
            <a:r>
              <a:rPr lang="en-US" sz="36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4-7</a:t>
            </a:r>
            <a:r>
              <a:rPr lang="zh-CN" altLang="en-US" sz="36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节）</a:t>
            </a:r>
            <a:br>
              <a:rPr lang="en-US" altLang="zh-CN" b="1" dirty="0"/>
            </a:b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B1004D-1E0B-4D9A-979F-59D19B328ED1}"/>
              </a:ext>
            </a:extLst>
          </p:cNvPr>
          <p:cNvSpPr/>
          <p:nvPr/>
        </p:nvSpPr>
        <p:spPr>
          <a:xfrm>
            <a:off x="3491645" y="3944265"/>
            <a:ext cx="577721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altLang="zh-CN" sz="16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6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披戴基督的喜乐（</a:t>
            </a:r>
            <a:r>
              <a:rPr lang="en-US" sz="36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8-11</a:t>
            </a:r>
            <a:r>
              <a:rPr lang="zh-CN" altLang="en-US" sz="36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节）</a:t>
            </a:r>
            <a:br>
              <a:rPr lang="en-US" altLang="zh-CN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18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D9C2ED2-34AE-4AD7-8707-68543EBB54C9}"/>
              </a:ext>
            </a:extLst>
          </p:cNvPr>
          <p:cNvSpPr/>
          <p:nvPr/>
        </p:nvSpPr>
        <p:spPr>
          <a:xfrm>
            <a:off x="2897204" y="1980598"/>
            <a:ext cx="693981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altLang="zh-CN" sz="16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</a:t>
            </a:r>
            <a:r>
              <a:rPr lang="en-US" altLang="zh-CN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. </a:t>
            </a:r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脱去虚伪的喜乐（</a:t>
            </a:r>
            <a:r>
              <a:rPr 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1-3</a:t>
            </a:r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节）</a:t>
            </a:r>
            <a:br>
              <a:rPr lang="en-US" altLang="zh-CN" sz="40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endParaRPr lang="en-US" sz="4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32279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18E124C-7339-4C41-AF9B-740C69C6FB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967" y="102637"/>
            <a:ext cx="11999168" cy="6680718"/>
          </a:xfrm>
        </p:spPr>
        <p:txBody>
          <a:bodyPr>
            <a:normAutofit/>
          </a:bodyPr>
          <a:lstStyle/>
          <a:p>
            <a:pPr algn="l"/>
            <a:r>
              <a:rPr lang="en-US" sz="3300" b="1" baseline="300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33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弟兄们，我还有话说，你们要靠主喜乐。我把这话再写给你们，于我并不为难，于你们却是妥当。</a:t>
            </a:r>
            <a:r>
              <a:rPr lang="en-US" sz="3300" b="1" baseline="300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33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应当防备犬类，防备作恶的，防备妄自行割的。</a:t>
            </a:r>
            <a:r>
              <a:rPr lang="en-US" sz="3300" b="1" baseline="300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33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因为真受割礼的，乃是我们这以神的灵敬拜、在基督耶稣里夸口、不靠着肉体的。</a:t>
            </a:r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其实，我也可以靠肉体；若是别人想他可以靠肉体，我更可以靠着了。</a:t>
            </a:r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我第八天受割礼；我是以色列族、便雅悯支派的人，是希伯来人所生的希伯来人。就律法说，我是法利赛人；</a:t>
            </a:r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就热心说，我是逼迫教会的；就律法上的义说，我是无可指摘的。</a:t>
            </a:r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只是我先前以为于我有益的，我现在因基督都当作有损的。</a:t>
            </a:r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不但如此，我也将万事当作有损的，因我以认识我主基督耶稣为至宝。我为他已经丢弃万事，看作粪土，为要得着基督；</a:t>
            </a:r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并且得以在他里面，不是有自己因律法而得的义，乃是有信基督的义，就是因信神而来的义，</a:t>
            </a:r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使我认识基督，晓得他复活的大能，并且晓得和他一同受苦，效法他的死，</a:t>
            </a:r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或者我也得以从死里复活。</a:t>
            </a:r>
            <a:r>
              <a:rPr lang="zh-CN" altLang="en-US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（腓三：</a:t>
            </a:r>
            <a:r>
              <a:rPr lang="en-US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1-11</a:t>
            </a:r>
            <a:r>
              <a:rPr lang="zh-CN" altLang="en-US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33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69686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E4137-A5FA-4EEB-A64A-2E761E398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03" y="173255"/>
            <a:ext cx="11925701" cy="655480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保罗的警告：脱去律法主义的虚伪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solidFill>
                <a:srgbClr val="0000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这百姓用嘴唇尊敬我，心却远离我。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（太十五：</a:t>
            </a:r>
            <a:r>
              <a:rPr 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2000" b="1" dirty="0">
              <a:solidFill>
                <a:srgbClr val="0000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我们知道律法原是好的，只要人用得合宜。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（提前一：</a:t>
            </a:r>
            <a:r>
              <a:rPr 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但命令的总归就是爱；这爱是从清洁的心和无亏的良心，无伪的信心生出来的。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（提前一：</a:t>
            </a:r>
            <a:r>
              <a:rPr 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因为那字句是叫人死，精意是叫人活。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（林后三：</a:t>
            </a:r>
            <a:r>
              <a:rPr lang="en-US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6b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22060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1F0EB-43A7-4563-8C92-1631A1110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753" y="192505"/>
            <a:ext cx="11925701" cy="653555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律法主义者的特征：喜欢找茬抱怨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“犬类”、“作恶”、“妄自行割”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虚伪往往会在无意或善意当中形成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脱去虚伪：表里一致，不依靠自己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取得成功：追求热忱，而不是结果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爱神的热忱，实为脱去虚伪之关键</a:t>
            </a: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57392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D9C2ED2-34AE-4AD7-8707-68543EBB54C9}"/>
              </a:ext>
            </a:extLst>
          </p:cNvPr>
          <p:cNvSpPr/>
          <p:nvPr/>
        </p:nvSpPr>
        <p:spPr>
          <a:xfrm>
            <a:off x="2897204" y="1980598"/>
            <a:ext cx="693981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altLang="zh-CN" sz="16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</a:t>
            </a:r>
            <a:r>
              <a:rPr lang="en-US" altLang="zh-CN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脱去缠累的喜乐（</a:t>
            </a:r>
            <a:r>
              <a:rPr 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4-7</a:t>
            </a:r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节）</a:t>
            </a:r>
            <a:br>
              <a:rPr lang="en-US" altLang="zh-CN" sz="40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endParaRPr lang="en-US" sz="4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49617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18E124C-7339-4C41-AF9B-740C69C6FB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967" y="102637"/>
            <a:ext cx="11999168" cy="6680718"/>
          </a:xfrm>
        </p:spPr>
        <p:txBody>
          <a:bodyPr>
            <a:normAutofit/>
          </a:bodyPr>
          <a:lstStyle/>
          <a:p>
            <a:pPr algn="l"/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弟兄们，我还有话说，你们要靠主喜乐。我把这话再写给你们，于我并不为难，于你们却是妥当。</a:t>
            </a:r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应当防备犬类，防备作恶的，防备妄自行割的。</a:t>
            </a:r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因为真受割礼的，乃是我们这以神的灵敬拜、在基督耶稣里夸口、不靠着肉体的。</a:t>
            </a:r>
            <a:r>
              <a:rPr lang="en-US" sz="3300" b="1" baseline="300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sz="33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其实，我也可以靠肉体；若是别人想他可以靠肉体，我更可以靠着了。</a:t>
            </a:r>
            <a:r>
              <a:rPr lang="en-US" sz="3300" b="1" baseline="300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CN" altLang="en-US" sz="33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我第八天受割礼；我是以色列族、便雅悯支派的人，是希伯来人所生的希伯来人。就律法说，我是法利赛人；</a:t>
            </a:r>
            <a:r>
              <a:rPr lang="en-US" sz="3300" b="1" baseline="300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CN" altLang="en-US" sz="33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就热心说，我是逼迫教会的；就律法上的义说，我是无可指摘的。</a:t>
            </a:r>
            <a:r>
              <a:rPr lang="en-US" sz="3300" b="1" baseline="300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CN" altLang="en-US" sz="33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只是我先前以为于我有益的，我现在因基督都当作有损的。</a:t>
            </a:r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不但如此，我也将万事当作有损的，因我以认识我主基督耶稣为至宝。我为他已经丢弃万事，看作粪土，为要得着基督；</a:t>
            </a:r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并且得以在他里面，不是有自己因律法而得的义，乃是有信基督的义，就是因信神而来的义，</a:t>
            </a:r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使我认识基督，晓得他复活的大能，并且晓得和他一同受苦，效法他的死，</a:t>
            </a:r>
            <a:r>
              <a:rPr lang="en-US" sz="3300" b="1" baseline="300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CN" altLang="en-US" sz="33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或者我也得以从死里复活。</a:t>
            </a:r>
            <a:r>
              <a:rPr lang="zh-CN" altLang="en-US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（腓三：</a:t>
            </a:r>
            <a:r>
              <a:rPr lang="en-US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1-11</a:t>
            </a:r>
            <a:r>
              <a:rPr lang="zh-CN" altLang="en-US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33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12045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6CDF1-8E21-4335-8A7F-0E4CD2A63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558" y="176169"/>
            <a:ext cx="11836866" cy="65685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保罗的资本原可带来无尚的荣耀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为主脱去缠累得以经历更大喜乐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富有少年官无法摆脱缠累的忧愁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撒该：</a:t>
            </a:r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主啊，我把所有的一半给穷人；我若讹诈了谁，就还他四倍。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（路十九：</a:t>
            </a:r>
            <a:r>
              <a:rPr 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耶稣：</a:t>
            </a:r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今天救恩到了这家，因为他也是亚伯拉罕的子孙。人子来，为要寻找、拯救失丧的人。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（路十九：</a:t>
            </a:r>
            <a:r>
              <a:rPr 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9-10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48884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2257</Words>
  <Application>Microsoft Office PowerPoint</Application>
  <PresentationFormat>Widescreen</PresentationFormat>
  <Paragraphs>80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KaiTi</vt:lpstr>
      <vt:lpstr>Arial</vt:lpstr>
      <vt:lpstr>Calibri</vt:lpstr>
      <vt:lpstr>Calibri Light</vt:lpstr>
      <vt:lpstr>Wingdings</vt:lpstr>
      <vt:lpstr>Office Theme</vt:lpstr>
      <vt:lpstr>PowerPoint Presentation</vt:lpstr>
      <vt:lpstr>喜乐的泉源（五）  腓三：1-11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Chen, Tennyson</dc:creator>
  <cp:lastModifiedBy>Chen, Tennyson</cp:lastModifiedBy>
  <cp:revision>21</cp:revision>
  <dcterms:created xsi:type="dcterms:W3CDTF">2019-08-12T18:19:10Z</dcterms:created>
  <dcterms:modified xsi:type="dcterms:W3CDTF">2019-08-15T19:24:24Z</dcterms:modified>
</cp:coreProperties>
</file>