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8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9BEA-3753-430B-ADA8-602EA437D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F-EB35-400A-9CEB-87DF31EAC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03CC-0520-47E9-9659-10A24CC9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ECC18-C13C-408B-B154-711FE6732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ECEBF-5F20-4B68-B9D6-86EBFAEF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CA6F-E908-4746-B408-819E8359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658EE-A795-482E-83A4-68D1B07DA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BCF5F-07EA-49A9-B375-F71CCDB2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8A3ED-E96D-4226-B25D-9A89BB35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90024-AEBC-454C-AE23-56E03BFC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4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92F5AD-C1FE-4A63-AF0C-E438957D3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8347F-407B-4E35-A796-48BCEC8EA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673EE-6572-4EFF-A2FC-BBE2503D7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4A840-CB0D-4F4C-AE1C-203EB3ED6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DCCDC-783E-4E33-801C-4352CB8B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8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CDB38-9E82-479E-AFA3-D4908EA35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2D90F-A2B4-45A8-BDAC-A32384E4D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ACA76-CC87-45CF-97A7-B56461D2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62FEA-5E2F-429A-9E58-25369D58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A3065-6306-4F36-8D56-2BC01B67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8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87E0-7EC1-4D34-A0B6-858D26436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E4740-DDCF-4F3E-BC39-846E51CFA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ABFCC-71C2-4E3C-A3B5-1FC0183F1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E8D5C-8BF0-48DC-BA86-814A78497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0619C-ACDD-4745-90B2-6315E5734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BF317-BF10-4BB1-ACAE-DF1D2D679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B6F10-8950-4811-9FD3-92710342C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B1003-0EF9-4E0A-8CFC-27BF109F5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9179D-B5C6-4028-9D86-B42137DA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726FD-9C9E-4495-8D05-D048F187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8DDB3-5AE6-4AFC-B3A6-47D0DCFC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7F1C-C33C-4DC5-98BA-104E8B4A1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4B6EB-DEF8-41A1-87C2-E9F37D043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BEC95-5899-4870-AB53-FC04A10CF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3B124E-09E3-4331-8ECF-BF2FEA2B8A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25234A-679B-4ADA-88AD-138B4B201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6AE2C0-0074-4ACA-BD0C-2FE1E3E3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7C00F-6FFB-43F5-95C0-B6CF6F16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00BC8-9650-48CF-BD7A-8FCC541A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0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56C3-830C-44E9-9FE5-0CD6CBD41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4B0EE5-4D01-48FC-A483-CFD84C272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40F1E-5019-43AB-BE91-3B90F86C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E97CD-E009-4E52-AB9D-95FFB419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8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3EA22A-9120-49FA-BF17-8AC550962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75BFB-F1F1-40CC-BDD2-5C2C5CA6D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493F1-A0B3-4A30-B11C-FD355461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5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C0F6-AF0E-4035-B455-584AEA572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A97C3-A1C3-44D4-BE08-17A7FDF2F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670C8-5677-4938-BF90-29EE135BA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4364A-B8B1-461F-A04B-A7EAA8FD2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18BC1-B67A-40F4-8A79-557A35331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38BF2-E0C4-4578-A3A6-18D22491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8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3870-8D5E-4A78-8A2A-74BB075A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7AA45-4219-410B-A7E8-FE5980AF7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C6EB8-BCCF-4D7A-8137-BF0161FC7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4F813-E513-4583-B398-70C82FFAE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ADF01-2502-4CC2-95A5-2A6D752E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DCCDF-BFFA-4B77-8DD3-C3650AB4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5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FD659A-7F1A-4C7E-B376-BCD7F5A5F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8807B-8513-4215-8E62-9C8FE3E05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FA47-C332-49F9-8558-02BACF5D49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A619-DFE0-42E0-9E1D-6FA187F3C796}" type="datetimeFigureOut">
              <a:rPr lang="en-US" smtClean="0"/>
              <a:t>07-18-2019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9A9B6-627C-4198-9660-01FA6C1AA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BF330-387D-4317-BEE5-08F34B822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F41E1-00BE-4965-9486-70007D2AF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9D9E-96DC-4236-8EE3-F089F2BDF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454"/>
            <a:ext cx="10515600" cy="1938992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喜乐的泉源（四）</a:t>
            </a:r>
            <a:b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（腓二：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12-30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BE624F-EF5C-43D7-B26C-C30597F3CA12}"/>
              </a:ext>
            </a:extLst>
          </p:cNvPr>
          <p:cNvSpPr txBox="1"/>
          <p:nvPr/>
        </p:nvSpPr>
        <p:spPr>
          <a:xfrm>
            <a:off x="3001992" y="3082446"/>
            <a:ext cx="6620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美好见证的喜乐（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12-18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1F2E8E-93A9-45FB-92B4-B065450112DC}"/>
              </a:ext>
            </a:extLst>
          </p:cNvPr>
          <p:cNvSpPr txBox="1"/>
          <p:nvPr/>
        </p:nvSpPr>
        <p:spPr>
          <a:xfrm>
            <a:off x="3001992" y="3790332"/>
            <a:ext cx="6620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同工同劳的喜乐（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19-24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FCEFCA-B4E8-45A2-AB77-5F87D01E339C}"/>
              </a:ext>
            </a:extLst>
          </p:cNvPr>
          <p:cNvSpPr txBox="1"/>
          <p:nvPr/>
        </p:nvSpPr>
        <p:spPr>
          <a:xfrm>
            <a:off x="3001992" y="4584189"/>
            <a:ext cx="6620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接受帮助的喜乐（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25-30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784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40" y="387709"/>
            <a:ext cx="11914360" cy="60825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保罗的服侍充满了各种艰辛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保罗从主内同工得到了安慰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与故友重逢得到的一点启发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同工和睦相处才会感到喜乐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避免自体免疫性疾病的发生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学习提摩太去做“对的人”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189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20" y="289367"/>
            <a:ext cx="11485830" cy="64124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提摩太为兴旺福音竭尽全力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保罗对提摩太的吩咐：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你不要以给我们的主作见证为耻，也不要以我这为主被囚的为耻；总要按神的能力，与我为福音同受苦难。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（提后一：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冯秉诚牧师一针见血的分析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“荣耀神”应是事工的总纲</a:t>
            </a: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17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20" y="289367"/>
            <a:ext cx="11485830" cy="64124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提摩太表现出对人的尊敬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待人的原则：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不可严责老年人，只要劝他如同父亲；劝少年人如同弟兄；劝老年妇女如同母亲；劝少年妇女如同姊妹；总要清清洁洁的。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（提前五：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弟兄姊妹被呼召成为家人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谁才是我们真正的敌人呢？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156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40" y="387709"/>
            <a:ext cx="11914360" cy="60825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假设对方无辜的原则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小范围内处理的原则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同工同劳会带来喜乐</a:t>
            </a: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89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65" y="2181137"/>
            <a:ext cx="10515600" cy="1400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接受帮助的喜乐（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149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2FB7E9-CE44-4EA1-9F09-F87A3C355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5" y="93306"/>
            <a:ext cx="12045820" cy="6680718"/>
          </a:xfrm>
        </p:spPr>
        <p:txBody>
          <a:bodyPr>
            <a:noAutofit/>
          </a:bodyPr>
          <a:lstStyle/>
          <a:p>
            <a:pPr algn="l"/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我靠主耶稣指望快打发提摩太去见你们，叫我知道你们的事，心里就得着安慰。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因为我没有别人与我同心，实在挂念你们的事。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别人都求自己的事，并不求耶稣基督的事。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但你们知道提摩太的明证；他兴旺福音，与我同劳，待我像儿子待父亲一样。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所以，我一看出我的事要怎样了结，就盼望立刻打发他去；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但我靠着主自信我也必快去。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然而，我想必须打发以巴弗提到你们那里去。他是我的兄弟，与我一同做工，一同当兵，是你们所差遣的，也是供给我需用的。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他很想念你们众人，并且极其难过，因为你们听见他病了。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他实在是病了，几乎要死；然而神怜恤他，不但怜恤他，也怜恤我，免得我忧上加忧。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所以我越发急速打发他去，叫你们再见他，就可以喜乐，我也可以少些忧愁。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故此，你们要在主里欢欢乐乐的接待他，而且要尊重这样的人；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30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因他为做基督的工夫，几乎至死，不顾性命，要补足你们供给我的不及之处。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（腓二）</a:t>
            </a:r>
            <a:endParaRPr lang="en-US" sz="3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7617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40" y="387709"/>
            <a:ext cx="11914360" cy="60825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保罗深切关心同工以巴弗提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保罗也欣然接受同工的帮助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爱人如己是我们的生活原则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爱人如己也需要有实践对象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华人尤其需要学习接受帮助</a:t>
            </a: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56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40" y="387709"/>
            <a:ext cx="11914360" cy="60825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神期待我们接受他人的帮助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听起来简单，做起来却不易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放不下面子，实为心中骄傲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不想欠人情，否认恩典一说</a:t>
            </a: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996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40" y="387709"/>
            <a:ext cx="11914360" cy="60825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接受帮助最大的喜乐是激发感恩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感恩会激发我们帮助他人的心志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基督徒间的彼此相爱是散发式的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帮助他人与接受帮助都同为喜乐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建立正确的人际关系可成为喜乐的源泉，愿神帮助我们！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509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65" y="2181137"/>
            <a:ext cx="10515600" cy="1400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美好见证的喜乐（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12-18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411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2FB7E9-CE44-4EA1-9F09-F87A3C355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17" y="231399"/>
            <a:ext cx="11547565" cy="6395201"/>
          </a:xfrm>
        </p:spPr>
        <p:txBody>
          <a:bodyPr>
            <a:noAutofit/>
          </a:bodyPr>
          <a:lstStyle/>
          <a:p>
            <a:pPr algn="l"/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这样看来，我亲爱的弟兄，你们既是常顺服的，不但我在你们那里，就是我如今不在你们那里，更是顺服的，就当恐惧战兢做成你们得救的工夫。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因为你们立志行事都是神在你们心里运行，为要成就他的美意。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凡所行的，都不要发怨言，起争论，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使你们无可指摘，诚实无伪，在这弯曲悖谬的世代作神无瑕疵的儿女。你们显在这世代中，好像明光照耀，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将生命的道表明出来，叫我在基督的日子好夸我没有空跑，也没有徒劳。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我以你们的信心为供献的祭物，我若被浇奠在其上，也是喜乐，并且与你们众人一同喜乐。</a:t>
            </a:r>
            <a:r>
              <a:rPr lang="en-US" sz="36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你们也要照样喜乐，并且与我一同喜乐。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（腓二）</a:t>
            </a:r>
            <a:endParaRPr lang="en-US" sz="3600" dirty="0">
              <a:solidFill>
                <a:srgbClr val="0000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669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40" y="312345"/>
            <a:ext cx="11914360" cy="60884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我们正身处于一个弯曲悖谬的世代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我们的责任是要如同明光照耀世界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保罗因扭转了腓立比的文化而喜乐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想要光照世界，须戒除属灵的惰性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做成得救功夫，是不让其半途而废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50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20" y="156172"/>
            <a:ext cx="11914360" cy="65456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想要光照世界，须活出生命之道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世人必然把我们的言行看在眼里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我们的言行会引致永生或是永死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生活见证是赢取灵魂的最佳途径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764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890" y="156172"/>
            <a:ext cx="11350028" cy="65456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惟有那愚拙无学问的辩论，总要弃绝，因为知道这等事是起争竞的。然而主的仆人不可争竞，只要温温和和的待众人，善于教导，存心忍耐，用温柔劝戒那抵挡的人；或者神给他们悔改的心，可以明白真道，叫他们这已经被魔鬼任意掳去的，可以醒悟，脱离他的网罗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（提后二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:23-26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不是说要等到我们已然完全才作见证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715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02" y="312345"/>
            <a:ext cx="11304760" cy="62408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如同明光照耀与喜乐有何关系？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坦然无惧的心：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小子们哪，你们要住在主里面。这样，</a:t>
            </a:r>
            <a:r>
              <a:rPr lang="zh-TW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若显现，我们就可以坦然无惧；当</a:t>
            </a:r>
            <a:r>
              <a:rPr lang="zh-TW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来的时候，在</a:t>
            </a:r>
            <a:r>
              <a:rPr lang="zh-TW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面前也不至于惭愧。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（约一二：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积财宝在天上：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只要积攒财宝在天上；天上没有虫子咬，不能锈坏，也没有贼挖窟窿来偷。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（太六：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美好的见证当是我们喜乐的泉源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079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03A5-4F86-438E-AF6F-DD5813D5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65" y="2181137"/>
            <a:ext cx="10515600" cy="1400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同工同劳的喜乐（</a:t>
            </a:r>
            <a:r>
              <a:rPr 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19-24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节）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76735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2FB7E9-CE44-4EA1-9F09-F87A3C355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5" y="93306"/>
            <a:ext cx="12045820" cy="6680718"/>
          </a:xfrm>
        </p:spPr>
        <p:txBody>
          <a:bodyPr>
            <a:noAutofit/>
          </a:bodyPr>
          <a:lstStyle/>
          <a:p>
            <a:pPr algn="l"/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我靠主耶稣指望快打发提摩太去见你们，叫我知道你们的事，心里就得着安慰。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因为我没有别人与我同心，实在挂念你们的事。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别人都求自己的事，并不求耶稣基督的事。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但你们知道提摩太的明证；他兴旺福音，与我同劳，待我像儿子待父亲一样。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所以，我一看出我的事要怎样了结，就盼望立刻打发他去；</a:t>
            </a:r>
            <a:r>
              <a:rPr lang="en-US" sz="340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但我靠着主自信我也必快去。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然而，我想必须打发以巴弗提到你们那里去。他是我的兄弟，与我一同做工，一同当兵，是你们所差遣的，也是供给我需用的。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他很想念你们众人，并且极其难过，因为你们听见他病了。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他实在是病了，几乎要死；然而神怜恤他，不但怜恤他，也怜恤我，免得我忧上加忧。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所以我越发急速打发他去，叫你们再见他，就可以喜乐，我也可以少些忧愁。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故此，你们要在主里欢欢乐乐的接待他，而且要尊重这样的人；</a:t>
            </a:r>
            <a:r>
              <a:rPr lang="en-US" sz="340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30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因他为做基督的工夫，几乎至死，不顾性命，要补足你们供给我的不及之处。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（腓二）</a:t>
            </a:r>
            <a:endParaRPr lang="en-US" sz="3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82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1995</Words>
  <Application>Microsoft Office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KaiTi</vt:lpstr>
      <vt:lpstr>SimSun</vt:lpstr>
      <vt:lpstr>Arial</vt:lpstr>
      <vt:lpstr>Calibri</vt:lpstr>
      <vt:lpstr>Calibri Light</vt:lpstr>
      <vt:lpstr>Wingdings</vt:lpstr>
      <vt:lpstr>Office Theme</vt:lpstr>
      <vt:lpstr>喜乐的泉源（四） （腓二：12-30）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TennysonChen</cp:lastModifiedBy>
  <cp:revision>23</cp:revision>
  <dcterms:created xsi:type="dcterms:W3CDTF">2019-07-09T20:19:20Z</dcterms:created>
  <dcterms:modified xsi:type="dcterms:W3CDTF">2019-07-19T02:59:26Z</dcterms:modified>
</cp:coreProperties>
</file>