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92" r:id="rId2"/>
    <p:sldId id="289" r:id="rId3"/>
    <p:sldId id="276" r:id="rId4"/>
    <p:sldId id="257" r:id="rId5"/>
    <p:sldId id="297" r:id="rId6"/>
    <p:sldId id="296" r:id="rId7"/>
    <p:sldId id="291" r:id="rId8"/>
    <p:sldId id="287" r:id="rId9"/>
    <p:sldId id="300" r:id="rId10"/>
    <p:sldId id="299" r:id="rId11"/>
    <p:sldId id="298" r:id="rId12"/>
    <p:sldId id="294" r:id="rId13"/>
    <p:sldId id="295" r:id="rId14"/>
    <p:sldId id="263" r:id="rId15"/>
    <p:sldId id="301"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11" autoAdjust="0"/>
    <p:restoredTop sz="93979" autoAdjust="0"/>
  </p:normalViewPr>
  <p:slideViewPr>
    <p:cSldViewPr>
      <p:cViewPr varScale="1">
        <p:scale>
          <a:sx n="61" d="100"/>
          <a:sy n="61" d="100"/>
        </p:scale>
        <p:origin x="93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48B9F3D-6C2E-4A2C-8D83-7BE5F502A0A3}" type="datetimeFigureOut">
              <a:rPr lang="en-US"/>
              <a:pPr>
                <a:defRPr/>
              </a:pPr>
              <a:t>7/14/2019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C662F15-E0B6-4E95-B35F-D2393AE27A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0BF55C-0EDB-4AEF-8305-1D9A436CAAC7}" type="slidenum">
              <a:rPr lang="en-US" altLang="en-US"/>
              <a:pPr>
                <a:spcBef>
                  <a:spcPct val="0"/>
                </a:spcBef>
              </a:pPr>
              <a:t>1</a:t>
            </a:fld>
            <a:endParaRPr lang="en-US" altLang="en-US"/>
          </a:p>
        </p:txBody>
      </p:sp>
    </p:spTree>
    <p:extLst>
      <p:ext uri="{BB962C8B-B14F-4D97-AF65-F5344CB8AC3E}">
        <p14:creationId xmlns:p14="http://schemas.microsoft.com/office/powerpoint/2010/main" val="174020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279E1-80A9-4752-B9FF-F90E6562FD99}" type="slidenum">
              <a:rPr lang="en-US" altLang="en-US"/>
              <a:pPr>
                <a:spcBef>
                  <a:spcPct val="0"/>
                </a:spcBef>
              </a:pPr>
              <a:t>10</a:t>
            </a:fld>
            <a:endParaRPr lang="en-US" altLang="en-US"/>
          </a:p>
        </p:txBody>
      </p:sp>
    </p:spTree>
    <p:extLst>
      <p:ext uri="{BB962C8B-B14F-4D97-AF65-F5344CB8AC3E}">
        <p14:creationId xmlns:p14="http://schemas.microsoft.com/office/powerpoint/2010/main" val="3796800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279E1-80A9-4752-B9FF-F90E6562FD99}" type="slidenum">
              <a:rPr lang="en-US" altLang="en-US"/>
              <a:pPr>
                <a:spcBef>
                  <a:spcPct val="0"/>
                </a:spcBef>
              </a:pPr>
              <a:t>11</a:t>
            </a:fld>
            <a:endParaRPr lang="en-US" altLang="en-US"/>
          </a:p>
        </p:txBody>
      </p:sp>
    </p:spTree>
    <p:extLst>
      <p:ext uri="{BB962C8B-B14F-4D97-AF65-F5344CB8AC3E}">
        <p14:creationId xmlns:p14="http://schemas.microsoft.com/office/powerpoint/2010/main" val="213130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279E1-80A9-4752-B9FF-F90E6562FD99}" type="slidenum">
              <a:rPr lang="en-US" altLang="en-US"/>
              <a:pPr>
                <a:spcBef>
                  <a:spcPct val="0"/>
                </a:spcBef>
              </a:pPr>
              <a:t>12</a:t>
            </a:fld>
            <a:endParaRPr lang="en-US" altLang="en-US"/>
          </a:p>
        </p:txBody>
      </p:sp>
    </p:spTree>
    <p:extLst>
      <p:ext uri="{BB962C8B-B14F-4D97-AF65-F5344CB8AC3E}">
        <p14:creationId xmlns:p14="http://schemas.microsoft.com/office/powerpoint/2010/main" val="102689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279E1-80A9-4752-B9FF-F90E6562FD99}" type="slidenum">
              <a:rPr lang="en-US" altLang="en-US"/>
              <a:pPr>
                <a:spcBef>
                  <a:spcPct val="0"/>
                </a:spcBef>
              </a:pPr>
              <a:t>13</a:t>
            </a:fld>
            <a:endParaRPr lang="en-US" altLang="en-US"/>
          </a:p>
        </p:txBody>
      </p:sp>
    </p:spTree>
    <p:extLst>
      <p:ext uri="{BB962C8B-B14F-4D97-AF65-F5344CB8AC3E}">
        <p14:creationId xmlns:p14="http://schemas.microsoft.com/office/powerpoint/2010/main" val="8511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A912CC-C4C6-40B6-8A57-FFBC249802CB}" type="slidenum">
              <a:rPr lang="en-US" altLang="en-US"/>
              <a:pPr>
                <a:spcBef>
                  <a:spcPct val="0"/>
                </a:spcBef>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794F45-DB29-42EB-81B9-49A6622F6DC2}"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DABA46-6E5C-4792-9686-FB7ED1EBDC5C}"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584BC3-9BC7-48A6-AB0B-28262FFC2355}"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584BC3-9BC7-48A6-AB0B-28262FFC2355}" type="slidenum">
              <a:rPr lang="en-US" altLang="en-US"/>
              <a:pPr>
                <a:spcBef>
                  <a:spcPct val="0"/>
                </a:spcBef>
              </a:pPr>
              <a:t>5</a:t>
            </a:fld>
            <a:endParaRPr lang="en-US" altLang="en-US"/>
          </a:p>
        </p:txBody>
      </p:sp>
    </p:spTree>
    <p:extLst>
      <p:ext uri="{BB962C8B-B14F-4D97-AF65-F5344CB8AC3E}">
        <p14:creationId xmlns:p14="http://schemas.microsoft.com/office/powerpoint/2010/main" val="97943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584BC3-9BC7-48A6-AB0B-28262FFC2355}" type="slidenum">
              <a:rPr lang="en-US" altLang="en-US"/>
              <a:pPr>
                <a:spcBef>
                  <a:spcPct val="0"/>
                </a:spcBef>
              </a:pPr>
              <a:t>6</a:t>
            </a:fld>
            <a:endParaRPr lang="en-US" altLang="en-US"/>
          </a:p>
        </p:txBody>
      </p:sp>
    </p:spTree>
    <p:extLst>
      <p:ext uri="{BB962C8B-B14F-4D97-AF65-F5344CB8AC3E}">
        <p14:creationId xmlns:p14="http://schemas.microsoft.com/office/powerpoint/2010/main" val="176873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584BC3-9BC7-48A6-AB0B-28262FFC2355}" type="slidenum">
              <a:rPr lang="en-US" altLang="en-US"/>
              <a:pPr>
                <a:spcBef>
                  <a:spcPct val="0"/>
                </a:spcBef>
              </a:pPr>
              <a:t>7</a:t>
            </a:fld>
            <a:endParaRPr lang="en-US" altLang="en-US"/>
          </a:p>
        </p:txBody>
      </p:sp>
    </p:spTree>
    <p:extLst>
      <p:ext uri="{BB962C8B-B14F-4D97-AF65-F5344CB8AC3E}">
        <p14:creationId xmlns:p14="http://schemas.microsoft.com/office/powerpoint/2010/main" val="354961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279E1-80A9-4752-B9FF-F90E6562FD99}"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279E1-80A9-4752-B9FF-F90E6562FD99}" type="slidenum">
              <a:rPr lang="en-US" altLang="en-US"/>
              <a:pPr>
                <a:spcBef>
                  <a:spcPct val="0"/>
                </a:spcBef>
              </a:pPr>
              <a:t>9</a:t>
            </a:fld>
            <a:endParaRPr lang="en-US" altLang="en-US"/>
          </a:p>
        </p:txBody>
      </p:sp>
    </p:spTree>
    <p:extLst>
      <p:ext uri="{BB962C8B-B14F-4D97-AF65-F5344CB8AC3E}">
        <p14:creationId xmlns:p14="http://schemas.microsoft.com/office/powerpoint/2010/main" val="3227226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024132C-71DB-40DF-A6BF-DEF98CE8D79D}" type="datetimeFigureOut">
              <a:rPr lang="en-US"/>
              <a:pPr>
                <a:defRPr/>
              </a:pPr>
              <a:t>7/14/2019</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5917786C-1320-47D7-A9F3-6F9FC4F9C241}" type="slidenum">
              <a:rPr lang="en-US" altLang="en-US"/>
              <a:pPr>
                <a:defRPr/>
              </a:pPr>
              <a:t>‹#›</a:t>
            </a:fld>
            <a:endParaRPr lang="en-US" altLang="en-US"/>
          </a:p>
        </p:txBody>
      </p:sp>
    </p:spTree>
    <p:extLst>
      <p:ext uri="{BB962C8B-B14F-4D97-AF65-F5344CB8AC3E}">
        <p14:creationId xmlns:p14="http://schemas.microsoft.com/office/powerpoint/2010/main" val="22152660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4E1217A-3655-4650-9829-F950F6BFBDF4}" type="datetimeFigureOut">
              <a:rPr lang="en-US"/>
              <a:pPr>
                <a:defRPr/>
              </a:pPr>
              <a:t>7/14/2019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8178CE-B9DA-40B0-9C77-566F4933BF1E}" type="slidenum">
              <a:rPr lang="en-US" altLang="en-US"/>
              <a:pPr>
                <a:defRPr/>
              </a:pPr>
              <a:t>‹#›</a:t>
            </a:fld>
            <a:endParaRPr lang="en-US" altLang="en-US"/>
          </a:p>
        </p:txBody>
      </p:sp>
    </p:spTree>
    <p:extLst>
      <p:ext uri="{BB962C8B-B14F-4D97-AF65-F5344CB8AC3E}">
        <p14:creationId xmlns:p14="http://schemas.microsoft.com/office/powerpoint/2010/main" val="30681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AA6AB34-3CC7-4AC2-9DDF-739A37A1C9D1}" type="datetimeFigureOut">
              <a:rPr lang="en-US"/>
              <a:pPr>
                <a:defRPr/>
              </a:pPr>
              <a:t>7/14/2019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678BDF0-DB5C-4E32-841C-CD3E4C70A2CD}" type="slidenum">
              <a:rPr lang="en-US" altLang="en-US"/>
              <a:pPr>
                <a:defRPr/>
              </a:pPr>
              <a:t>‹#›</a:t>
            </a:fld>
            <a:endParaRPr lang="en-US" altLang="en-US"/>
          </a:p>
        </p:txBody>
      </p:sp>
    </p:spTree>
    <p:extLst>
      <p:ext uri="{BB962C8B-B14F-4D97-AF65-F5344CB8AC3E}">
        <p14:creationId xmlns:p14="http://schemas.microsoft.com/office/powerpoint/2010/main" val="388300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A1825FF-59C5-4D0B-937C-D865642BC3AC}" type="datetimeFigureOut">
              <a:rPr lang="en-US"/>
              <a:pPr>
                <a:defRPr/>
              </a:pPr>
              <a:t>7/14/2019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5B4E92A-9A2E-4E55-8437-3D9B0A7097DC}" type="slidenum">
              <a:rPr lang="en-US" altLang="en-US"/>
              <a:pPr>
                <a:defRPr/>
              </a:pPr>
              <a:t>‹#›</a:t>
            </a:fld>
            <a:endParaRPr lang="en-US" altLang="en-US"/>
          </a:p>
        </p:txBody>
      </p:sp>
    </p:spTree>
    <p:extLst>
      <p:ext uri="{BB962C8B-B14F-4D97-AF65-F5344CB8AC3E}">
        <p14:creationId xmlns:p14="http://schemas.microsoft.com/office/powerpoint/2010/main" val="324620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55D643-050C-4815-B866-ABA189C5371A}" type="datetimeFigureOut">
              <a:rPr lang="en-US"/>
              <a:pPr>
                <a:defRPr/>
              </a:pPr>
              <a:t>7/14/2019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A4E226CA-F715-4C2C-8791-C3EE52338A55}" type="slidenum">
              <a:rPr lang="en-US" altLang="en-US"/>
              <a:pPr>
                <a:defRPr/>
              </a:pPr>
              <a:t>‹#›</a:t>
            </a:fld>
            <a:endParaRPr lang="en-US" altLang="en-US"/>
          </a:p>
        </p:txBody>
      </p:sp>
    </p:spTree>
    <p:extLst>
      <p:ext uri="{BB962C8B-B14F-4D97-AF65-F5344CB8AC3E}">
        <p14:creationId xmlns:p14="http://schemas.microsoft.com/office/powerpoint/2010/main" val="757126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067E659-D4EB-4DE7-9F0E-60DC46B0BBAF}" type="datetimeFigureOut">
              <a:rPr lang="en-US"/>
              <a:pPr>
                <a:defRPr/>
              </a:pPr>
              <a:t>7/14/2019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3C3B8DD-F832-4F70-ACE8-2AD2AB495DF4}" type="slidenum">
              <a:rPr lang="en-US" altLang="en-US"/>
              <a:pPr>
                <a:defRPr/>
              </a:pPr>
              <a:t>‹#›</a:t>
            </a:fld>
            <a:endParaRPr lang="en-US" altLang="en-US"/>
          </a:p>
        </p:txBody>
      </p:sp>
    </p:spTree>
    <p:extLst>
      <p:ext uri="{BB962C8B-B14F-4D97-AF65-F5344CB8AC3E}">
        <p14:creationId xmlns:p14="http://schemas.microsoft.com/office/powerpoint/2010/main" val="268900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3F47640-14E7-4E9C-A002-2D325F37FA58}" type="datetimeFigureOut">
              <a:rPr lang="en-US"/>
              <a:pPr>
                <a:defRPr/>
              </a:pPr>
              <a:t>7/14/2019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C3B69FF-9168-4283-8CB6-3C46EEB4EBAE}" type="slidenum">
              <a:rPr lang="en-US" altLang="en-US"/>
              <a:pPr>
                <a:defRPr/>
              </a:pPr>
              <a:t>‹#›</a:t>
            </a:fld>
            <a:endParaRPr lang="en-US" altLang="en-US"/>
          </a:p>
        </p:txBody>
      </p:sp>
    </p:spTree>
    <p:extLst>
      <p:ext uri="{BB962C8B-B14F-4D97-AF65-F5344CB8AC3E}">
        <p14:creationId xmlns:p14="http://schemas.microsoft.com/office/powerpoint/2010/main" val="16236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889DFE3-552D-4FA0-B98D-DB776AEE9BE8}" type="datetimeFigureOut">
              <a:rPr lang="en-US"/>
              <a:pPr>
                <a:defRPr/>
              </a:pPr>
              <a:t>7/14/2019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9BBF229-FFC5-4228-BA1D-318FE213CA89}" type="slidenum">
              <a:rPr lang="en-US" altLang="en-US"/>
              <a:pPr>
                <a:defRPr/>
              </a:pPr>
              <a:t>‹#›</a:t>
            </a:fld>
            <a:endParaRPr lang="en-US" altLang="en-US"/>
          </a:p>
        </p:txBody>
      </p:sp>
    </p:spTree>
    <p:extLst>
      <p:ext uri="{BB962C8B-B14F-4D97-AF65-F5344CB8AC3E}">
        <p14:creationId xmlns:p14="http://schemas.microsoft.com/office/powerpoint/2010/main" val="268859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773AC35-3AB8-46E8-AC26-217B27C1AF50}" type="datetimeFigureOut">
              <a:rPr lang="en-US"/>
              <a:pPr>
                <a:defRPr/>
              </a:pPr>
              <a:t>7/14/2019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50D564B-1FF7-4C7B-90F1-D0A2B4C4EAC8}" type="slidenum">
              <a:rPr lang="en-US" altLang="en-US"/>
              <a:pPr>
                <a:defRPr/>
              </a:pPr>
              <a:t>‹#›</a:t>
            </a:fld>
            <a:endParaRPr lang="en-US" altLang="en-US"/>
          </a:p>
        </p:txBody>
      </p:sp>
    </p:spTree>
    <p:extLst>
      <p:ext uri="{BB962C8B-B14F-4D97-AF65-F5344CB8AC3E}">
        <p14:creationId xmlns:p14="http://schemas.microsoft.com/office/powerpoint/2010/main" val="289873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9C727B9-83B5-4FBB-836D-E43759B8FBF0}" type="datetimeFigureOut">
              <a:rPr lang="en-US"/>
              <a:pPr>
                <a:defRPr/>
              </a:pPr>
              <a:t>7/14/2019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C96C25F-EC30-420F-850E-ED3A206FFF55}" type="slidenum">
              <a:rPr lang="en-US" altLang="en-US"/>
              <a:pPr>
                <a:defRPr/>
              </a:pPr>
              <a:t>‹#›</a:t>
            </a:fld>
            <a:endParaRPr lang="en-US" altLang="en-US"/>
          </a:p>
        </p:txBody>
      </p:sp>
    </p:spTree>
    <p:extLst>
      <p:ext uri="{BB962C8B-B14F-4D97-AF65-F5344CB8AC3E}">
        <p14:creationId xmlns:p14="http://schemas.microsoft.com/office/powerpoint/2010/main" val="267406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635B4FC-4D2E-40D6-B057-92BDE3DB2E7E}" type="datetimeFigureOut">
              <a:rPr lang="en-US"/>
              <a:pPr>
                <a:defRPr/>
              </a:pPr>
              <a:t>7/14/2019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41F70CEE-5FFB-4C06-9518-0CC348E755DA}" type="slidenum">
              <a:rPr lang="en-US" altLang="en-US"/>
              <a:pPr>
                <a:defRPr/>
              </a:pPr>
              <a:t>‹#›</a:t>
            </a:fld>
            <a:endParaRPr lang="en-US" altLang="en-US"/>
          </a:p>
        </p:txBody>
      </p:sp>
    </p:spTree>
    <p:extLst>
      <p:ext uri="{BB962C8B-B14F-4D97-AF65-F5344CB8AC3E}">
        <p14:creationId xmlns:p14="http://schemas.microsoft.com/office/powerpoint/2010/main" val="329399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893A01A5-ACB8-4778-A0DE-E61AF6012A2D}" type="datetimeFigureOut">
              <a:rPr lang="en-US"/>
              <a:pPr>
                <a:defRPr/>
              </a:pPr>
              <a:t>7/14/2019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latin typeface="Constantia" panose="02030602050306030303" pitchFamily="18" charset="0"/>
              </a:defRPr>
            </a:lvl1pPr>
          </a:lstStyle>
          <a:p>
            <a:pPr>
              <a:defRPr/>
            </a:pPr>
            <a:fld id="{91EC1E3C-C847-4CA0-BD9D-431C70DC633E}" type="slidenum">
              <a:rPr lang="en-US" altLang="en-US"/>
              <a:pPr>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619" r:id="rId1"/>
    <p:sldLayoutId id="2147484611" r:id="rId2"/>
    <p:sldLayoutId id="2147484620" r:id="rId3"/>
    <p:sldLayoutId id="2147484612" r:id="rId4"/>
    <p:sldLayoutId id="2147484613" r:id="rId5"/>
    <p:sldLayoutId id="2147484614" r:id="rId6"/>
    <p:sldLayoutId id="2147484615" r:id="rId7"/>
    <p:sldLayoutId id="2147484616" r:id="rId8"/>
    <p:sldLayoutId id="2147484621" r:id="rId9"/>
    <p:sldLayoutId id="2147484617" r:id="rId10"/>
    <p:sldLayoutId id="214748461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_6stXKGuH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Q_6stXKGuHo"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467600" cy="533400"/>
          </a:xfrm>
          <a:ln>
            <a:miter lim="800000"/>
            <a:headEnd/>
            <a:tailEnd/>
          </a:ln>
          <a:extLst/>
        </p:spPr>
        <p:txBody>
          <a:bodyPr>
            <a:normAutofit fontScale="90000"/>
          </a:bodyPr>
          <a:lstStyle/>
          <a:p>
            <a:pPr algn="ctr">
              <a:defRPr/>
            </a:pP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dirty="0" smtClean="0">
                <a:solidFill>
                  <a:srgbClr val="FFFF00"/>
                </a:solidFill>
                <a:latin typeface="宋体" pitchFamily="2" charset="-122"/>
                <a:ea typeface="宋体" pitchFamily="2" charset="-122"/>
              </a:rPr>
              <a:t/>
            </a:r>
            <a:br>
              <a:rPr lang="en-US" dirty="0" smtClean="0">
                <a:solidFill>
                  <a:srgbClr val="FFFF00"/>
                </a:solidFill>
                <a:latin typeface="宋体" pitchFamily="2" charset="-122"/>
                <a:ea typeface="宋体" pitchFamily="2" charset="-122"/>
              </a:rPr>
            </a:br>
            <a:r>
              <a:rPr lang="zh-CN" altLang="en-US" sz="3100" dirty="0" smtClean="0"/>
              <a:t>读   经 </a:t>
            </a:r>
            <a:r>
              <a:rPr lang="en-US" sz="3100" dirty="0" smtClean="0"/>
              <a:t>Scripture Reading</a:t>
            </a:r>
            <a:endParaRPr lang="en-US" sz="3100" dirty="0">
              <a:solidFill>
                <a:srgbClr val="FFFF00"/>
              </a:solidFill>
              <a:latin typeface="微软雅黑" pitchFamily="34" charset="-122"/>
              <a:ea typeface="微软雅黑" pitchFamily="34" charset="-122"/>
              <a:cs typeface="Times New Roman" pitchFamily="18" charset="0"/>
            </a:endParaRPr>
          </a:p>
        </p:txBody>
      </p:sp>
      <p:sp>
        <p:nvSpPr>
          <p:cNvPr id="8195" name="Subtitle 2"/>
          <p:cNvSpPr>
            <a:spLocks noGrp="1"/>
          </p:cNvSpPr>
          <p:nvPr>
            <p:ph type="subTitle" idx="1"/>
          </p:nvPr>
        </p:nvSpPr>
        <p:spPr>
          <a:xfrm>
            <a:off x="228600" y="762000"/>
            <a:ext cx="8763000" cy="4191000"/>
          </a:xfrm>
        </p:spPr>
        <p:txBody>
          <a:bodyPr/>
          <a:lstStyle/>
          <a:p>
            <a:pPr algn="l"/>
            <a:r>
              <a:rPr lang="zh-CN" altLang="en-US" sz="2800" dirty="0"/>
              <a:t>马太福音</a:t>
            </a:r>
            <a:r>
              <a:rPr lang="zh-CN" altLang="en-US" sz="2800" dirty="0" smtClean="0"/>
              <a:t> </a:t>
            </a:r>
            <a:r>
              <a:rPr lang="en-US" altLang="zh-CN" sz="2800" dirty="0" smtClean="0"/>
              <a:t>13</a:t>
            </a:r>
            <a:r>
              <a:rPr lang="en-US" altLang="en-US" sz="2800" dirty="0" smtClean="0"/>
              <a:t>:44-46 </a:t>
            </a:r>
          </a:p>
          <a:p>
            <a:pPr algn="l"/>
            <a:r>
              <a:rPr lang="zh-TW" altLang="en-US" sz="2800" dirty="0" smtClean="0"/>
              <a:t>天</a:t>
            </a:r>
            <a:r>
              <a:rPr lang="zh-TW" altLang="en-US" sz="2800" dirty="0"/>
              <a:t>國好像寶貝藏在地裡．人遇見了、就把他藏起來．歡歡喜喜的去變賣一切所有的、買這塊地</a:t>
            </a:r>
            <a:r>
              <a:rPr lang="zh-TW" altLang="en-US" sz="2800" dirty="0" smtClean="0"/>
              <a:t>。</a:t>
            </a:r>
            <a:r>
              <a:rPr lang="en-US" altLang="zh-TW" sz="2800" dirty="0" smtClean="0"/>
              <a:t>45</a:t>
            </a:r>
            <a:r>
              <a:rPr lang="zh-TW" altLang="en-US" sz="2800" dirty="0" smtClean="0"/>
              <a:t>天</a:t>
            </a:r>
            <a:r>
              <a:rPr lang="zh-TW" altLang="en-US" sz="2800" dirty="0"/>
              <a:t>國又好像買賣人、尋找好珠子</a:t>
            </a:r>
            <a:r>
              <a:rPr lang="zh-TW" altLang="en-US" sz="2800" dirty="0" smtClean="0"/>
              <a:t>．</a:t>
            </a:r>
            <a:r>
              <a:rPr lang="en-US" altLang="zh-TW" sz="2800" dirty="0" smtClean="0"/>
              <a:t>46</a:t>
            </a:r>
            <a:r>
              <a:rPr lang="zh-TW" altLang="en-US" sz="2800" dirty="0" smtClean="0"/>
              <a:t>遇</a:t>
            </a:r>
            <a:r>
              <a:rPr lang="zh-TW" altLang="en-US" sz="2800" dirty="0"/>
              <a:t>見一顆重價的珠子、就去變賣他一切所有的、買了這顆</a:t>
            </a:r>
            <a:r>
              <a:rPr lang="zh-TW" altLang="en-US" sz="2800" dirty="0" smtClean="0"/>
              <a:t>珠子</a:t>
            </a:r>
            <a:r>
              <a:rPr lang="zh-CN" altLang="en-US" sz="2800" dirty="0" smtClean="0"/>
              <a:t>。</a:t>
            </a:r>
            <a:endParaRPr lang="en-US" sz="2800" dirty="0"/>
          </a:p>
        </p:txBody>
      </p:sp>
    </p:spTree>
    <p:extLst>
      <p:ext uri="{BB962C8B-B14F-4D97-AF65-F5344CB8AC3E}">
        <p14:creationId xmlns:p14="http://schemas.microsoft.com/office/powerpoint/2010/main" val="1331805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flipV="1">
            <a:off x="457200" y="152400"/>
            <a:ext cx="8305800" cy="152400"/>
          </a:xfrm>
        </p:spPr>
        <p:txBody>
          <a:bodyPr/>
          <a:lstStyle/>
          <a:p>
            <a:endParaRPr lang="en-US" altLang="en-US" sz="3400" smtClean="0"/>
          </a:p>
        </p:txBody>
      </p:sp>
      <p:sp>
        <p:nvSpPr>
          <p:cNvPr id="18435" name="Content Placeholder 2"/>
          <p:cNvSpPr>
            <a:spLocks noGrp="1"/>
          </p:cNvSpPr>
          <p:nvPr>
            <p:ph idx="1"/>
          </p:nvPr>
        </p:nvSpPr>
        <p:spPr>
          <a:xfrm>
            <a:off x="228600" y="381000"/>
            <a:ext cx="8534400" cy="5867400"/>
          </a:xfrm>
        </p:spPr>
        <p:txBody>
          <a:bodyPr/>
          <a:lstStyle/>
          <a:p>
            <a:pPr marL="0" indent="0">
              <a:buNone/>
            </a:pPr>
            <a:r>
              <a:rPr lang="en-US" sz="2800" b="1" dirty="0" smtClean="0"/>
              <a:t>III.</a:t>
            </a:r>
            <a:r>
              <a:rPr lang="zh-CN" altLang="en-US" b="1" dirty="0"/>
              <a:t>價值</a:t>
            </a:r>
            <a:r>
              <a:rPr lang="en-US" b="1" dirty="0"/>
              <a:t>Price  13: 44, 46</a:t>
            </a:r>
            <a:endParaRPr lang="en-US" dirty="0"/>
          </a:p>
          <a:p>
            <a:pPr>
              <a:buFont typeface="Wingdings 2" panose="05020102010507070707" pitchFamily="18" charset="2"/>
              <a:buNone/>
            </a:pPr>
            <a:r>
              <a:rPr lang="en-US" altLang="en-US" sz="3200" b="1" dirty="0" smtClean="0"/>
              <a:t> </a:t>
            </a:r>
          </a:p>
          <a:p>
            <a:pPr>
              <a:buFont typeface="Wingdings 2" panose="05020102010507070707" pitchFamily="18" charset="2"/>
              <a:buNone/>
            </a:pPr>
            <a:r>
              <a:rPr lang="en-US" altLang="en-US" sz="3200" b="1" dirty="0" smtClean="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38200"/>
            <a:ext cx="7620000" cy="5715000"/>
          </a:xfrm>
          <a:prstGeom prst="rect">
            <a:avLst/>
          </a:prstGeom>
        </p:spPr>
      </p:pic>
    </p:spTree>
    <p:extLst>
      <p:ext uri="{BB962C8B-B14F-4D97-AF65-F5344CB8AC3E}">
        <p14:creationId xmlns:p14="http://schemas.microsoft.com/office/powerpoint/2010/main" val="3263447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flipV="1">
            <a:off x="457200" y="152400"/>
            <a:ext cx="8305800" cy="152400"/>
          </a:xfrm>
        </p:spPr>
        <p:txBody>
          <a:bodyPr/>
          <a:lstStyle/>
          <a:p>
            <a:endParaRPr lang="en-US" altLang="en-US" sz="3400" smtClean="0"/>
          </a:p>
        </p:txBody>
      </p:sp>
      <p:sp>
        <p:nvSpPr>
          <p:cNvPr id="18435" name="Content Placeholder 2"/>
          <p:cNvSpPr>
            <a:spLocks noGrp="1"/>
          </p:cNvSpPr>
          <p:nvPr>
            <p:ph idx="1"/>
          </p:nvPr>
        </p:nvSpPr>
        <p:spPr>
          <a:xfrm>
            <a:off x="228600" y="381000"/>
            <a:ext cx="8534400" cy="5867400"/>
          </a:xfrm>
        </p:spPr>
        <p:txBody>
          <a:bodyPr/>
          <a:lstStyle/>
          <a:p>
            <a:pPr marL="0" indent="0">
              <a:buNone/>
            </a:pPr>
            <a:r>
              <a:rPr lang="en-US" sz="2800" b="1" dirty="0" smtClean="0"/>
              <a:t>III.</a:t>
            </a:r>
            <a:r>
              <a:rPr lang="zh-CN" altLang="en-US" b="1" dirty="0"/>
              <a:t>價值</a:t>
            </a:r>
            <a:r>
              <a:rPr lang="en-US" b="1" dirty="0"/>
              <a:t>Price  13: 44, 46</a:t>
            </a:r>
            <a:endParaRPr lang="en-US" dirty="0"/>
          </a:p>
          <a:p>
            <a:pPr marL="0" indent="0">
              <a:buNone/>
            </a:pPr>
            <a:r>
              <a:rPr lang="en-US" b="1" dirty="0"/>
              <a:t>	</a:t>
            </a:r>
            <a:endParaRPr lang="en-US" dirty="0"/>
          </a:p>
          <a:p>
            <a:pPr>
              <a:buFont typeface="Wingdings 2" panose="05020102010507070707" pitchFamily="18" charset="2"/>
              <a:buNone/>
            </a:pPr>
            <a:endParaRPr lang="en-US" altLang="en-US" sz="4000" dirty="0" smtClean="0"/>
          </a:p>
          <a:p>
            <a:pPr>
              <a:buFont typeface="Wingdings 2" panose="05020102010507070707" pitchFamily="18" charset="2"/>
              <a:buNone/>
            </a:pPr>
            <a:r>
              <a:rPr lang="en-US" altLang="en-US" sz="3200" b="1" dirty="0" smtClean="0"/>
              <a:t> </a:t>
            </a:r>
          </a:p>
          <a:p>
            <a:pPr>
              <a:buFont typeface="Wingdings 2" panose="05020102010507070707" pitchFamily="18" charset="2"/>
              <a:buNone/>
            </a:pPr>
            <a:r>
              <a:rPr lang="en-US" altLang="en-US" sz="3200" b="1" dirty="0" smtClean="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914400"/>
            <a:ext cx="3886200" cy="5829300"/>
          </a:xfrm>
          <a:prstGeom prst="rect">
            <a:avLst/>
          </a:prstGeom>
        </p:spPr>
      </p:pic>
    </p:spTree>
    <p:extLst>
      <p:ext uri="{BB962C8B-B14F-4D97-AF65-F5344CB8AC3E}">
        <p14:creationId xmlns:p14="http://schemas.microsoft.com/office/powerpoint/2010/main" val="3475491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flipV="1">
            <a:off x="457200" y="152400"/>
            <a:ext cx="8305800" cy="152400"/>
          </a:xfrm>
        </p:spPr>
        <p:txBody>
          <a:bodyPr/>
          <a:lstStyle/>
          <a:p>
            <a:endParaRPr lang="en-US" altLang="en-US" sz="3400" smtClean="0"/>
          </a:p>
        </p:txBody>
      </p:sp>
      <p:sp>
        <p:nvSpPr>
          <p:cNvPr id="18435" name="Content Placeholder 2"/>
          <p:cNvSpPr>
            <a:spLocks noGrp="1"/>
          </p:cNvSpPr>
          <p:nvPr>
            <p:ph idx="1"/>
          </p:nvPr>
        </p:nvSpPr>
        <p:spPr>
          <a:xfrm>
            <a:off x="228600" y="381000"/>
            <a:ext cx="8534400" cy="5867400"/>
          </a:xfrm>
        </p:spPr>
        <p:txBody>
          <a:bodyPr/>
          <a:lstStyle/>
          <a:p>
            <a:pPr marL="0" indent="0">
              <a:buNone/>
            </a:pPr>
            <a:r>
              <a:rPr lang="en-US" sz="2800" b="1" dirty="0" smtClean="0"/>
              <a:t>III.</a:t>
            </a:r>
            <a:r>
              <a:rPr lang="zh-CN" altLang="en-US" b="1" dirty="0"/>
              <a:t>價值</a:t>
            </a:r>
            <a:r>
              <a:rPr lang="en-US" b="1" dirty="0"/>
              <a:t>Price  13: 44, 46</a:t>
            </a:r>
            <a:endParaRPr lang="en-US" dirty="0"/>
          </a:p>
          <a:p>
            <a:pPr marL="0" indent="0">
              <a:buNone/>
            </a:pPr>
            <a:r>
              <a:rPr lang="en-US" b="1" dirty="0"/>
              <a:t>	</a:t>
            </a:r>
            <a:endParaRPr lang="en-US" dirty="0"/>
          </a:p>
          <a:p>
            <a:pPr marL="0" indent="0">
              <a:buNone/>
            </a:pPr>
            <a:r>
              <a:rPr lang="zh-CN" altLang="en-US" b="1" dirty="0"/>
              <a:t>路加福音</a:t>
            </a:r>
            <a:r>
              <a:rPr lang="en-US" b="1" dirty="0"/>
              <a:t>Luke </a:t>
            </a:r>
            <a:r>
              <a:rPr lang="en-US" b="1" dirty="0" smtClean="0"/>
              <a:t>17:21 </a:t>
            </a:r>
            <a:r>
              <a:rPr lang="zh-TW" altLang="en-US" dirty="0"/>
              <a:t>人也不得說、看哪、在這裡．看哪、在那裡．因</a:t>
            </a:r>
            <a:r>
              <a:rPr lang="zh-TW" altLang="en-US" dirty="0" smtClean="0"/>
              <a:t>為</a:t>
            </a:r>
            <a:r>
              <a:rPr lang="zh-TW" altLang="en-US" b="1" dirty="0" smtClean="0"/>
              <a:t>神</a:t>
            </a:r>
            <a:r>
              <a:rPr lang="zh-TW" altLang="en-US" b="1" dirty="0"/>
              <a:t>的國就在你們心裡</a:t>
            </a:r>
            <a:r>
              <a:rPr lang="zh-TW" altLang="en-US" dirty="0"/>
              <a:t>。</a:t>
            </a:r>
            <a:r>
              <a:rPr lang="en-US" altLang="zh-TW" dirty="0"/>
              <a:t>〔</a:t>
            </a:r>
            <a:r>
              <a:rPr lang="zh-TW" altLang="en-US" dirty="0"/>
              <a:t>心裡或作中間</a:t>
            </a:r>
            <a:r>
              <a:rPr lang="en-US" altLang="zh-TW" dirty="0"/>
              <a:t>〕</a:t>
            </a:r>
            <a:endParaRPr lang="en-US" dirty="0"/>
          </a:p>
          <a:p>
            <a:pPr marL="0" indent="0">
              <a:buNone/>
            </a:pPr>
            <a:r>
              <a:rPr lang="zh-CN" altLang="en-US" b="1" dirty="0"/>
              <a:t>箴言 </a:t>
            </a:r>
            <a:r>
              <a:rPr lang="en-US" b="1" dirty="0"/>
              <a:t>Proverbs </a:t>
            </a:r>
            <a:r>
              <a:rPr lang="en-US" b="1" dirty="0" smtClean="0"/>
              <a:t>4:23 </a:t>
            </a:r>
            <a:r>
              <a:rPr lang="zh-TW" altLang="en-US" b="1" dirty="0"/>
              <a:t>你要保守你心、勝過保守</a:t>
            </a:r>
            <a:r>
              <a:rPr lang="zh-TW" altLang="en-US" b="1" dirty="0" smtClean="0"/>
              <a:t>一切</a:t>
            </a:r>
            <a:r>
              <a:rPr lang="zh-CN" altLang="en-US" dirty="0" smtClean="0"/>
              <a:t>，</a:t>
            </a:r>
            <a:r>
              <a:rPr lang="zh-TW" altLang="en-US" dirty="0" smtClean="0"/>
              <a:t>因</a:t>
            </a:r>
            <a:r>
              <a:rPr lang="zh-TW" altLang="en-US" dirty="0"/>
              <a:t>為一生的果效、是由心發出。</a:t>
            </a:r>
            <a:endParaRPr lang="en-US" dirty="0"/>
          </a:p>
          <a:p>
            <a:pPr marL="0" indent="0">
              <a:buNone/>
            </a:pPr>
            <a:r>
              <a:rPr lang="zh-CN" altLang="en-US" b="1" dirty="0"/>
              <a:t>腓立比書 </a:t>
            </a:r>
            <a:r>
              <a:rPr lang="en-US" b="1" dirty="0"/>
              <a:t>Philippians </a:t>
            </a:r>
            <a:r>
              <a:rPr lang="en-US" b="1" dirty="0" smtClean="0"/>
              <a:t>3:8 </a:t>
            </a:r>
            <a:r>
              <a:rPr lang="zh-TW" altLang="en-US" dirty="0"/>
              <a:t>不但如此、我也將萬事當作有損的、因我</a:t>
            </a:r>
            <a:r>
              <a:rPr lang="zh-TW" altLang="en-US" b="1" dirty="0"/>
              <a:t>以認識我主基督耶穌為至寶</a:t>
            </a:r>
            <a:r>
              <a:rPr lang="zh-TW" altLang="en-US" dirty="0"/>
              <a:t>。我為他已經</a:t>
            </a:r>
            <a:r>
              <a:rPr lang="zh-TW" altLang="en-US" b="1" dirty="0"/>
              <a:t>丟棄萬事、看作糞土、為要得著</a:t>
            </a:r>
            <a:r>
              <a:rPr lang="zh-TW" altLang="en-US" b="1" dirty="0" smtClean="0"/>
              <a:t>基督</a:t>
            </a:r>
            <a:r>
              <a:rPr lang="zh-CN" altLang="en-US" dirty="0" smtClean="0"/>
              <a:t>。</a:t>
            </a:r>
            <a:endParaRPr lang="en-US" dirty="0"/>
          </a:p>
          <a:p>
            <a:pPr marL="0" indent="0">
              <a:buNone/>
            </a:pPr>
            <a:r>
              <a:rPr lang="zh-CN" altLang="en-US" b="1" dirty="0"/>
              <a:t>馬太福音 </a:t>
            </a:r>
            <a:r>
              <a:rPr lang="en-US" b="1" dirty="0"/>
              <a:t>Matthew </a:t>
            </a:r>
            <a:r>
              <a:rPr lang="en-US" b="1" dirty="0" smtClean="0"/>
              <a:t>16:25</a:t>
            </a:r>
            <a:r>
              <a:rPr lang="en-US" altLang="zh-CN" b="1" dirty="0" smtClean="0"/>
              <a:t>-</a:t>
            </a:r>
            <a:r>
              <a:rPr lang="en-US" b="1" dirty="0" smtClean="0"/>
              <a:t>26 </a:t>
            </a:r>
            <a:r>
              <a:rPr lang="zh-TW" altLang="en-US" dirty="0"/>
              <a:t>因為凡要救自己生命的</a:t>
            </a:r>
            <a:r>
              <a:rPr lang="zh-TW" altLang="en-US" dirty="0" smtClean="0"/>
              <a:t>、必</a:t>
            </a:r>
            <a:r>
              <a:rPr lang="zh-TW" altLang="en-US" dirty="0"/>
              <a:t>喪掉生命．</a:t>
            </a:r>
            <a:r>
              <a:rPr lang="zh-TW" altLang="en-US" b="1" dirty="0"/>
              <a:t>凡為我喪掉生命的、必得著生命</a:t>
            </a:r>
            <a:r>
              <a:rPr lang="zh-TW" altLang="en-US" dirty="0" smtClean="0"/>
              <a:t>。</a:t>
            </a:r>
            <a:r>
              <a:rPr lang="zh-TW" altLang="en-US" b="1" dirty="0" smtClean="0"/>
              <a:t>人</a:t>
            </a:r>
            <a:r>
              <a:rPr lang="zh-TW" altLang="en-US" b="1" dirty="0"/>
              <a:t>若賺得全世界、賠上自己的生命、有甚麼益處呢</a:t>
            </a:r>
            <a:r>
              <a:rPr lang="zh-TW" altLang="en-US" dirty="0"/>
              <a:t>．人還能拿甚麼換生命</a:t>
            </a:r>
            <a:r>
              <a:rPr lang="zh-TW" altLang="en-US" dirty="0" smtClean="0"/>
              <a:t>呢</a:t>
            </a:r>
            <a:r>
              <a:rPr lang="zh-CN" altLang="en-US" dirty="0" smtClean="0"/>
              <a:t>？</a:t>
            </a:r>
            <a:endParaRPr lang="zh-TW" altLang="en-US" dirty="0"/>
          </a:p>
          <a:p>
            <a:pPr marL="0" indent="0">
              <a:buNone/>
            </a:pPr>
            <a:endParaRPr lang="en-US" dirty="0"/>
          </a:p>
          <a:p>
            <a:pPr>
              <a:buFont typeface="Wingdings 2" panose="05020102010507070707" pitchFamily="18" charset="2"/>
              <a:buNone/>
            </a:pPr>
            <a:endParaRPr lang="en-US" altLang="en-US" sz="4000" dirty="0" smtClean="0"/>
          </a:p>
          <a:p>
            <a:pPr>
              <a:buFont typeface="Wingdings 2" panose="05020102010507070707" pitchFamily="18" charset="2"/>
              <a:buNone/>
            </a:pPr>
            <a:r>
              <a:rPr lang="en-US" altLang="en-US" sz="3200" b="1" dirty="0" smtClean="0"/>
              <a:t> </a:t>
            </a:r>
          </a:p>
          <a:p>
            <a:pPr>
              <a:buFont typeface="Wingdings 2" panose="05020102010507070707" pitchFamily="18" charset="2"/>
              <a:buNone/>
            </a:pPr>
            <a:r>
              <a:rPr lang="en-US" altLang="en-US" sz="3200" b="1" dirty="0" smtClean="0"/>
              <a:t> </a:t>
            </a:r>
          </a:p>
        </p:txBody>
      </p:sp>
    </p:spTree>
    <p:extLst>
      <p:ext uri="{BB962C8B-B14F-4D97-AF65-F5344CB8AC3E}">
        <p14:creationId xmlns:p14="http://schemas.microsoft.com/office/powerpoint/2010/main" val="874574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flipV="1">
            <a:off x="457200" y="152400"/>
            <a:ext cx="8305800" cy="152400"/>
          </a:xfrm>
        </p:spPr>
        <p:txBody>
          <a:bodyPr/>
          <a:lstStyle/>
          <a:p>
            <a:endParaRPr lang="en-US" altLang="en-US" sz="3400" smtClean="0"/>
          </a:p>
        </p:txBody>
      </p:sp>
      <p:sp>
        <p:nvSpPr>
          <p:cNvPr id="18435" name="Content Placeholder 2"/>
          <p:cNvSpPr>
            <a:spLocks noGrp="1"/>
          </p:cNvSpPr>
          <p:nvPr>
            <p:ph idx="1"/>
          </p:nvPr>
        </p:nvSpPr>
        <p:spPr>
          <a:xfrm>
            <a:off x="228600" y="381000"/>
            <a:ext cx="8534400" cy="5867400"/>
          </a:xfrm>
        </p:spPr>
        <p:txBody>
          <a:bodyPr/>
          <a:lstStyle/>
          <a:p>
            <a:pPr marL="0" indent="0">
              <a:buNone/>
            </a:pPr>
            <a:r>
              <a:rPr lang="en-US" sz="2800" b="1" dirty="0" smtClean="0"/>
              <a:t>III.</a:t>
            </a:r>
            <a:r>
              <a:rPr lang="zh-CN" altLang="en-US" b="1" dirty="0"/>
              <a:t>價值</a:t>
            </a:r>
            <a:r>
              <a:rPr lang="en-US" b="1" dirty="0"/>
              <a:t>Price  13: 44, 46</a:t>
            </a:r>
            <a:endParaRPr lang="en-US" dirty="0"/>
          </a:p>
          <a:p>
            <a:pPr marL="0" indent="0">
              <a:buNone/>
            </a:pPr>
            <a:r>
              <a:rPr lang="en-US" b="1" dirty="0"/>
              <a:t>	</a:t>
            </a:r>
            <a:endParaRPr lang="en-US" dirty="0"/>
          </a:p>
          <a:p>
            <a:pPr marL="0" indent="0">
              <a:buNone/>
            </a:pPr>
            <a:r>
              <a:rPr lang="zh-CN" altLang="en-US" b="1" dirty="0" smtClean="0"/>
              <a:t>馬</a:t>
            </a:r>
            <a:r>
              <a:rPr lang="zh-CN" altLang="en-US" b="1" dirty="0"/>
              <a:t>可福音 </a:t>
            </a:r>
            <a:r>
              <a:rPr lang="en-US" b="1" dirty="0"/>
              <a:t>Mark 10:28-30</a:t>
            </a:r>
            <a:endParaRPr lang="en-US" dirty="0"/>
          </a:p>
          <a:p>
            <a:pPr marL="0" indent="0">
              <a:buNone/>
            </a:pPr>
            <a:r>
              <a:rPr lang="zh-TW" altLang="en-US" dirty="0"/>
              <a:t>彼得就對他說、看哪、我們已經撇下所有的跟從你了</a:t>
            </a:r>
            <a:r>
              <a:rPr lang="zh-TW" altLang="en-US" dirty="0" smtClean="0"/>
              <a:t>。耶</a:t>
            </a:r>
            <a:r>
              <a:rPr lang="zh-TW" altLang="en-US" dirty="0"/>
              <a:t>穌說、我實在告訴你們、</a:t>
            </a:r>
            <a:r>
              <a:rPr lang="zh-TW" altLang="en-US" b="1" dirty="0"/>
              <a:t>人為我和福音、撇下房屋、或是弟兄、姐妹、父母、兒女、田地</a:t>
            </a:r>
            <a:r>
              <a:rPr lang="zh-TW" altLang="en-US" b="1" dirty="0" smtClean="0"/>
              <a:t>。沒</a:t>
            </a:r>
            <a:r>
              <a:rPr lang="zh-TW" altLang="en-US" b="1" dirty="0"/>
              <a:t>有不在今世得百倍的</a:t>
            </a:r>
            <a:r>
              <a:rPr lang="zh-TW" altLang="en-US" dirty="0"/>
              <a:t>、就是房屋、弟兄、姐妹、母親、兒女、田地、並且要受逼迫．</a:t>
            </a:r>
            <a:r>
              <a:rPr lang="zh-TW" altLang="en-US" b="1" dirty="0"/>
              <a:t>在來世必得</a:t>
            </a:r>
            <a:r>
              <a:rPr lang="zh-TW" altLang="en-US" b="1" dirty="0" smtClean="0"/>
              <a:t>永生</a:t>
            </a:r>
            <a:r>
              <a:rPr lang="zh-CN" altLang="en-US" dirty="0" smtClean="0"/>
              <a:t>。</a:t>
            </a:r>
            <a:endParaRPr lang="zh-TW" altLang="en-US" dirty="0"/>
          </a:p>
          <a:p>
            <a:pPr marL="0" indent="0">
              <a:buNone/>
            </a:pPr>
            <a:endParaRPr lang="en-US" altLang="en-US" sz="4000" dirty="0" smtClean="0"/>
          </a:p>
          <a:p>
            <a:pPr marL="0" indent="0">
              <a:buNone/>
            </a:pPr>
            <a:r>
              <a:rPr lang="en-US" altLang="en-US" sz="3200" b="1" dirty="0" smtClean="0"/>
              <a:t> </a:t>
            </a:r>
          </a:p>
          <a:p>
            <a:pPr marL="0" indent="0">
              <a:buNone/>
            </a:pPr>
            <a:r>
              <a:rPr lang="en-US" altLang="en-US" sz="3200" b="1" dirty="0" smtClean="0"/>
              <a:t> </a:t>
            </a:r>
          </a:p>
        </p:txBody>
      </p:sp>
    </p:spTree>
    <p:extLst>
      <p:ext uri="{BB962C8B-B14F-4D97-AF65-F5344CB8AC3E}">
        <p14:creationId xmlns:p14="http://schemas.microsoft.com/office/powerpoint/2010/main" val="1720537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20110" y="228600"/>
            <a:ext cx="8001000" cy="704850"/>
          </a:xfrm>
        </p:spPr>
        <p:txBody>
          <a:bodyPr/>
          <a:lstStyle/>
          <a:p>
            <a:pPr eaLnBrk="1" hangingPunct="1"/>
            <a:r>
              <a:rPr lang="zh-CN" altLang="en-US" sz="3600" b="1" dirty="0" smtClean="0">
                <a:cs typeface="隶书"/>
              </a:rPr>
              <a:t>結論与回應 </a:t>
            </a:r>
            <a:r>
              <a:rPr lang="en-US" altLang="en-US" sz="3600" b="1" dirty="0" smtClean="0"/>
              <a:t>Conclusion and Response: </a:t>
            </a:r>
            <a:endParaRPr lang="en-US" altLang="en-US" sz="3600" dirty="0" smtClean="0"/>
          </a:p>
        </p:txBody>
      </p:sp>
      <p:sp>
        <p:nvSpPr>
          <p:cNvPr id="10243" name="Content Placeholder 2"/>
          <p:cNvSpPr>
            <a:spLocks noGrp="1"/>
          </p:cNvSpPr>
          <p:nvPr>
            <p:ph idx="1"/>
          </p:nvPr>
        </p:nvSpPr>
        <p:spPr>
          <a:xfrm>
            <a:off x="304800" y="1143000"/>
            <a:ext cx="8305800" cy="4800600"/>
          </a:xfrm>
        </p:spPr>
        <p:txBody>
          <a:bodyPr/>
          <a:lstStyle/>
          <a:p>
            <a:pPr marL="0" indent="0">
              <a:buNone/>
            </a:pPr>
            <a:r>
              <a:rPr lang="en-US" b="1" dirty="0"/>
              <a:t>1. </a:t>
            </a:r>
            <a:r>
              <a:rPr lang="zh-CN" altLang="en-US" b="1" dirty="0"/>
              <a:t>對人最寶貴的有正負兩類。你今生最寶貴的是什麼？</a:t>
            </a:r>
            <a:r>
              <a:rPr lang="en-US" b="1" dirty="0"/>
              <a:t>There are two kinds of most valuable things</a:t>
            </a:r>
            <a:r>
              <a:rPr lang="zh-CN" altLang="en-US" b="1" dirty="0"/>
              <a:t>：</a:t>
            </a:r>
            <a:r>
              <a:rPr lang="en-US" b="1" dirty="0"/>
              <a:t>positive and negative. What is the most valuable to you in this life?</a:t>
            </a:r>
            <a:endParaRPr lang="en-US" dirty="0"/>
          </a:p>
          <a:p>
            <a:pPr marL="0" indent="0">
              <a:buNone/>
            </a:pPr>
            <a:r>
              <a:rPr lang="en-US" b="1" dirty="0"/>
              <a:t>2. </a:t>
            </a:r>
            <a:r>
              <a:rPr lang="zh-CN" altLang="en-US" b="1" dirty="0"/>
              <a:t>你是否願意放下一切，得到耶穌？</a:t>
            </a:r>
            <a:r>
              <a:rPr lang="en-US" b="1" dirty="0"/>
              <a:t>Are you willing to give up everything to obtain Christ?</a:t>
            </a:r>
            <a:endParaRPr lang="en-US" dirty="0"/>
          </a:p>
          <a:p>
            <a:pPr marL="0" indent="0">
              <a:buNone/>
            </a:pPr>
            <a:r>
              <a:rPr lang="en-US" b="1" dirty="0"/>
              <a:t>3. </a:t>
            </a:r>
            <a:r>
              <a:rPr lang="zh-CN" altLang="en-US" b="1" dirty="0"/>
              <a:t>默想並背诵路加福音</a:t>
            </a:r>
            <a:r>
              <a:rPr lang="en-US" b="1" dirty="0"/>
              <a:t>9: 23: “</a:t>
            </a:r>
            <a:r>
              <a:rPr lang="en-US" b="1" dirty="0" err="1"/>
              <a:t>耶穌又對眾人說、若有人要跟從我、就當捨己、天天背起他的十字架來、跟從我</a:t>
            </a:r>
            <a:r>
              <a:rPr lang="en-US" b="1" dirty="0"/>
              <a:t>” Meditate and Memorize Luke 9:23</a:t>
            </a:r>
            <a:r>
              <a:rPr lang="en-US" b="1" baseline="30000" dirty="0"/>
              <a:t> </a:t>
            </a:r>
            <a:r>
              <a:rPr lang="en-US" b="1" dirty="0"/>
              <a:t>Then He said to </a:t>
            </a:r>
            <a:r>
              <a:rPr lang="en-US" b="1" i="1" dirty="0"/>
              <a:t>them</a:t>
            </a:r>
            <a:r>
              <a:rPr lang="en-US" b="1" dirty="0"/>
              <a:t> all, “If anyone desires to come after Me, let him deny himself, and take up his cross daily, and follow Me. </a:t>
            </a:r>
            <a:r>
              <a:rPr lang="zh-CN" altLang="en-US" b="1" dirty="0"/>
              <a:t>（</a:t>
            </a:r>
            <a:r>
              <a:rPr lang="en-US" b="1" dirty="0"/>
              <a:t>NJKV</a:t>
            </a:r>
            <a:r>
              <a:rPr lang="zh-CN" altLang="en-US" b="1" dirty="0"/>
              <a:t>）</a:t>
            </a:r>
            <a:endParaRPr lang="en-US" dirty="0"/>
          </a:p>
          <a:p>
            <a:pPr>
              <a:buFont typeface="Wingdings 2" panose="05020102010507070707" pitchFamily="18" charset="2"/>
              <a:buNone/>
              <a:defRPr/>
            </a:pP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33375" y="5562600"/>
            <a:ext cx="8458200" cy="685800"/>
          </a:xfrm>
        </p:spPr>
        <p:txBody>
          <a:bodyPr/>
          <a:lstStyle/>
          <a:p>
            <a:r>
              <a:rPr lang="en-US" altLang="zh-CN" smtClean="0">
                <a:cs typeface="隶书"/>
              </a:rPr>
              <a:t>          《</a:t>
            </a:r>
            <a:r>
              <a:rPr lang="zh-CN" altLang="en-US" smtClean="0">
                <a:cs typeface="隶书"/>
              </a:rPr>
              <a:t>举目</a:t>
            </a:r>
            <a:r>
              <a:rPr lang="en-US" altLang="zh-CN" smtClean="0">
                <a:cs typeface="隶书"/>
              </a:rPr>
              <a:t>》</a:t>
            </a:r>
            <a:r>
              <a:rPr lang="zh-CN" altLang="en-US" smtClean="0">
                <a:cs typeface="隶书"/>
              </a:rPr>
              <a:t>微信公众号</a:t>
            </a:r>
            <a:endParaRPr lang="en-US" altLang="en-US" smtClean="0"/>
          </a:p>
        </p:txBody>
      </p:sp>
      <p:pic>
        <p:nvPicPr>
          <p:cNvPr id="604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76388" y="190500"/>
            <a:ext cx="5972175" cy="5226050"/>
          </a:xfrm>
        </p:spPr>
      </p:pic>
    </p:spTree>
    <p:extLst>
      <p:ext uri="{BB962C8B-B14F-4D97-AF65-F5344CB8AC3E}">
        <p14:creationId xmlns:p14="http://schemas.microsoft.com/office/powerpoint/2010/main" val="380164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620000" cy="152400"/>
          </a:xfrm>
          <a:ln>
            <a:miter lim="800000"/>
            <a:headEnd/>
            <a:tailEnd/>
          </a:ln>
          <a:extLst/>
        </p:spPr>
        <p:txBody>
          <a:bodyPr>
            <a:normAutofit fontScale="90000"/>
          </a:bodyPr>
          <a:lstStyle/>
          <a:p>
            <a:pPr algn="ctr">
              <a:defRPr/>
            </a:pP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dirty="0" smtClean="0">
                <a:solidFill>
                  <a:srgbClr val="FFFF00"/>
                </a:solidFill>
                <a:latin typeface="宋体" pitchFamily="2" charset="-122"/>
                <a:ea typeface="宋体" pitchFamily="2" charset="-122"/>
              </a:rPr>
              <a:t/>
            </a:r>
            <a:br>
              <a:rPr lang="en-US" dirty="0" smtClean="0">
                <a:solidFill>
                  <a:srgbClr val="FFFF00"/>
                </a:solidFill>
                <a:latin typeface="宋体" pitchFamily="2" charset="-122"/>
                <a:ea typeface="宋体" pitchFamily="2" charset="-122"/>
              </a:rPr>
            </a:br>
            <a:endParaRPr lang="en-US" sz="4000" dirty="0">
              <a:solidFill>
                <a:srgbClr val="FFFF00"/>
              </a:solidFill>
              <a:latin typeface="微软雅黑" pitchFamily="34" charset="-122"/>
              <a:ea typeface="微软雅黑" pitchFamily="34" charset="-122"/>
              <a:cs typeface="Times New Roman" pitchFamily="18" charset="0"/>
            </a:endParaRPr>
          </a:p>
        </p:txBody>
      </p:sp>
      <p:sp>
        <p:nvSpPr>
          <p:cNvPr id="10243" name="Subtitle 2"/>
          <p:cNvSpPr>
            <a:spLocks noGrp="1"/>
          </p:cNvSpPr>
          <p:nvPr>
            <p:ph type="subTitle" idx="1"/>
          </p:nvPr>
        </p:nvSpPr>
        <p:spPr>
          <a:xfrm>
            <a:off x="228600" y="76200"/>
            <a:ext cx="8534400" cy="4876800"/>
          </a:xfrm>
        </p:spPr>
        <p:txBody>
          <a:bodyPr/>
          <a:lstStyle/>
          <a:p>
            <a:pPr algn="l"/>
            <a:r>
              <a:rPr lang="en-US" altLang="zh-CN" sz="2800" b="1" dirty="0" smtClean="0">
                <a:latin typeface="Arial" panose="020B0604020202020204" pitchFamily="34" charset="0"/>
                <a:cs typeface="Arial" panose="020B0604020202020204" pitchFamily="34" charset="0"/>
              </a:rPr>
              <a:t>Matthew 13: 44-46 </a:t>
            </a:r>
          </a:p>
          <a:p>
            <a:pPr algn="l"/>
            <a:r>
              <a:rPr lang="en-US" sz="2800" b="1" baseline="30000" dirty="0" smtClean="0">
                <a:latin typeface="Arial" panose="020B0604020202020204" pitchFamily="34" charset="0"/>
                <a:cs typeface="Arial" panose="020B0604020202020204" pitchFamily="34" charset="0"/>
              </a:rPr>
              <a:t>44</a:t>
            </a:r>
            <a:r>
              <a:rPr lang="en-US" sz="2800" b="1" baseline="300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“Again, the kingdom of heaven is like treasure hidden in a field, which a man found and hid; and for joy over it he goes and sells all that he has and buys that </a:t>
            </a:r>
            <a:r>
              <a:rPr lang="en-US" sz="2800" dirty="0" smtClean="0">
                <a:latin typeface="Arial" panose="020B0604020202020204" pitchFamily="34" charset="0"/>
                <a:cs typeface="Arial" panose="020B0604020202020204" pitchFamily="34" charset="0"/>
              </a:rPr>
              <a:t>field.</a:t>
            </a:r>
            <a:r>
              <a:rPr lang="en-US" sz="2800" b="1" baseline="30000" dirty="0" smtClean="0">
                <a:latin typeface="Arial" panose="020B0604020202020204" pitchFamily="34" charset="0"/>
                <a:cs typeface="Arial" panose="020B0604020202020204" pitchFamily="34" charset="0"/>
              </a:rPr>
              <a:t>45</a:t>
            </a:r>
            <a:r>
              <a:rPr lang="en-US" sz="2800" b="1" baseline="300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“Again, the kingdom of heaven is like a merchant seeking beautiful pearls, </a:t>
            </a:r>
            <a:r>
              <a:rPr lang="en-US" sz="2800" b="1" baseline="30000" dirty="0">
                <a:latin typeface="Arial" panose="020B0604020202020204" pitchFamily="34" charset="0"/>
                <a:cs typeface="Arial" panose="020B0604020202020204" pitchFamily="34" charset="0"/>
              </a:rPr>
              <a:t>46 </a:t>
            </a:r>
            <a:r>
              <a:rPr lang="en-US" sz="2800" dirty="0">
                <a:latin typeface="Arial" panose="020B0604020202020204" pitchFamily="34" charset="0"/>
                <a:cs typeface="Arial" panose="020B0604020202020204" pitchFamily="34" charset="0"/>
              </a:rPr>
              <a:t>who, when he had found one pearl of great price, went and sold all that he had and bought it</a:t>
            </a:r>
            <a:r>
              <a:rPr lang="en-US" sz="2800" dirty="0" smtClean="0">
                <a:latin typeface="Arial" panose="020B0604020202020204" pitchFamily="34" charset="0"/>
                <a:cs typeface="Arial" panose="020B0604020202020204" pitchFamily="34" charset="0"/>
              </a:rPr>
              <a:t>. (NKJV)</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762000"/>
            <a:ext cx="7772400" cy="1524000"/>
          </a:xfrm>
          <a:ln>
            <a:miter lim="800000"/>
            <a:headEnd/>
            <a:tailEnd/>
          </a:ln>
          <a:extLst/>
        </p:spPr>
        <p:txBody>
          <a:bodyPr>
            <a:normAutofit fontScale="90000"/>
          </a:bodyPr>
          <a:lstStyle/>
          <a:p>
            <a:pPr algn="ctr">
              <a:defRPr/>
            </a:pPr>
            <a:r>
              <a:rPr lang="en-US" altLang="zh-TW" dirty="0" smtClean="0"/>
              <a:t/>
            </a:r>
            <a:br>
              <a:rPr lang="en-US" altLang="zh-TW" dirty="0" smtClean="0"/>
            </a:br>
            <a:r>
              <a:rPr lang="zh-CN" altLang="en-US" dirty="0" smtClean="0"/>
              <a:t>无价的珍宝</a:t>
            </a:r>
            <a:r>
              <a:rPr lang="en-US" dirty="0" smtClean="0"/>
              <a:t/>
            </a:r>
            <a:br>
              <a:rPr lang="en-US" dirty="0" smtClean="0"/>
            </a:br>
            <a:r>
              <a:rPr lang="en-US" altLang="zh-CN" sz="4900" dirty="0" smtClean="0"/>
              <a:t>Priceless Treasure</a:t>
            </a:r>
            <a:endParaRPr lang="en-US" sz="4900" dirty="0">
              <a:solidFill>
                <a:srgbClr val="FFFF00"/>
              </a:solidFill>
              <a:latin typeface="微软雅黑" pitchFamily="34" charset="-122"/>
              <a:ea typeface="微软雅黑" pitchFamily="34" charset="-122"/>
              <a:cs typeface="Times New Roman" pitchFamily="18" charset="0"/>
            </a:endParaRPr>
          </a:p>
        </p:txBody>
      </p:sp>
      <p:sp>
        <p:nvSpPr>
          <p:cNvPr id="5123" name="Subtitle 2"/>
          <p:cNvSpPr>
            <a:spLocks noGrp="1"/>
          </p:cNvSpPr>
          <p:nvPr>
            <p:ph type="subTitle" idx="1"/>
          </p:nvPr>
        </p:nvSpPr>
        <p:spPr>
          <a:xfrm>
            <a:off x="76200" y="2971800"/>
            <a:ext cx="8915400" cy="2590800"/>
          </a:xfrm>
        </p:spPr>
        <p:txBody>
          <a:bodyPr/>
          <a:lstStyle/>
          <a:p>
            <a:pPr marR="0" algn="ctr" eaLnBrk="1" hangingPunct="1">
              <a:defRPr/>
            </a:pPr>
            <a:r>
              <a:rPr lang="zh-CN" altLang="en-US" sz="3600" b="1" u="sng" dirty="0" smtClean="0">
                <a:effectLst>
                  <a:outerShdw blurRad="38100" dist="38100" dir="2700000" algn="tl">
                    <a:srgbClr val="04617B"/>
                  </a:outerShdw>
                </a:effectLst>
                <a:latin typeface="隶书"/>
                <a:ea typeface="隶书"/>
                <a:cs typeface="隶书"/>
              </a:rPr>
              <a:t>經文 </a:t>
            </a:r>
            <a:r>
              <a:rPr lang="en-US" sz="3600" b="1" u="sng" dirty="0" smtClean="0">
                <a:effectLst>
                  <a:outerShdw blurRad="38100" dist="38100" dir="2700000" algn="tl">
                    <a:srgbClr val="04617B"/>
                  </a:outerShdw>
                </a:effectLst>
              </a:rPr>
              <a:t>Scripture:</a:t>
            </a:r>
            <a:r>
              <a:rPr lang="en-US" sz="3600" b="1" dirty="0" smtClean="0">
                <a:effectLst>
                  <a:outerShdw blurRad="38100" dist="38100" dir="2700000" algn="tl">
                    <a:srgbClr val="04617B"/>
                  </a:outerShdw>
                </a:effectLst>
              </a:rPr>
              <a:t>  </a:t>
            </a:r>
          </a:p>
          <a:p>
            <a:pPr marR="0" algn="ctr">
              <a:defRPr/>
            </a:pPr>
            <a:r>
              <a:rPr lang="en-US" altLang="zh-CN" sz="3200" b="1" dirty="0" smtClean="0">
                <a:latin typeface="隶书"/>
              </a:rPr>
              <a:t>Matthew</a:t>
            </a:r>
            <a:r>
              <a:rPr lang="zh-CN" altLang="en-US" sz="3200" b="1" dirty="0" smtClean="0">
                <a:latin typeface="隶书"/>
              </a:rPr>
              <a:t> </a:t>
            </a:r>
            <a:r>
              <a:rPr lang="en-US" altLang="zh-CN" sz="3200" b="1" dirty="0" smtClean="0">
                <a:latin typeface="Calibri" pitchFamily="34" charset="0"/>
              </a:rPr>
              <a:t>13</a:t>
            </a:r>
            <a:r>
              <a:rPr lang="en-US" sz="3200" b="1" dirty="0" smtClean="0">
                <a:latin typeface="Calibri" pitchFamily="34" charset="0"/>
              </a:rPr>
              <a:t>:44-46</a:t>
            </a:r>
          </a:p>
          <a:p>
            <a:pPr marR="0" algn="ctr">
              <a:defRPr/>
            </a:pPr>
            <a:endParaRPr lang="en-US" sz="3200" b="1" dirty="0" smtClean="0">
              <a:latin typeface="Calibri" pitchFamily="34" charset="0"/>
            </a:endParaRPr>
          </a:p>
          <a:p>
            <a:pPr marR="0" algn="ctr">
              <a:defRPr/>
            </a:pPr>
            <a:r>
              <a:rPr lang="zh-CN" altLang="en-US" sz="3200" b="1" dirty="0" smtClean="0">
                <a:effectLst>
                  <a:outerShdw blurRad="38100" dist="38100" dir="2700000" algn="tl">
                    <a:srgbClr val="04617B"/>
                  </a:outerShdw>
                </a:effectLst>
                <a:latin typeface="隶书"/>
                <a:ea typeface="隶书"/>
                <a:cs typeface="隶书"/>
              </a:rPr>
              <a:t>讲员：冯伟牧师</a:t>
            </a:r>
            <a:endParaRPr lang="en-US" altLang="zh-CN" sz="3200" b="1" dirty="0" smtClean="0">
              <a:effectLst>
                <a:outerShdw blurRad="38100" dist="38100" dir="2700000" algn="tl">
                  <a:srgbClr val="04617B"/>
                </a:outerShdw>
              </a:effectLst>
              <a:latin typeface="隶书"/>
              <a:ea typeface="隶书"/>
              <a:cs typeface="隶书"/>
            </a:endParaRPr>
          </a:p>
          <a:p>
            <a:pPr marR="0" algn="ctr" eaLnBrk="1" hangingPunct="1">
              <a:defRPr/>
            </a:pPr>
            <a:r>
              <a:rPr lang="en-US" sz="3200" b="1" dirty="0" smtClean="0">
                <a:effectLst>
                  <a:outerShdw blurRad="38100" dist="38100" dir="2700000" algn="tl">
                    <a:srgbClr val="04617B"/>
                  </a:outerShdw>
                </a:effectLst>
                <a:latin typeface="LiSu"/>
                <a:cs typeface="Times New Roman" pitchFamily="18" charset="0"/>
              </a:rPr>
              <a:t>Preache</a:t>
            </a:r>
            <a:r>
              <a:rPr lang="en-US" sz="3200" b="1" dirty="0" smtClean="0">
                <a:effectLst>
                  <a:outerShdw blurRad="38100" dist="38100" dir="2700000" algn="tl">
                    <a:srgbClr val="04617B"/>
                  </a:outerShdw>
                </a:effectLst>
                <a:latin typeface="+mj-ea"/>
                <a:ea typeface="+mj-ea"/>
                <a:cs typeface="Times New Roman" pitchFamily="18" charset="0"/>
              </a:rPr>
              <a:t>r</a:t>
            </a:r>
            <a:r>
              <a:rPr lang="zh-CN" altLang="en-US" sz="3200" b="1" dirty="0" smtClean="0">
                <a:effectLst>
                  <a:outerShdw blurRad="38100" dist="38100" dir="2700000" algn="tl">
                    <a:srgbClr val="04617B"/>
                  </a:outerShdw>
                </a:effectLst>
                <a:latin typeface="+mj-ea"/>
                <a:ea typeface="+mj-ea"/>
                <a:cs typeface="Times New Roman" pitchFamily="18" charset="0"/>
              </a:rPr>
              <a:t>：</a:t>
            </a:r>
            <a:r>
              <a:rPr lang="en-US" altLang="zh-CN" sz="3200" b="1" dirty="0" smtClean="0">
                <a:effectLst>
                  <a:outerShdw blurRad="38100" dist="38100" dir="2700000" algn="tl">
                    <a:srgbClr val="04617B"/>
                  </a:outerShdw>
                </a:effectLst>
                <a:latin typeface="+mj-ea"/>
                <a:ea typeface="+mj-ea"/>
                <a:cs typeface="Times New Roman" pitchFamily="18" charset="0"/>
              </a:rPr>
              <a:t>Pastor </a:t>
            </a:r>
            <a:r>
              <a:rPr lang="en-US" altLang="zh-CN" sz="3200" b="1" dirty="0" smtClean="0">
                <a:effectLst>
                  <a:outerShdw blurRad="38100" dist="38100" dir="2700000" algn="tl">
                    <a:srgbClr val="04617B"/>
                  </a:outerShdw>
                </a:effectLst>
                <a:latin typeface="隶书"/>
                <a:ea typeface="隶书"/>
                <a:cs typeface="Times New Roman" pitchFamily="18" charset="0"/>
              </a:rPr>
              <a:t>Wei </a:t>
            </a:r>
            <a:r>
              <a:rPr lang="en-US" altLang="zh-CN" sz="3200" b="1" dirty="0" err="1" smtClean="0">
                <a:effectLst>
                  <a:outerShdw blurRad="38100" dist="38100" dir="2700000" algn="tl">
                    <a:srgbClr val="04617B"/>
                  </a:outerShdw>
                </a:effectLst>
                <a:latin typeface="隶书"/>
                <a:ea typeface="隶书"/>
                <a:cs typeface="Times New Roman" pitchFamily="18" charset="0"/>
              </a:rPr>
              <a:t>Feng</a:t>
            </a:r>
            <a:endParaRPr lang="en-US" sz="3200" b="1" dirty="0" smtClean="0">
              <a:effectLst>
                <a:outerShdw blurRad="38100" dist="38100" dir="2700000" algn="tl">
                  <a:srgbClr val="04617B"/>
                </a:outerShdw>
              </a:effectLst>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57213" y="23813"/>
            <a:ext cx="8153400" cy="204787"/>
          </a:xfrm>
        </p:spPr>
        <p:txBody>
          <a:bodyPr/>
          <a:lstStyle/>
          <a:p>
            <a:endParaRPr lang="en-US" altLang="en-US" sz="3400" smtClean="0"/>
          </a:p>
        </p:txBody>
      </p:sp>
      <p:sp>
        <p:nvSpPr>
          <p:cNvPr id="16387" name="Content Placeholder 2"/>
          <p:cNvSpPr>
            <a:spLocks noGrp="1"/>
          </p:cNvSpPr>
          <p:nvPr>
            <p:ph idx="1"/>
          </p:nvPr>
        </p:nvSpPr>
        <p:spPr>
          <a:xfrm>
            <a:off x="228600" y="304800"/>
            <a:ext cx="8482013" cy="6705600"/>
          </a:xfrm>
        </p:spPr>
        <p:txBody>
          <a:bodyPr/>
          <a:lstStyle/>
          <a:p>
            <a:pPr marL="0" indent="0">
              <a:buNone/>
            </a:pPr>
            <a:r>
              <a:rPr lang="zh-CN" altLang="en-US" sz="2800" b="1" u="sng" dirty="0"/>
              <a:t>前言</a:t>
            </a:r>
            <a:r>
              <a:rPr lang="en-US" sz="2800" b="1" u="sng" dirty="0"/>
              <a:t>Introduction</a:t>
            </a:r>
            <a:r>
              <a:rPr lang="en-US" sz="2800" b="1" dirty="0" smtClean="0"/>
              <a:t>:</a:t>
            </a:r>
            <a:endParaRPr lang="en-US" altLang="zh-CN" sz="2800" b="1" dirty="0"/>
          </a:p>
          <a:p>
            <a:pPr>
              <a:buFont typeface="Wingdings 2" panose="05020102010507070707" pitchFamily="18" charset="2"/>
              <a:buNone/>
            </a:pPr>
            <a:endParaRPr lang="en-US" altLang="zh-CN" sz="2800" dirty="0" smtClean="0"/>
          </a:p>
          <a:p>
            <a:pPr>
              <a:buFont typeface="Wingdings 2" panose="05020102010507070707" pitchFamily="18" charset="2"/>
              <a:buNone/>
            </a:pPr>
            <a:r>
              <a:rPr lang="en-US" altLang="zh-CN" sz="2800" dirty="0" err="1" smtClean="0"/>
              <a:t>Mastercard</a:t>
            </a:r>
            <a:r>
              <a:rPr lang="en-US" altLang="zh-CN" sz="2800" dirty="0" smtClean="0"/>
              <a:t> Priceless Commercial (Baseball Game)</a:t>
            </a:r>
          </a:p>
          <a:p>
            <a:pPr>
              <a:buFont typeface="Wingdings 2" panose="05020102010507070707" pitchFamily="18" charset="2"/>
              <a:buNone/>
            </a:pPr>
            <a:endParaRPr lang="en-US" altLang="en-US" sz="2800" dirty="0"/>
          </a:p>
          <a:p>
            <a:pPr>
              <a:buNone/>
            </a:pPr>
            <a:r>
              <a:rPr lang="en-US" altLang="en-US" sz="2800" dirty="0" smtClean="0">
                <a:hlinkClick r:id="rId3"/>
              </a:rPr>
              <a:t>https://www.youtube.com/watch?v=Q_6stXKGuHo</a:t>
            </a:r>
            <a:endParaRPr lang="en-US" altLang="en-US" sz="2800" dirty="0" smtClean="0"/>
          </a:p>
          <a:p>
            <a:pPr>
              <a:buFont typeface="Wingdings 2" panose="05020102010507070707" pitchFamily="18" charset="2"/>
              <a:buNone/>
            </a:pPr>
            <a:r>
              <a:rPr lang="en-US" altLang="en-US" sz="3200" b="1"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57213" y="23813"/>
            <a:ext cx="8153400" cy="204787"/>
          </a:xfrm>
        </p:spPr>
        <p:txBody>
          <a:bodyPr/>
          <a:lstStyle/>
          <a:p>
            <a:endParaRPr lang="en-US" altLang="en-US" sz="3400" smtClean="0"/>
          </a:p>
        </p:txBody>
      </p:sp>
      <p:sp>
        <p:nvSpPr>
          <p:cNvPr id="16387" name="Content Placeholder 2"/>
          <p:cNvSpPr>
            <a:spLocks noGrp="1"/>
          </p:cNvSpPr>
          <p:nvPr>
            <p:ph idx="1"/>
          </p:nvPr>
        </p:nvSpPr>
        <p:spPr>
          <a:xfrm>
            <a:off x="228600" y="304800"/>
            <a:ext cx="8482013" cy="6705600"/>
          </a:xfrm>
        </p:spPr>
        <p:txBody>
          <a:bodyPr/>
          <a:lstStyle/>
          <a:p>
            <a:pPr marL="0" indent="0">
              <a:buNone/>
            </a:pPr>
            <a:r>
              <a:rPr lang="zh-CN" altLang="en-US" sz="2800" b="1" u="sng" dirty="0"/>
              <a:t>前言</a:t>
            </a:r>
            <a:r>
              <a:rPr lang="en-US" sz="2800" b="1" u="sng" dirty="0"/>
              <a:t>Introduction</a:t>
            </a:r>
            <a:r>
              <a:rPr lang="en-US" sz="2800" b="1" dirty="0" smtClean="0"/>
              <a:t>:</a:t>
            </a:r>
            <a:endParaRPr lang="en-US" altLang="zh-CN" sz="2800" b="1" dirty="0"/>
          </a:p>
          <a:p>
            <a:pPr>
              <a:buFont typeface="Wingdings 2" panose="05020102010507070707" pitchFamily="18" charset="2"/>
              <a:buNone/>
            </a:pPr>
            <a:r>
              <a:rPr lang="en-US" altLang="zh-CN" sz="2800" dirty="0" err="1" smtClean="0"/>
              <a:t>Mastercard</a:t>
            </a:r>
            <a:r>
              <a:rPr lang="en-US" altLang="zh-CN" sz="2800" dirty="0" smtClean="0"/>
              <a:t> Priceless Commercial (Baseball Game)</a:t>
            </a:r>
          </a:p>
          <a:p>
            <a:pPr>
              <a:buNone/>
            </a:pPr>
            <a:endParaRPr lang="en-US" altLang="en-US" sz="2800" dirty="0" smtClean="0"/>
          </a:p>
          <a:p>
            <a:pPr>
              <a:buNone/>
            </a:pPr>
            <a:endParaRPr lang="en-US" altLang="en-US" sz="2800" dirty="0" smtClean="0"/>
          </a:p>
          <a:p>
            <a:pPr>
              <a:buFont typeface="Wingdings 2" panose="05020102010507070707" pitchFamily="18" charset="2"/>
              <a:buNone/>
            </a:pPr>
            <a:r>
              <a:rPr lang="en-US" altLang="en-US" sz="3200" b="1" dirty="0" smtClean="0"/>
              <a:t> </a:t>
            </a:r>
          </a:p>
        </p:txBody>
      </p:sp>
      <p:pic>
        <p:nvPicPr>
          <p:cNvPr id="2" name="Q_6stXKGuHo"/>
          <p:cNvPicPr>
            <a:picLocks noRot="1" noChangeAspect="1"/>
          </p:cNvPicPr>
          <p:nvPr>
            <a:videoFile r:link="rId1"/>
          </p:nvPr>
        </p:nvPicPr>
        <p:blipFill>
          <a:blip r:embed="rId4"/>
          <a:stretch>
            <a:fillRect/>
          </a:stretch>
        </p:blipFill>
        <p:spPr>
          <a:xfrm>
            <a:off x="228600" y="1447800"/>
            <a:ext cx="8729133" cy="4910138"/>
          </a:xfrm>
          <a:prstGeom prst="rect">
            <a:avLst/>
          </a:prstGeom>
        </p:spPr>
      </p:pic>
    </p:spTree>
    <p:extLst>
      <p:ext uri="{BB962C8B-B14F-4D97-AF65-F5344CB8AC3E}">
        <p14:creationId xmlns:p14="http://schemas.microsoft.com/office/powerpoint/2010/main" val="32082438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57213" y="23813"/>
            <a:ext cx="8153400" cy="204787"/>
          </a:xfrm>
        </p:spPr>
        <p:txBody>
          <a:bodyPr/>
          <a:lstStyle/>
          <a:p>
            <a:endParaRPr lang="en-US" altLang="en-US" sz="3400" smtClean="0"/>
          </a:p>
        </p:txBody>
      </p:sp>
      <p:sp>
        <p:nvSpPr>
          <p:cNvPr id="16387" name="Content Placeholder 2"/>
          <p:cNvSpPr>
            <a:spLocks noGrp="1"/>
          </p:cNvSpPr>
          <p:nvPr>
            <p:ph idx="1"/>
          </p:nvPr>
        </p:nvSpPr>
        <p:spPr>
          <a:xfrm>
            <a:off x="228600" y="304800"/>
            <a:ext cx="8482013" cy="6705600"/>
          </a:xfrm>
        </p:spPr>
        <p:txBody>
          <a:bodyPr/>
          <a:lstStyle/>
          <a:p>
            <a:pPr marL="0" indent="0">
              <a:buNone/>
            </a:pPr>
            <a:r>
              <a:rPr lang="zh-CN" altLang="en-US" sz="2800" b="1" u="sng" dirty="0"/>
              <a:t>前言</a:t>
            </a:r>
            <a:r>
              <a:rPr lang="en-US" sz="2800" b="1" u="sng" dirty="0"/>
              <a:t>Introduction</a:t>
            </a:r>
            <a:r>
              <a:rPr lang="en-US" sz="2800" b="1" dirty="0" smtClean="0"/>
              <a:t>:</a:t>
            </a:r>
            <a:endParaRPr lang="en-US" altLang="zh-CN" sz="2800" b="1" dirty="0"/>
          </a:p>
          <a:p>
            <a:pPr marL="0" indent="0">
              <a:buNone/>
            </a:pPr>
            <a:r>
              <a:rPr lang="zh-CN" altLang="en-US" b="1" dirty="0" smtClean="0"/>
              <a:t>在交换对比中，价值体现出来。每</a:t>
            </a:r>
            <a:r>
              <a:rPr lang="zh-CN" altLang="en-US" b="1" dirty="0"/>
              <a:t>個人眼中都有自己最看重的。家人、父母、子女、生命可能對大部分人是最重要的。天國的福音，值得我們這樣地去珍視、尋求</a:t>
            </a:r>
            <a:r>
              <a:rPr lang="zh-CN" altLang="en-US" b="1" dirty="0" smtClean="0"/>
              <a:t>。</a:t>
            </a:r>
            <a:endParaRPr lang="en-US" altLang="zh-CN" b="1" dirty="0" smtClean="0"/>
          </a:p>
          <a:p>
            <a:pPr marL="0" indent="0">
              <a:buNone/>
            </a:pPr>
            <a:r>
              <a:rPr lang="en-US" altLang="zh-CN" b="1" dirty="0" smtClean="0"/>
              <a:t>In </a:t>
            </a:r>
            <a:r>
              <a:rPr lang="en-US" altLang="zh-CN" b="1" dirty="0"/>
              <a:t>e</a:t>
            </a:r>
            <a:r>
              <a:rPr lang="en-US" altLang="zh-CN" b="1" dirty="0" smtClean="0"/>
              <a:t>xchange and comparison, value shows up. </a:t>
            </a:r>
            <a:r>
              <a:rPr lang="en-US" b="1" dirty="0" smtClean="0"/>
              <a:t>Everyone </a:t>
            </a:r>
            <a:r>
              <a:rPr lang="en-US" b="1" dirty="0"/>
              <a:t>has what he/she treasures the most. Family, parents, children, life usually are the most precious to most people. The gospel of Kingdom of Heaven, is worth to seek and to treasure just like those.</a:t>
            </a:r>
            <a:endParaRPr lang="en-US" dirty="0"/>
          </a:p>
          <a:p>
            <a:pPr>
              <a:buFont typeface="Wingdings 2" panose="05020102010507070707" pitchFamily="18" charset="2"/>
              <a:buNone/>
            </a:pPr>
            <a:endParaRPr lang="en-US" altLang="en-US" sz="4000" dirty="0" smtClean="0"/>
          </a:p>
          <a:p>
            <a:pPr>
              <a:buFont typeface="Wingdings 2" panose="05020102010507070707" pitchFamily="18" charset="2"/>
              <a:buNone/>
            </a:pPr>
            <a:r>
              <a:rPr lang="en-US" altLang="en-US" sz="3200" b="1" dirty="0" smtClean="0"/>
              <a:t> </a:t>
            </a:r>
          </a:p>
          <a:p>
            <a:pPr>
              <a:buFont typeface="Wingdings 2" panose="05020102010507070707" pitchFamily="18" charset="2"/>
              <a:buNone/>
            </a:pPr>
            <a:r>
              <a:rPr lang="en-US" altLang="en-US" sz="3200" b="1" dirty="0" smtClean="0"/>
              <a:t> </a:t>
            </a:r>
          </a:p>
        </p:txBody>
      </p:sp>
    </p:spTree>
    <p:extLst>
      <p:ext uri="{BB962C8B-B14F-4D97-AF65-F5344CB8AC3E}">
        <p14:creationId xmlns:p14="http://schemas.microsoft.com/office/powerpoint/2010/main" val="533095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57213" y="23813"/>
            <a:ext cx="8153400" cy="204787"/>
          </a:xfrm>
        </p:spPr>
        <p:txBody>
          <a:bodyPr/>
          <a:lstStyle/>
          <a:p>
            <a:endParaRPr lang="en-US" altLang="en-US" sz="3400" smtClean="0"/>
          </a:p>
        </p:txBody>
      </p:sp>
      <p:sp>
        <p:nvSpPr>
          <p:cNvPr id="16387" name="Content Placeholder 2"/>
          <p:cNvSpPr>
            <a:spLocks noGrp="1"/>
          </p:cNvSpPr>
          <p:nvPr>
            <p:ph idx="1"/>
          </p:nvPr>
        </p:nvSpPr>
        <p:spPr>
          <a:xfrm>
            <a:off x="152400" y="381000"/>
            <a:ext cx="8558213" cy="6629400"/>
          </a:xfrm>
        </p:spPr>
        <p:txBody>
          <a:bodyPr/>
          <a:lstStyle/>
          <a:p>
            <a:pPr marL="0" indent="0">
              <a:buNone/>
            </a:pPr>
            <a:r>
              <a:rPr lang="en-US" b="1" dirty="0"/>
              <a:t>I. </a:t>
            </a:r>
            <a:r>
              <a:rPr lang="zh-CN" altLang="en-US" b="1" dirty="0"/>
              <a:t>珍寶找人 </a:t>
            </a:r>
            <a:r>
              <a:rPr lang="en-US" b="1" dirty="0"/>
              <a:t>Treasure Seeks Man   13: 44</a:t>
            </a: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II. </a:t>
            </a:r>
            <a:r>
              <a:rPr lang="zh-CN" altLang="en-US" b="1" dirty="0"/>
              <a:t>人找珍寶</a:t>
            </a:r>
            <a:r>
              <a:rPr lang="en-US" b="1" dirty="0"/>
              <a:t>Man Seeks Treasure   13:45</a:t>
            </a:r>
            <a:endParaRPr lang="en-US" dirty="0"/>
          </a:p>
          <a:p>
            <a:pPr marL="0" indent="0">
              <a:buNone/>
            </a:pPr>
            <a:r>
              <a:rPr lang="en-US" altLang="en-US" sz="2800" b="1" dirty="0" smtClean="0"/>
              <a:t> </a:t>
            </a:r>
          </a:p>
          <a:p>
            <a:pPr>
              <a:buFont typeface="Wingdings 2" panose="05020102010507070707" pitchFamily="18" charset="2"/>
              <a:buNone/>
            </a:pPr>
            <a:r>
              <a:rPr lang="en-US" altLang="en-US" sz="3200" b="1" dirty="0" smtClean="0"/>
              <a:t> </a:t>
            </a:r>
          </a:p>
        </p:txBody>
      </p:sp>
    </p:spTree>
    <p:extLst>
      <p:ext uri="{BB962C8B-B14F-4D97-AF65-F5344CB8AC3E}">
        <p14:creationId xmlns:p14="http://schemas.microsoft.com/office/powerpoint/2010/main" val="3163789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flipV="1">
            <a:off x="457200" y="152400"/>
            <a:ext cx="8305800" cy="152400"/>
          </a:xfrm>
        </p:spPr>
        <p:txBody>
          <a:bodyPr/>
          <a:lstStyle/>
          <a:p>
            <a:endParaRPr lang="en-US" altLang="en-US" sz="3400" smtClean="0"/>
          </a:p>
        </p:txBody>
      </p:sp>
      <p:sp>
        <p:nvSpPr>
          <p:cNvPr id="18435" name="Content Placeholder 2"/>
          <p:cNvSpPr>
            <a:spLocks noGrp="1"/>
          </p:cNvSpPr>
          <p:nvPr>
            <p:ph idx="1"/>
          </p:nvPr>
        </p:nvSpPr>
        <p:spPr>
          <a:xfrm>
            <a:off x="228600" y="381000"/>
            <a:ext cx="8534400" cy="5867400"/>
          </a:xfrm>
        </p:spPr>
        <p:txBody>
          <a:bodyPr/>
          <a:lstStyle/>
          <a:p>
            <a:pPr marL="0" indent="0">
              <a:buNone/>
            </a:pPr>
            <a:r>
              <a:rPr lang="en-US" sz="2800" b="1" dirty="0" smtClean="0"/>
              <a:t>III.</a:t>
            </a:r>
            <a:r>
              <a:rPr lang="zh-CN" altLang="en-US" b="1" dirty="0"/>
              <a:t>價值</a:t>
            </a:r>
            <a:r>
              <a:rPr lang="en-US" b="1" dirty="0"/>
              <a:t>Price  13: 44, </a:t>
            </a:r>
            <a:r>
              <a:rPr lang="en-US" b="1" dirty="0" smtClean="0"/>
              <a:t>46</a:t>
            </a:r>
          </a:p>
          <a:p>
            <a:pPr marL="0" indent="0">
              <a:buNone/>
            </a:pPr>
            <a:r>
              <a:rPr lang="en-US" b="1" dirty="0" err="1" smtClean="0"/>
              <a:t>Manhatten</a:t>
            </a:r>
            <a:r>
              <a:rPr lang="en-US" b="1" dirty="0" smtClean="0"/>
              <a:t> Purchase (1626 from Native American, $24)</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490133"/>
            <a:ext cx="2278380" cy="50630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flipV="1">
            <a:off x="457200" y="152400"/>
            <a:ext cx="8305800" cy="152400"/>
          </a:xfrm>
        </p:spPr>
        <p:txBody>
          <a:bodyPr/>
          <a:lstStyle/>
          <a:p>
            <a:endParaRPr lang="en-US" altLang="en-US" sz="3400" smtClean="0"/>
          </a:p>
        </p:txBody>
      </p:sp>
      <p:sp>
        <p:nvSpPr>
          <p:cNvPr id="18435" name="Content Placeholder 2"/>
          <p:cNvSpPr>
            <a:spLocks noGrp="1"/>
          </p:cNvSpPr>
          <p:nvPr>
            <p:ph idx="1"/>
          </p:nvPr>
        </p:nvSpPr>
        <p:spPr>
          <a:xfrm>
            <a:off x="228600" y="381000"/>
            <a:ext cx="8534400" cy="5867400"/>
          </a:xfrm>
        </p:spPr>
        <p:txBody>
          <a:bodyPr/>
          <a:lstStyle/>
          <a:p>
            <a:pPr marL="0" indent="0">
              <a:buNone/>
            </a:pPr>
            <a:r>
              <a:rPr lang="en-US" sz="2800" b="1" dirty="0" smtClean="0"/>
              <a:t>III.</a:t>
            </a:r>
            <a:r>
              <a:rPr lang="zh-CN" altLang="en-US" b="1" dirty="0"/>
              <a:t>價值</a:t>
            </a:r>
            <a:r>
              <a:rPr lang="en-US" b="1" dirty="0"/>
              <a:t>Price  13: 44, 46</a:t>
            </a:r>
            <a:endParaRPr lang="en-US" dirty="0"/>
          </a:p>
          <a:p>
            <a:pPr marL="0" indent="0" algn="ctr">
              <a:buNone/>
            </a:pPr>
            <a:r>
              <a:rPr lang="en-US" altLang="zh-CN" sz="2800" b="1" dirty="0" smtClean="0"/>
              <a:t>Louisiana Purchase  (1803 from France)</a:t>
            </a:r>
            <a:endParaRPr lang="en-US" sz="2800" dirty="0"/>
          </a:p>
          <a:p>
            <a:pPr algn="ctr">
              <a:buFont typeface="Wingdings 2" panose="05020102010507070707" pitchFamily="18" charset="2"/>
              <a:buNone/>
            </a:pPr>
            <a:r>
              <a:rPr lang="en-US" altLang="en-US" sz="2800" dirty="0" smtClean="0"/>
              <a:t>827,000 </a:t>
            </a:r>
            <a:r>
              <a:rPr lang="en-US" altLang="en-US" sz="2800" dirty="0" err="1" smtClean="0"/>
              <a:t>sq</a:t>
            </a:r>
            <a:r>
              <a:rPr lang="en-US" altLang="en-US" sz="2800" dirty="0" smtClean="0"/>
              <a:t> miles, 15 million USD (3 cents/acre)</a:t>
            </a:r>
            <a:endParaRPr lang="en-US" altLang="en-US" sz="2800" dirty="0" smtClean="0"/>
          </a:p>
          <a:p>
            <a:pPr>
              <a:buFont typeface="Wingdings 2" panose="05020102010507070707" pitchFamily="18" charset="2"/>
              <a:buNone/>
            </a:pPr>
            <a:r>
              <a:rPr lang="en-US" altLang="en-US" sz="3200" b="1" dirty="0" smtClean="0"/>
              <a:t> </a:t>
            </a:r>
          </a:p>
          <a:p>
            <a:pPr>
              <a:buFont typeface="Wingdings 2" panose="05020102010507070707" pitchFamily="18" charset="2"/>
              <a:buNone/>
            </a:pPr>
            <a:r>
              <a:rPr lang="en-US" altLang="en-US" sz="3200" b="1" dirty="0" smtClean="0"/>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907" y="1971644"/>
            <a:ext cx="6115786" cy="4324053"/>
          </a:xfrm>
          <a:prstGeom prst="rect">
            <a:avLst/>
          </a:prstGeom>
        </p:spPr>
      </p:pic>
    </p:spTree>
    <p:extLst>
      <p:ext uri="{BB962C8B-B14F-4D97-AF65-F5344CB8AC3E}">
        <p14:creationId xmlns:p14="http://schemas.microsoft.com/office/powerpoint/2010/main" val="2573898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Trek</Template>
  <TotalTime>7907</TotalTime>
  <Words>463</Words>
  <Application>Microsoft Office PowerPoint</Application>
  <PresentationFormat>On-screen Show (4:3)</PresentationFormat>
  <Paragraphs>87</Paragraphs>
  <Slides>15</Slides>
  <Notes>14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Microsoft JhengHei</vt:lpstr>
      <vt:lpstr>Microsoft YaHei</vt:lpstr>
      <vt:lpstr>新細明體</vt:lpstr>
      <vt:lpstr>宋体</vt:lpstr>
      <vt:lpstr>Arial</vt:lpstr>
      <vt:lpstr>Calibri</vt:lpstr>
      <vt:lpstr>Constantia</vt:lpstr>
      <vt:lpstr>隶书</vt:lpstr>
      <vt:lpstr>隶书</vt:lpstr>
      <vt:lpstr>Times New Roman</vt:lpstr>
      <vt:lpstr>Wingdings 2</vt:lpstr>
      <vt:lpstr>Flow</vt:lpstr>
      <vt:lpstr>    读   经 Scripture Reading</vt:lpstr>
      <vt:lpstr>    </vt:lpstr>
      <vt:lpstr> 无价的珍宝 Priceless Treasure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結論与回應 Conclusion and Response: </vt:lpstr>
      <vt:lpstr>          《举目》微信公众号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伐木 [詩經 · 小雅]</dc:title>
  <dc:creator>Pastor Wei</dc:creator>
  <cp:lastModifiedBy>WeiFeng</cp:lastModifiedBy>
  <cp:revision>115</cp:revision>
  <dcterms:created xsi:type="dcterms:W3CDTF">2010-09-06T05:33:25Z</dcterms:created>
  <dcterms:modified xsi:type="dcterms:W3CDTF">2019-07-14T12:40:39Z</dcterms:modified>
</cp:coreProperties>
</file>