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81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7CC2B90-8F43-44ED-BB3E-052F724DD54A}" v="261" dt="2019-06-27T21:13:05.9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2" autoAdjust="0"/>
    <p:restoredTop sz="94660"/>
  </p:normalViewPr>
  <p:slideViewPr>
    <p:cSldViewPr snapToGrid="0">
      <p:cViewPr varScale="1">
        <p:scale>
          <a:sx n="67" d="100"/>
          <a:sy n="67" d="100"/>
        </p:scale>
        <p:origin x="1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af Huang" userId="2b19acc49884122e" providerId="LiveId" clId="{F7CC2B90-8F43-44ED-BB3E-052F724DD54A}"/>
    <pc:docChg chg="custSel addSld modSld sldOrd">
      <pc:chgData name="Leaf Huang" userId="2b19acc49884122e" providerId="LiveId" clId="{F7CC2B90-8F43-44ED-BB3E-052F724DD54A}" dt="2019-06-27T21:13:05.981" v="403"/>
      <pc:docMkLst>
        <pc:docMk/>
      </pc:docMkLst>
      <pc:sldChg chg="modSp modAnim">
        <pc:chgData name="Leaf Huang" userId="2b19acc49884122e" providerId="LiveId" clId="{F7CC2B90-8F43-44ED-BB3E-052F724DD54A}" dt="2019-06-27T20:51:33.505" v="248"/>
        <pc:sldMkLst>
          <pc:docMk/>
          <pc:sldMk cId="591982728" sldId="274"/>
        </pc:sldMkLst>
        <pc:spChg chg="mod">
          <ac:chgData name="Leaf Huang" userId="2b19acc49884122e" providerId="LiveId" clId="{F7CC2B90-8F43-44ED-BB3E-052F724DD54A}" dt="2019-06-27T20:51:33.505" v="248"/>
          <ac:spMkLst>
            <pc:docMk/>
            <pc:sldMk cId="591982728" sldId="274"/>
            <ac:spMk id="3" creationId="{C12D9A42-F5BF-4462-BE4F-8400D0B6CF6D}"/>
          </ac:spMkLst>
        </pc:spChg>
      </pc:sldChg>
      <pc:sldChg chg="modSp modAnim">
        <pc:chgData name="Leaf Huang" userId="2b19acc49884122e" providerId="LiveId" clId="{F7CC2B90-8F43-44ED-BB3E-052F724DD54A}" dt="2019-06-27T21:05:34.881" v="382" actId="27636"/>
        <pc:sldMkLst>
          <pc:docMk/>
          <pc:sldMk cId="215540844" sldId="276"/>
        </pc:sldMkLst>
        <pc:spChg chg="mod">
          <ac:chgData name="Leaf Huang" userId="2b19acc49884122e" providerId="LiveId" clId="{F7CC2B90-8F43-44ED-BB3E-052F724DD54A}" dt="2019-06-27T21:05:34.881" v="382" actId="27636"/>
          <ac:spMkLst>
            <pc:docMk/>
            <pc:sldMk cId="215540844" sldId="276"/>
            <ac:spMk id="3" creationId="{D902A74C-F45F-4ED6-86B3-488871A59124}"/>
          </ac:spMkLst>
        </pc:spChg>
      </pc:sldChg>
      <pc:sldChg chg="ord">
        <pc:chgData name="Leaf Huang" userId="2b19acc49884122e" providerId="LiveId" clId="{F7CC2B90-8F43-44ED-BB3E-052F724DD54A}" dt="2019-06-27T21:13:05.981" v="403"/>
        <pc:sldMkLst>
          <pc:docMk/>
          <pc:sldMk cId="1227211329" sldId="279"/>
        </pc:sldMkLst>
      </pc:sldChg>
      <pc:sldChg chg="modSp">
        <pc:chgData name="Leaf Huang" userId="2b19acc49884122e" providerId="LiveId" clId="{F7CC2B90-8F43-44ED-BB3E-052F724DD54A}" dt="2019-06-27T21:12:44.517" v="402"/>
        <pc:sldMkLst>
          <pc:docMk/>
          <pc:sldMk cId="840418568" sldId="280"/>
        </pc:sldMkLst>
        <pc:spChg chg="mod">
          <ac:chgData name="Leaf Huang" userId="2b19acc49884122e" providerId="LiveId" clId="{F7CC2B90-8F43-44ED-BB3E-052F724DD54A}" dt="2019-06-27T21:12:44.517" v="402"/>
          <ac:spMkLst>
            <pc:docMk/>
            <pc:sldMk cId="840418568" sldId="280"/>
            <ac:spMk id="3" creationId="{DFBA3DE6-8E95-424B-9C1E-96CBCFA886A1}"/>
          </ac:spMkLst>
        </pc:spChg>
      </pc:sldChg>
      <pc:sldChg chg="modSp add modAnim">
        <pc:chgData name="Leaf Huang" userId="2b19acc49884122e" providerId="LiveId" clId="{F7CC2B90-8F43-44ED-BB3E-052F724DD54A}" dt="2019-06-27T20:44:58.236" v="203"/>
        <pc:sldMkLst>
          <pc:docMk/>
          <pc:sldMk cId="4256559010" sldId="281"/>
        </pc:sldMkLst>
        <pc:spChg chg="mod">
          <ac:chgData name="Leaf Huang" userId="2b19acc49884122e" providerId="LiveId" clId="{F7CC2B90-8F43-44ED-BB3E-052F724DD54A}" dt="2019-06-27T20:41:06.410" v="18" actId="1076"/>
          <ac:spMkLst>
            <pc:docMk/>
            <pc:sldMk cId="4256559010" sldId="281"/>
            <ac:spMk id="2" creationId="{9A871BDD-2F95-4386-925A-C5DDE26F5887}"/>
          </ac:spMkLst>
        </pc:spChg>
        <pc:spChg chg="mod">
          <ac:chgData name="Leaf Huang" userId="2b19acc49884122e" providerId="LiveId" clId="{F7CC2B90-8F43-44ED-BB3E-052F724DD54A}" dt="2019-06-27T20:44:43.908" v="202"/>
          <ac:spMkLst>
            <pc:docMk/>
            <pc:sldMk cId="4256559010" sldId="281"/>
            <ac:spMk id="3" creationId="{75C08049-52CF-4C8E-876F-A800C6B3D5D6}"/>
          </ac:spMkLst>
        </pc:spChg>
      </pc:sldChg>
    </pc:docChg>
  </pc:docChgLst>
  <pc:docChgLst>
    <pc:chgData name="Leaf Huang" userId="2b19acc49884122e" providerId="LiveId" clId="{E99DBBB0-3A27-4F14-B8EE-A9ED3D2F3C67}"/>
    <pc:docChg chg="custSel addSld modSld">
      <pc:chgData name="Leaf Huang" userId="2b19acc49884122e" providerId="LiveId" clId="{E99DBBB0-3A27-4F14-B8EE-A9ED3D2F3C67}" dt="2019-06-08T20:56:36.724" v="1921"/>
      <pc:docMkLst>
        <pc:docMk/>
      </pc:docMkLst>
      <pc:sldChg chg="modSp add">
        <pc:chgData name="Leaf Huang" userId="2b19acc49884122e" providerId="LiveId" clId="{E99DBBB0-3A27-4F14-B8EE-A9ED3D2F3C67}" dt="2019-06-01T02:56:23.412" v="214"/>
        <pc:sldMkLst>
          <pc:docMk/>
          <pc:sldMk cId="2026036062" sldId="264"/>
        </pc:sldMkLst>
        <pc:spChg chg="mod">
          <ac:chgData name="Leaf Huang" userId="2b19acc49884122e" providerId="LiveId" clId="{E99DBBB0-3A27-4F14-B8EE-A9ED3D2F3C67}" dt="2019-06-01T02:48:43.855" v="22" actId="1076"/>
          <ac:spMkLst>
            <pc:docMk/>
            <pc:sldMk cId="2026036062" sldId="264"/>
            <ac:spMk id="2" creationId="{A2F386A4-CBAA-4236-AF50-11F54795F834}"/>
          </ac:spMkLst>
        </pc:spChg>
        <pc:spChg chg="mod">
          <ac:chgData name="Leaf Huang" userId="2b19acc49884122e" providerId="LiveId" clId="{E99DBBB0-3A27-4F14-B8EE-A9ED3D2F3C67}" dt="2019-06-01T02:56:23.412" v="214"/>
          <ac:spMkLst>
            <pc:docMk/>
            <pc:sldMk cId="2026036062" sldId="264"/>
            <ac:spMk id="3" creationId="{26E73246-A5D2-4BCD-B46E-A2561E14B800}"/>
          </ac:spMkLst>
        </pc:spChg>
      </pc:sldChg>
      <pc:sldChg chg="modSp add modAnim">
        <pc:chgData name="Leaf Huang" userId="2b19acc49884122e" providerId="LiveId" clId="{E99DBBB0-3A27-4F14-B8EE-A9ED3D2F3C67}" dt="2019-06-07T19:19:56.590" v="894"/>
        <pc:sldMkLst>
          <pc:docMk/>
          <pc:sldMk cId="3389987864" sldId="265"/>
        </pc:sldMkLst>
        <pc:spChg chg="mod">
          <ac:chgData name="Leaf Huang" userId="2b19acc49884122e" providerId="LiveId" clId="{E99DBBB0-3A27-4F14-B8EE-A9ED3D2F3C67}" dt="2019-06-01T02:57:40.852" v="248" actId="1076"/>
          <ac:spMkLst>
            <pc:docMk/>
            <pc:sldMk cId="3389987864" sldId="265"/>
            <ac:spMk id="2" creationId="{AB402E81-44BC-424F-AD1A-CD7FCA828A13}"/>
          </ac:spMkLst>
        </pc:spChg>
        <pc:spChg chg="mod">
          <ac:chgData name="Leaf Huang" userId="2b19acc49884122e" providerId="LiveId" clId="{E99DBBB0-3A27-4F14-B8EE-A9ED3D2F3C67}" dt="2019-06-07T18:34:32.070" v="362"/>
          <ac:spMkLst>
            <pc:docMk/>
            <pc:sldMk cId="3389987864" sldId="265"/>
            <ac:spMk id="3" creationId="{42F6E59C-269F-497F-BD3D-7DE43C02F5D2}"/>
          </ac:spMkLst>
        </pc:spChg>
      </pc:sldChg>
      <pc:sldChg chg="modSp add modAnim">
        <pc:chgData name="Leaf Huang" userId="2b19acc49884122e" providerId="LiveId" clId="{E99DBBB0-3A27-4F14-B8EE-A9ED3D2F3C67}" dt="2019-06-07T19:10:56.769" v="810"/>
        <pc:sldMkLst>
          <pc:docMk/>
          <pc:sldMk cId="454152779" sldId="266"/>
        </pc:sldMkLst>
        <pc:spChg chg="mod">
          <ac:chgData name="Leaf Huang" userId="2b19acc49884122e" providerId="LiveId" clId="{E99DBBB0-3A27-4F14-B8EE-A9ED3D2F3C67}" dt="2019-06-07T19:05:41.281" v="698" actId="14100"/>
          <ac:spMkLst>
            <pc:docMk/>
            <pc:sldMk cId="454152779" sldId="266"/>
            <ac:spMk id="2" creationId="{7C60F113-E95A-44D2-847C-D02CA7CAC121}"/>
          </ac:spMkLst>
        </pc:spChg>
        <pc:spChg chg="mod">
          <ac:chgData name="Leaf Huang" userId="2b19acc49884122e" providerId="LiveId" clId="{E99DBBB0-3A27-4F14-B8EE-A9ED3D2F3C67}" dt="2019-06-07T19:10:56.769" v="810"/>
          <ac:spMkLst>
            <pc:docMk/>
            <pc:sldMk cId="454152779" sldId="266"/>
            <ac:spMk id="3" creationId="{1262D301-D886-433F-BAC8-C76472AE862D}"/>
          </ac:spMkLst>
        </pc:spChg>
      </pc:sldChg>
      <pc:sldChg chg="modSp add modAnim">
        <pc:chgData name="Leaf Huang" userId="2b19acc49884122e" providerId="LiveId" clId="{E99DBBB0-3A27-4F14-B8EE-A9ED3D2F3C67}" dt="2019-06-07T19:11:32.045" v="818"/>
        <pc:sldMkLst>
          <pc:docMk/>
          <pc:sldMk cId="2550936536" sldId="267"/>
        </pc:sldMkLst>
        <pc:spChg chg="mod">
          <ac:chgData name="Leaf Huang" userId="2b19acc49884122e" providerId="LiveId" clId="{E99DBBB0-3A27-4F14-B8EE-A9ED3D2F3C67}" dt="2019-06-07T19:09:33.981" v="805" actId="1076"/>
          <ac:spMkLst>
            <pc:docMk/>
            <pc:sldMk cId="2550936536" sldId="267"/>
            <ac:spMk id="2" creationId="{66F0EEC1-BB45-428A-8D8C-DD87B9480855}"/>
          </ac:spMkLst>
        </pc:spChg>
        <pc:spChg chg="mod">
          <ac:chgData name="Leaf Huang" userId="2b19acc49884122e" providerId="LiveId" clId="{E99DBBB0-3A27-4F14-B8EE-A9ED3D2F3C67}" dt="2019-06-07T19:11:32.045" v="818"/>
          <ac:spMkLst>
            <pc:docMk/>
            <pc:sldMk cId="2550936536" sldId="267"/>
            <ac:spMk id="3" creationId="{A630F04F-3D91-421A-AD4B-26AA2A5E6F9D}"/>
          </ac:spMkLst>
        </pc:spChg>
      </pc:sldChg>
      <pc:sldChg chg="modSp add modAnim">
        <pc:chgData name="Leaf Huang" userId="2b19acc49884122e" providerId="LiveId" clId="{E99DBBB0-3A27-4F14-B8EE-A9ED3D2F3C67}" dt="2019-06-07T19:21:28.073" v="898"/>
        <pc:sldMkLst>
          <pc:docMk/>
          <pc:sldMk cId="3391860624" sldId="268"/>
        </pc:sldMkLst>
        <pc:spChg chg="mod">
          <ac:chgData name="Leaf Huang" userId="2b19acc49884122e" providerId="LiveId" clId="{E99DBBB0-3A27-4F14-B8EE-A9ED3D2F3C67}" dt="2019-06-07T19:12:41.671" v="823" actId="1076"/>
          <ac:spMkLst>
            <pc:docMk/>
            <pc:sldMk cId="3391860624" sldId="268"/>
            <ac:spMk id="2" creationId="{4446DE0A-85CC-4B10-B668-462F0C22D5D9}"/>
          </ac:spMkLst>
        </pc:spChg>
        <pc:spChg chg="mod">
          <ac:chgData name="Leaf Huang" userId="2b19acc49884122e" providerId="LiveId" clId="{E99DBBB0-3A27-4F14-B8EE-A9ED3D2F3C67}" dt="2019-06-07T19:21:28.073" v="898"/>
          <ac:spMkLst>
            <pc:docMk/>
            <pc:sldMk cId="3391860624" sldId="268"/>
            <ac:spMk id="3" creationId="{9380826C-DA70-41E4-8CD2-479EFDFE9F25}"/>
          </ac:spMkLst>
        </pc:spChg>
      </pc:sldChg>
      <pc:sldChg chg="delSp modSp add modAnim">
        <pc:chgData name="Leaf Huang" userId="2b19acc49884122e" providerId="LiveId" clId="{E99DBBB0-3A27-4F14-B8EE-A9ED3D2F3C67}" dt="2019-06-07T19:25:34.520" v="1006"/>
        <pc:sldMkLst>
          <pc:docMk/>
          <pc:sldMk cId="1465541715" sldId="269"/>
        </pc:sldMkLst>
        <pc:spChg chg="del">
          <ac:chgData name="Leaf Huang" userId="2b19acc49884122e" providerId="LiveId" clId="{E99DBBB0-3A27-4F14-B8EE-A9ED3D2F3C67}" dt="2019-06-07T19:21:49.224" v="902" actId="478"/>
          <ac:spMkLst>
            <pc:docMk/>
            <pc:sldMk cId="1465541715" sldId="269"/>
            <ac:spMk id="2" creationId="{896250B5-1CED-447B-BCD3-9DF23503D228}"/>
          </ac:spMkLst>
        </pc:spChg>
        <pc:spChg chg="mod">
          <ac:chgData name="Leaf Huang" userId="2b19acc49884122e" providerId="LiveId" clId="{E99DBBB0-3A27-4F14-B8EE-A9ED3D2F3C67}" dt="2019-06-07T19:25:34.520" v="1006"/>
          <ac:spMkLst>
            <pc:docMk/>
            <pc:sldMk cId="1465541715" sldId="269"/>
            <ac:spMk id="3" creationId="{95A4F2A2-64C9-4EBE-84DF-5B5F0CDD0FA4}"/>
          </ac:spMkLst>
        </pc:spChg>
      </pc:sldChg>
      <pc:sldChg chg="modSp add modAnim">
        <pc:chgData name="Leaf Huang" userId="2b19acc49884122e" providerId="LiveId" clId="{E99DBBB0-3A27-4F14-B8EE-A9ED3D2F3C67}" dt="2019-06-07T19:36:33.264" v="1075"/>
        <pc:sldMkLst>
          <pc:docMk/>
          <pc:sldMk cId="4098596703" sldId="270"/>
        </pc:sldMkLst>
        <pc:spChg chg="mod">
          <ac:chgData name="Leaf Huang" userId="2b19acc49884122e" providerId="LiveId" clId="{E99DBBB0-3A27-4F14-B8EE-A9ED3D2F3C67}" dt="2019-06-07T19:27:45.283" v="1011" actId="1076"/>
          <ac:spMkLst>
            <pc:docMk/>
            <pc:sldMk cId="4098596703" sldId="270"/>
            <ac:spMk id="2" creationId="{E62A80FB-F771-413A-83BB-8AFF8E876CD7}"/>
          </ac:spMkLst>
        </pc:spChg>
        <pc:spChg chg="mod">
          <ac:chgData name="Leaf Huang" userId="2b19acc49884122e" providerId="LiveId" clId="{E99DBBB0-3A27-4F14-B8EE-A9ED3D2F3C67}" dt="2019-06-07T19:36:02.951" v="1074" actId="255"/>
          <ac:spMkLst>
            <pc:docMk/>
            <pc:sldMk cId="4098596703" sldId="270"/>
            <ac:spMk id="3" creationId="{7C159781-3896-490B-A61D-D80F636F1FEC}"/>
          </ac:spMkLst>
        </pc:spChg>
      </pc:sldChg>
      <pc:sldChg chg="modSp add modAnim">
        <pc:chgData name="Leaf Huang" userId="2b19acc49884122e" providerId="LiveId" clId="{E99DBBB0-3A27-4F14-B8EE-A9ED3D2F3C67}" dt="2019-06-07T21:28:06.657" v="1165"/>
        <pc:sldMkLst>
          <pc:docMk/>
          <pc:sldMk cId="2142156106" sldId="271"/>
        </pc:sldMkLst>
        <pc:spChg chg="mod">
          <ac:chgData name="Leaf Huang" userId="2b19acc49884122e" providerId="LiveId" clId="{E99DBBB0-3A27-4F14-B8EE-A9ED3D2F3C67}" dt="2019-06-07T21:23:11.726" v="1112" actId="1076"/>
          <ac:spMkLst>
            <pc:docMk/>
            <pc:sldMk cId="2142156106" sldId="271"/>
            <ac:spMk id="2" creationId="{CC58E19D-DBEE-45C8-8BCD-DE3D0368A8D6}"/>
          </ac:spMkLst>
        </pc:spChg>
        <pc:spChg chg="mod">
          <ac:chgData name="Leaf Huang" userId="2b19acc49884122e" providerId="LiveId" clId="{E99DBBB0-3A27-4F14-B8EE-A9ED3D2F3C67}" dt="2019-06-07T21:23:34.501" v="1117" actId="255"/>
          <ac:spMkLst>
            <pc:docMk/>
            <pc:sldMk cId="2142156106" sldId="271"/>
            <ac:spMk id="3" creationId="{A9747D99-95B0-4D43-ADEA-2297B638E424}"/>
          </ac:spMkLst>
        </pc:spChg>
      </pc:sldChg>
      <pc:sldChg chg="delSp modSp add modAnim">
        <pc:chgData name="Leaf Huang" userId="2b19acc49884122e" providerId="LiveId" clId="{E99DBBB0-3A27-4F14-B8EE-A9ED3D2F3C67}" dt="2019-06-07T21:29:20.913" v="1218"/>
        <pc:sldMkLst>
          <pc:docMk/>
          <pc:sldMk cId="1941081933" sldId="272"/>
        </pc:sldMkLst>
        <pc:spChg chg="del">
          <ac:chgData name="Leaf Huang" userId="2b19acc49884122e" providerId="LiveId" clId="{E99DBBB0-3A27-4F14-B8EE-A9ED3D2F3C67}" dt="2019-06-07T21:24:35.250" v="1120" actId="478"/>
          <ac:spMkLst>
            <pc:docMk/>
            <pc:sldMk cId="1941081933" sldId="272"/>
            <ac:spMk id="2" creationId="{2C3493A8-BA87-48BD-AE12-9BD6CAFFB0F8}"/>
          </ac:spMkLst>
        </pc:spChg>
        <pc:spChg chg="mod">
          <ac:chgData name="Leaf Huang" userId="2b19acc49884122e" providerId="LiveId" clId="{E99DBBB0-3A27-4F14-B8EE-A9ED3D2F3C67}" dt="2019-06-07T21:29:20.913" v="1218"/>
          <ac:spMkLst>
            <pc:docMk/>
            <pc:sldMk cId="1941081933" sldId="272"/>
            <ac:spMk id="3" creationId="{7B6995E5-0068-4CCC-B361-7995A506B5D8}"/>
          </ac:spMkLst>
        </pc:spChg>
      </pc:sldChg>
      <pc:sldChg chg="modSp add modAnim">
        <pc:chgData name="Leaf Huang" userId="2b19acc49884122e" providerId="LiveId" clId="{E99DBBB0-3A27-4F14-B8EE-A9ED3D2F3C67}" dt="2019-06-08T20:27:09.826" v="1399"/>
        <pc:sldMkLst>
          <pc:docMk/>
          <pc:sldMk cId="2404278656" sldId="273"/>
        </pc:sldMkLst>
        <pc:spChg chg="mod">
          <ac:chgData name="Leaf Huang" userId="2b19acc49884122e" providerId="LiveId" clId="{E99DBBB0-3A27-4F14-B8EE-A9ED3D2F3C67}" dt="2019-06-07T21:27:51.556" v="1163" actId="1076"/>
          <ac:spMkLst>
            <pc:docMk/>
            <pc:sldMk cId="2404278656" sldId="273"/>
            <ac:spMk id="2" creationId="{2EA267EB-B2EA-4315-84AD-50733DC9D60C}"/>
          </ac:spMkLst>
        </pc:spChg>
        <pc:spChg chg="mod">
          <ac:chgData name="Leaf Huang" userId="2b19acc49884122e" providerId="LiveId" clId="{E99DBBB0-3A27-4F14-B8EE-A9ED3D2F3C67}" dt="2019-06-08T20:20:01.026" v="1257"/>
          <ac:spMkLst>
            <pc:docMk/>
            <pc:sldMk cId="2404278656" sldId="273"/>
            <ac:spMk id="3" creationId="{E10B19DD-189A-4923-9DBA-481718D8A597}"/>
          </ac:spMkLst>
        </pc:spChg>
      </pc:sldChg>
      <pc:sldChg chg="modSp add modAnim">
        <pc:chgData name="Leaf Huang" userId="2b19acc49884122e" providerId="LiveId" clId="{E99DBBB0-3A27-4F14-B8EE-A9ED3D2F3C67}" dt="2019-06-08T20:27:16.480" v="1400"/>
        <pc:sldMkLst>
          <pc:docMk/>
          <pc:sldMk cId="591982728" sldId="274"/>
        </pc:sldMkLst>
        <pc:spChg chg="mod">
          <ac:chgData name="Leaf Huang" userId="2b19acc49884122e" providerId="LiveId" clId="{E99DBBB0-3A27-4F14-B8EE-A9ED3D2F3C67}" dt="2019-06-08T20:21:04.446" v="1283" actId="1076"/>
          <ac:spMkLst>
            <pc:docMk/>
            <pc:sldMk cId="591982728" sldId="274"/>
            <ac:spMk id="2" creationId="{F19143CE-EB66-4A9F-992F-BC3C4F57D118}"/>
          </ac:spMkLst>
        </pc:spChg>
        <pc:spChg chg="mod">
          <ac:chgData name="Leaf Huang" userId="2b19acc49884122e" providerId="LiveId" clId="{E99DBBB0-3A27-4F14-B8EE-A9ED3D2F3C67}" dt="2019-06-08T20:22:37.238" v="1288" actId="20577"/>
          <ac:spMkLst>
            <pc:docMk/>
            <pc:sldMk cId="591982728" sldId="274"/>
            <ac:spMk id="3" creationId="{C12D9A42-F5BF-4462-BE4F-8400D0B6CF6D}"/>
          </ac:spMkLst>
        </pc:spChg>
      </pc:sldChg>
      <pc:sldChg chg="delSp modSp add modAnim">
        <pc:chgData name="Leaf Huang" userId="2b19acc49884122e" providerId="LiveId" clId="{E99DBBB0-3A27-4F14-B8EE-A9ED3D2F3C67}" dt="2019-06-08T20:27:28.585" v="1402"/>
        <pc:sldMkLst>
          <pc:docMk/>
          <pc:sldMk cId="674947229" sldId="275"/>
        </pc:sldMkLst>
        <pc:spChg chg="del">
          <ac:chgData name="Leaf Huang" userId="2b19acc49884122e" providerId="LiveId" clId="{E99DBBB0-3A27-4F14-B8EE-A9ED3D2F3C67}" dt="2019-06-08T20:23:24.390" v="1291" actId="478"/>
          <ac:spMkLst>
            <pc:docMk/>
            <pc:sldMk cId="674947229" sldId="275"/>
            <ac:spMk id="2" creationId="{EC0EDC0B-EF7F-418F-BE56-4F24BE5B0850}"/>
          </ac:spMkLst>
        </pc:spChg>
        <pc:spChg chg="mod">
          <ac:chgData name="Leaf Huang" userId="2b19acc49884122e" providerId="LiveId" clId="{E99DBBB0-3A27-4F14-B8EE-A9ED3D2F3C67}" dt="2019-06-08T20:24:55.229" v="1324"/>
          <ac:spMkLst>
            <pc:docMk/>
            <pc:sldMk cId="674947229" sldId="275"/>
            <ac:spMk id="3" creationId="{FA06B786-3955-4AB8-B0FF-D4D2877B9F08}"/>
          </ac:spMkLst>
        </pc:spChg>
      </pc:sldChg>
      <pc:sldChg chg="delSp modSp add modAnim">
        <pc:chgData name="Leaf Huang" userId="2b19acc49884122e" providerId="LiveId" clId="{E99DBBB0-3A27-4F14-B8EE-A9ED3D2F3C67}" dt="2019-06-08T20:27:37.162" v="1403"/>
        <pc:sldMkLst>
          <pc:docMk/>
          <pc:sldMk cId="215540844" sldId="276"/>
        </pc:sldMkLst>
        <pc:spChg chg="del">
          <ac:chgData name="Leaf Huang" userId="2b19acc49884122e" providerId="LiveId" clId="{E99DBBB0-3A27-4F14-B8EE-A9ED3D2F3C67}" dt="2019-06-08T20:26:51.155" v="1397" actId="478"/>
          <ac:spMkLst>
            <pc:docMk/>
            <pc:sldMk cId="215540844" sldId="276"/>
            <ac:spMk id="2" creationId="{D4C0ECB7-1640-411B-918F-19896F3CC294}"/>
          </ac:spMkLst>
        </pc:spChg>
        <pc:spChg chg="mod">
          <ac:chgData name="Leaf Huang" userId="2b19acc49884122e" providerId="LiveId" clId="{E99DBBB0-3A27-4F14-B8EE-A9ED3D2F3C67}" dt="2019-06-08T20:26:57.025" v="1398" actId="14100"/>
          <ac:spMkLst>
            <pc:docMk/>
            <pc:sldMk cId="215540844" sldId="276"/>
            <ac:spMk id="3" creationId="{D902A74C-F45F-4ED6-86B3-488871A59124}"/>
          </ac:spMkLst>
        </pc:spChg>
      </pc:sldChg>
      <pc:sldChg chg="modSp add modAnim">
        <pc:chgData name="Leaf Huang" userId="2b19acc49884122e" providerId="LiveId" clId="{E99DBBB0-3A27-4F14-B8EE-A9ED3D2F3C67}" dt="2019-06-08T20:32:20.763" v="1514"/>
        <pc:sldMkLst>
          <pc:docMk/>
          <pc:sldMk cId="2015909781" sldId="277"/>
        </pc:sldMkLst>
        <pc:spChg chg="mod">
          <ac:chgData name="Leaf Huang" userId="2b19acc49884122e" providerId="LiveId" clId="{E99DBBB0-3A27-4F14-B8EE-A9ED3D2F3C67}" dt="2019-06-08T20:28:38.029" v="1408" actId="1076"/>
          <ac:spMkLst>
            <pc:docMk/>
            <pc:sldMk cId="2015909781" sldId="277"/>
            <ac:spMk id="2" creationId="{0E908782-B29C-4118-8CF6-EFBFC97B38B8}"/>
          </ac:spMkLst>
        </pc:spChg>
        <pc:spChg chg="mod">
          <ac:chgData name="Leaf Huang" userId="2b19acc49884122e" providerId="LiveId" clId="{E99DBBB0-3A27-4F14-B8EE-A9ED3D2F3C67}" dt="2019-06-08T20:32:08.011" v="1513"/>
          <ac:spMkLst>
            <pc:docMk/>
            <pc:sldMk cId="2015909781" sldId="277"/>
            <ac:spMk id="3" creationId="{678C3F1C-B5E0-46FA-B66C-8EE8F6B51E78}"/>
          </ac:spMkLst>
        </pc:spChg>
      </pc:sldChg>
      <pc:sldChg chg="modSp add modAnim">
        <pc:chgData name="Leaf Huang" userId="2b19acc49884122e" providerId="LiveId" clId="{E99DBBB0-3A27-4F14-B8EE-A9ED3D2F3C67}" dt="2019-06-08T20:48:18.610" v="1642"/>
        <pc:sldMkLst>
          <pc:docMk/>
          <pc:sldMk cId="2573237106" sldId="278"/>
        </pc:sldMkLst>
        <pc:spChg chg="mod">
          <ac:chgData name="Leaf Huang" userId="2b19acc49884122e" providerId="LiveId" clId="{E99DBBB0-3A27-4F14-B8EE-A9ED3D2F3C67}" dt="2019-06-08T20:33:46.407" v="1520" actId="1076"/>
          <ac:spMkLst>
            <pc:docMk/>
            <pc:sldMk cId="2573237106" sldId="278"/>
            <ac:spMk id="2" creationId="{588A4994-0E4A-48DB-9F35-D5D75397A3BB}"/>
          </ac:spMkLst>
        </pc:spChg>
        <pc:spChg chg="mod">
          <ac:chgData name="Leaf Huang" userId="2b19acc49884122e" providerId="LiveId" clId="{E99DBBB0-3A27-4F14-B8EE-A9ED3D2F3C67}" dt="2019-06-08T20:48:18.610" v="1642"/>
          <ac:spMkLst>
            <pc:docMk/>
            <pc:sldMk cId="2573237106" sldId="278"/>
            <ac:spMk id="3" creationId="{3B43F198-716B-4252-A8F2-A6AB5FDFCA04}"/>
          </ac:spMkLst>
        </pc:spChg>
      </pc:sldChg>
      <pc:sldChg chg="modSp add modAnim">
        <pc:chgData name="Leaf Huang" userId="2b19acc49884122e" providerId="LiveId" clId="{E99DBBB0-3A27-4F14-B8EE-A9ED3D2F3C67}" dt="2019-06-08T20:40:43.170" v="1613"/>
        <pc:sldMkLst>
          <pc:docMk/>
          <pc:sldMk cId="1227211329" sldId="279"/>
        </pc:sldMkLst>
        <pc:spChg chg="mod">
          <ac:chgData name="Leaf Huang" userId="2b19acc49884122e" providerId="LiveId" clId="{E99DBBB0-3A27-4F14-B8EE-A9ED3D2F3C67}" dt="2019-06-08T20:36:37.578" v="1602" actId="1076"/>
          <ac:spMkLst>
            <pc:docMk/>
            <pc:sldMk cId="1227211329" sldId="279"/>
            <ac:spMk id="2" creationId="{3AE81BA1-36CC-4CA6-828F-91B20F300A42}"/>
          </ac:spMkLst>
        </pc:spChg>
        <pc:spChg chg="mod">
          <ac:chgData name="Leaf Huang" userId="2b19acc49884122e" providerId="LiveId" clId="{E99DBBB0-3A27-4F14-B8EE-A9ED3D2F3C67}" dt="2019-06-08T20:40:22.110" v="1612"/>
          <ac:spMkLst>
            <pc:docMk/>
            <pc:sldMk cId="1227211329" sldId="279"/>
            <ac:spMk id="3" creationId="{281F6CCA-6D7E-4244-9CB0-F2E36A9903F7}"/>
          </ac:spMkLst>
        </pc:spChg>
      </pc:sldChg>
      <pc:sldChg chg="modSp add modAnim">
        <pc:chgData name="Leaf Huang" userId="2b19acc49884122e" providerId="LiveId" clId="{E99DBBB0-3A27-4F14-B8EE-A9ED3D2F3C67}" dt="2019-06-08T20:56:36.724" v="1921"/>
        <pc:sldMkLst>
          <pc:docMk/>
          <pc:sldMk cId="840418568" sldId="280"/>
        </pc:sldMkLst>
        <pc:spChg chg="mod">
          <ac:chgData name="Leaf Huang" userId="2b19acc49884122e" providerId="LiveId" clId="{E99DBBB0-3A27-4F14-B8EE-A9ED3D2F3C67}" dt="2019-06-08T20:49:20.050" v="1667" actId="1076"/>
          <ac:spMkLst>
            <pc:docMk/>
            <pc:sldMk cId="840418568" sldId="280"/>
            <ac:spMk id="2" creationId="{55979EB8-6D51-4736-A462-B7DCEB393296}"/>
          </ac:spMkLst>
        </pc:spChg>
        <pc:spChg chg="mod">
          <ac:chgData name="Leaf Huang" userId="2b19acc49884122e" providerId="LiveId" clId="{E99DBBB0-3A27-4F14-B8EE-A9ED3D2F3C67}" dt="2019-06-08T20:56:21.212" v="1920"/>
          <ac:spMkLst>
            <pc:docMk/>
            <pc:sldMk cId="840418568" sldId="280"/>
            <ac:spMk id="3" creationId="{DFBA3DE6-8E95-424B-9C1E-96CBCFA886A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6FD-DD2C-40D8-81BB-A188B8A24A5E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50F8-2480-4ACA-843F-B24E5659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8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6FD-DD2C-40D8-81BB-A188B8A24A5E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50F8-2480-4ACA-843F-B24E5659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0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6FD-DD2C-40D8-81BB-A188B8A24A5E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50F8-2480-4ACA-843F-B24E5659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151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6FD-DD2C-40D8-81BB-A188B8A24A5E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50F8-2480-4ACA-843F-B24E5659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80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6FD-DD2C-40D8-81BB-A188B8A24A5E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50F8-2480-4ACA-843F-B24E5659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8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6FD-DD2C-40D8-81BB-A188B8A24A5E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50F8-2480-4ACA-843F-B24E5659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82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6FD-DD2C-40D8-81BB-A188B8A24A5E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50F8-2480-4ACA-843F-B24E5659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421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6FD-DD2C-40D8-81BB-A188B8A24A5E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50F8-2480-4ACA-843F-B24E5659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4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6FD-DD2C-40D8-81BB-A188B8A24A5E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50F8-2480-4ACA-843F-B24E5659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04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6FD-DD2C-40D8-81BB-A188B8A24A5E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50F8-2480-4ACA-843F-B24E5659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37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486FD-DD2C-40D8-81BB-A188B8A24A5E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C50F8-2480-4ACA-843F-B24E5659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48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486FD-DD2C-40D8-81BB-A188B8A24A5E}" type="datetimeFigureOut">
              <a:rPr lang="en-US" smtClean="0"/>
              <a:t>6/27/2019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C50F8-2480-4ACA-843F-B24E5659E9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72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2D8AE-0D1D-4AF5-A006-6E380792D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986597"/>
          </a:xfrm>
        </p:spPr>
        <p:txBody>
          <a:bodyPr/>
          <a:lstStyle/>
          <a:p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主啊，我信！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13CD88-692E-4FD6-838B-1010994FE5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黄力夫弟兄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北卡华人福音基督教会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22970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02E81-44BC-424F-AD1A-CD7FCA828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3151"/>
            <a:ext cx="7886700" cy="1060400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一个可怜的瞎子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6E59C-269F-497F-BD3D-7DE43C02F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8634"/>
            <a:ext cx="7886700" cy="4798329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生来就是瞎眼的。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大概是在圣殿附近讨饭。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被人瞧不起。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89987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0F113-E95A-44D2-847C-D02CA7CAC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901"/>
            <a:ext cx="7886700" cy="78739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耶稣医治瞎子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2D301-D886-433F-BAC8-C76472AE86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5" y="1019174"/>
            <a:ext cx="7886700" cy="5248276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耶稣怜悯他，就医治他。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就吐唾沫在地上，用唾沫和泥抹在瞎子的眼睛上，对他说：你往西罗亚池子里去洗。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他去一洗，回头就看见了。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为什么这么折腾？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54152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0EEC1-BB45-428A-8D8C-DD87B9480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4612"/>
            <a:ext cx="7886700" cy="892174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西罗亚池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30F04F-3D91-421A-AD4B-26AA2A5E6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57301"/>
            <a:ext cx="7886700" cy="4633913"/>
          </a:xfrm>
        </p:spPr>
        <p:txBody>
          <a:bodyPr/>
          <a:lstStyle/>
          <a:p>
            <a:pPr lvl="0"/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西罗亚池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，在圣殿山南边的低凹处。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一个瞎子要摸索着走这么远，不是一件容易的事。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耶稣在试验他的信心。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西罗亚翻出来就是奉差遣。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耶稣是奉差遣来到这世上。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瞎子在这里得医治，也要奉差遣。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36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6DE0A-85CC-4B10-B668-462F0C22D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376"/>
            <a:ext cx="7886700" cy="10350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瞎子的见证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826C-DA70-41E4-8CD2-479EFDFE9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4426"/>
            <a:ext cx="7886700" cy="5286374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他们对他说：「你的眼睛是怎麽开的呢？」 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这些人是他的邻舍和那素常见他是讨饭的。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是熟悉瞎子的人。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9186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4F2A2-64C9-4EBE-84DF-5B5F0CDD0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71475"/>
            <a:ext cx="7886700" cy="5805488"/>
          </a:xfrm>
        </p:spPr>
        <p:txBody>
          <a:bodyPr/>
          <a:lstStyle/>
          <a:p>
            <a:pPr lvl="0"/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他回答说：「有一个人，名叫耶稣，他和泥抹我的眼睛，对我说：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你往西罗亚池子去洗。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我去一洗，就看见了。」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他们把从前瞎眼的人带到法利赛人那里。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因为法利赛人是当时的宗教领袖。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耶稣和泥开他眼睛的日子是安息日。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法利赛人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认为安息日是不可以治病的。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6554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71BDD-2F95-4386-925A-C5DDE26F5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377"/>
            <a:ext cx="7886700" cy="1063624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安息日的主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08049-52CF-4C8E-876F-A800C6B3D5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04925"/>
            <a:ext cx="7886700" cy="487203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因为人子是安息日的主。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	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太 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12</a:t>
            </a:r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8</a:t>
            </a:r>
          </a:p>
          <a:p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守安息日是律法的一部分。律法是神颁布的。耶稣就是神。</a:t>
            </a:r>
            <a:endParaRPr lang="en-US" altLang="zh-CN" sz="3600" b="1" dirty="0">
              <a:solidFill>
                <a:srgbClr val="000000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srgbClr val="000000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所以耶稣说，他是安息日的主。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5655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A80FB-F771-413A-83BB-8AFF8E876C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588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法利赛人的不信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159781-3896-490B-A61D-D80F636F1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8700"/>
            <a:ext cx="7886700" cy="5148263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法利赛人也问他是怎麽得看见的。瞎子对他们说：「他把泥抹在我的眼睛上，我去一洗，就看见了。」 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瞎子再次做见证。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法利赛人中有的说：「这个人不是从神来的，因为他不守安息日。」又有人说：「一个罪人怎能行这样的神迹呢？」他们就起了分争。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9859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8E19D-DBEE-45C8-8BCD-DE3D0368A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4932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瞎子的父母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47D99-95B0-4D43-ADEA-2297B638E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76325"/>
            <a:ext cx="7886700" cy="5100638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犹太人不信他从前是瞎眼，後来能看见的，等到叫了他的父母来， 问他们说：「这是你们的儿子吗？你们说他生来是瞎眼的，如今怎麽能看见了呢？」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他父母回答说：「他是我们的儿子，生来就瞎眼，这是我们知道的。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215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995E5-0068-4CCC-B361-7995A506B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33375"/>
            <a:ext cx="7886700" cy="5843588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至於他如今怎麽能看见，我们却不知道；是谁开了他的眼睛，我们也不知道。他已经成了人，你们问他吧，他自己必能说。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他父母说这话，是怕犹太人；因为犹太人已经商议定了，若有认耶稣是基督的，要把他赶出会堂。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赶出会堂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是一件很严重的事。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41081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267EB-B2EA-4315-84AD-50733DC9D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91122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法利赛人再次审问瞎子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B19DD-189A-4923-9DBA-481718D8A5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4425"/>
            <a:ext cx="7886700" cy="5062538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所以法利赛人第二次叫了那从前瞎眼的人来，对他说：「你该将荣耀归给神，我们知道这人是个罪人。」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多么深的成见。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他说：「他是个罪人不是，我不知道；有一件事我知道，从前我是眼瞎的，如今能看见了。」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他们就问他说：「他向你做什麽？是怎麽开了你的眼睛呢？」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27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88489D1-D6B5-40C4-8355-73393F95BB43}"/>
              </a:ext>
            </a:extLst>
          </p:cNvPr>
          <p:cNvSpPr txBox="1"/>
          <p:nvPr/>
        </p:nvSpPr>
        <p:spPr>
          <a:xfrm>
            <a:off x="379829" y="361071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耶稣说了这话，就吐唾沫在地上，用唾沫和泥抹在瞎子的眼睛上， 对他说：「你往西罗亚池子里去洗（西罗亚翻出来就是奉差遣）。他去一洗，回头就看见了。 他的邻舍和那素常见他是讨饭的，就说：「这不是那从前坐著讨饭的人吗？」 有人说：「是他」；又有人说；「不是，却是像他。」他自己说：「是我。」 他们对他说：「你的眼睛是怎麽开的呢？」 </a:t>
            </a:r>
          </a:p>
        </p:txBody>
      </p:sp>
    </p:spTree>
    <p:extLst>
      <p:ext uri="{BB962C8B-B14F-4D97-AF65-F5344CB8AC3E}">
        <p14:creationId xmlns:p14="http://schemas.microsoft.com/office/powerpoint/2010/main" val="3894771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143CE-EB66-4A9F-992F-BC3C4F57D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902"/>
            <a:ext cx="7886700" cy="10064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大胆的瞎子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2D9A42-F5BF-4462-BE4F-8400D0B6CF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9200"/>
            <a:ext cx="7886700" cy="4957763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他回答说：「我方才告诉你们，你们不听，为什麽又要听呢？莫非你们也要作他的门徒吗？」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瞎子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已经决定做耶稣的门徒。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他们就骂他说：「你是他的门徒；我们是摩西的门徒。 神对摩西说话是我们知道的；只是这个人，我们不知道他从那里来！」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98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06B786-3955-4AB8-B0FF-D4D2877B9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38150"/>
            <a:ext cx="7886700" cy="5738813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那人回答说：「他开了我的眼睛，你们竟不知道他从那里来，这真是奇怪！ 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我们知道神不听罪人，惟有敬奉神、遵行他旨意的，神才听他。</a:t>
            </a:r>
            <a:endParaRPr lang="en-US" altLang="zh-TW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从创世以来，未曾听见有人把生来是瞎子的眼睛开了。 这人若不是从神来的，什麽也不能做。」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多么有力的见证！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94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2A74C-F45F-4ED6-86B3-488871A59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57175"/>
            <a:ext cx="7886700" cy="6286500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他们回答说：「你全然生在罪孽中，还要教训我们吗？」於是把他赶出去了。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瞎子付出见证的代价，被赶出会堂。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为主做见证，是要付代价的。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但以理的见证。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但以理对王说：「愿王万岁！ 我的神差遣使者，封住狮子的口，叫狮子不伤我；因我在神面前无辜，我在王面前也没有行过亏损的事。」 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但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21-22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0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08782-B29C-4118-8CF6-EFBFC97B38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015999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瞎子得救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C3F1C-B5E0-46FA-B66C-8EE8F6B51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09675"/>
            <a:ext cx="7886700" cy="4967288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耶稣听说他们把他赶出去，後来遇见他，就说：「你信神的儿子吗？」 他回答说：「主啊，谁是神的儿子，叫我信他呢？」 耶稣说：「你已经看见他，现在和你说话的就是他。」 他说：「主啊，我信！」就拜耶稣。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遇见，是寻见的意思。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耶稣不会忘记一个如此忠心的人。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90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A4994-0E4A-48DB-9F35-D5D75397A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377"/>
            <a:ext cx="7886700" cy="1025524"/>
          </a:xfrm>
        </p:spPr>
        <p:txBody>
          <a:bodyPr/>
          <a:lstStyle/>
          <a:p>
            <a:pPr algn="ctr"/>
            <a:r>
              <a:rPr lang="zh-CN" altLang="en-US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谁是真瞎子？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3F198-716B-4252-A8F2-A6AB5FDFCA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28725"/>
            <a:ext cx="7886700" cy="4948238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耶稣说：「我为审判到这世上来，叫不能看见的，可以看见；能看见的，反瞎了眼。」 同他在那里的法利赛人听见这话，就说：「难道我们也瞎了眼吗？」 耶稣对他们说：「你们若瞎了眼，就没有罪了；但如今你们说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我们能看见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，所以你们的罪还在。」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真正可悲的，不是眼瞎，而是心瞎。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237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81BA1-36CC-4CA6-828F-91B20F300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9376"/>
            <a:ext cx="7886700" cy="958849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瞎子的改变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1F6CCA-6D7E-4244-9CB0-F2E36A9903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76350"/>
            <a:ext cx="7886700" cy="4900613"/>
          </a:xfrm>
        </p:spPr>
        <p:txBody>
          <a:bodyPr/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有一个人，名叫耶稣。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他说：「是个先知。」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这人若不是从神来的，什麽也不能做。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主啊，我信！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1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79EB8-6D51-4736-A462-B7DCEB393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8902"/>
            <a:ext cx="7886700" cy="100647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今天的信息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A3DE6-8E95-424B-9C1E-96CBCFA88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47775"/>
            <a:ext cx="7886700" cy="492918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瞎子弟兄的信心，从医治前开始。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他不畏强权，勇敢做见证。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耶稣不是偶然遇见他，是寻见他。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你已经看见他，现在和你说话的就是他。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医治的目的，是要看见神的儿子。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你因看见了我才信；那没有看见就信的有福了。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20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29</a:t>
            </a:r>
          </a:p>
          <a:p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40418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0D6F3D-7F3A-4480-879B-6417EF5D0D10}"/>
              </a:ext>
            </a:extLst>
          </p:cNvPr>
          <p:cNvSpPr txBox="1"/>
          <p:nvPr/>
        </p:nvSpPr>
        <p:spPr>
          <a:xfrm>
            <a:off x="422031" y="234462"/>
            <a:ext cx="835620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他回答说：「有一个人，名叫耶稣，他和泥抹我的眼睛，对我说：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你往西罗亚池子去洗。</a:t>
            </a:r>
            <a:r>
              <a:rPr lang="en-US" altLang="zh-CN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我去一洗，就看见了。」 他们说：「那个人在那里？」他说：「我不知道。」 他们把从前瞎眼的人带到法利赛人那里。 耶稣和泥开他眼睛的日子是安息日。 法利赛人也问他是怎麽得看见的。瞎子对他们说：「他把泥抹在我的眼睛上，我去一洗，就看见了。」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33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5578C50-E659-4F3F-87B0-0674C56F9552}"/>
              </a:ext>
            </a:extLst>
          </p:cNvPr>
          <p:cNvSpPr txBox="1"/>
          <p:nvPr/>
        </p:nvSpPr>
        <p:spPr>
          <a:xfrm>
            <a:off x="342313" y="248529"/>
            <a:ext cx="870790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法利赛人中有的说：「这个人不是从神来的，因为他不守安息日。」又有人说：「一个罪人怎能行这样的神迹呢？」他们就起了分争。 他们又对瞎子说：「他既然开了你的眼睛，你说他是怎样的人呢？」他说：「是个先知。」 犹太人不信他从前是瞎眼，後来能看见的，等到叫了他的父母来， 问他们说：「这是你们的儿子吗？你们说他生来是瞎眼的，如今怎麽能看见了呢？」 他父母回答说：「他是我们的儿子，生来就瞎眼，这是我们知道的。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625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7D50846-2B4D-4B76-B3C8-E2E375AC01DE}"/>
              </a:ext>
            </a:extLst>
          </p:cNvPr>
          <p:cNvSpPr txBox="1"/>
          <p:nvPr/>
        </p:nvSpPr>
        <p:spPr>
          <a:xfrm>
            <a:off x="426720" y="206326"/>
            <a:ext cx="836089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至於他如今怎麽能看见，我们却不知道；是谁开了他的眼睛，我们也不知道。他已经成了人，你们问他吧，他自己必能说。」 他父母说这话，是怕犹太人；因为犹太人已经商议定了，若有认耶稣是基督的，要把他赶出会堂。 因此他父母说：「他已经成了人，你们问他吧。」 所以法利赛人第二次叫了那从前瞎眼的人来，对他说：「你该将荣耀归给神，我们知道这人是个罪人。」 他说：「他是个罪人不是，我不知道；</a:t>
            </a:r>
          </a:p>
        </p:txBody>
      </p:sp>
    </p:spTree>
    <p:extLst>
      <p:ext uri="{BB962C8B-B14F-4D97-AF65-F5344CB8AC3E}">
        <p14:creationId xmlns:p14="http://schemas.microsoft.com/office/powerpoint/2010/main" val="1133959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B26CBFF-398B-47D2-85D0-E1E4B97FAB67}"/>
              </a:ext>
            </a:extLst>
          </p:cNvPr>
          <p:cNvSpPr txBox="1"/>
          <p:nvPr/>
        </p:nvSpPr>
        <p:spPr>
          <a:xfrm>
            <a:off x="361071" y="206326"/>
            <a:ext cx="851095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有一件事我知道，从前我是眼瞎的，如今能看见了。」 他们就问他说：「他向你做什麽？是怎麽开了你的眼睛呢？」 他回答说：「我方才告诉你们，你们不听，为什麽又要听呢？莫非你们也要作他的门徒吗？」 他们就骂他说：「你是他的门徒；我们是摩西的门徒。 神对摩西说话是我们知道的；只是这个人，我们不知道他从那里来！」 那人回答说：「他开了我的眼睛，你们竟不知道他从那里来，这真是奇怪！ </a:t>
            </a:r>
            <a:r>
              <a:rPr lang="zh-TW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我们知道神不听罪人，惟有敬奉神、遵行他旨意的，神才听他。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11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3A912DC-F3D1-4D3B-AAF5-9A2892FE9F37}"/>
              </a:ext>
            </a:extLst>
          </p:cNvPr>
          <p:cNvSpPr txBox="1"/>
          <p:nvPr/>
        </p:nvSpPr>
        <p:spPr>
          <a:xfrm>
            <a:off x="309489" y="168812"/>
            <a:ext cx="855784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从创世以来，未曾听见有人把生来是瞎子的眼睛开了。 这人若不是从神来的，什麽也不能做。」 他们回答说：「你全然生在罪孽中，还要教训我们吗？」於是把他赶出去了。 耶稣听说他们把他赶出去，後来遇见他，就说：「你信神的儿子吗？」 他回答说：「主啊，谁是神的儿子，叫我信他呢？」 耶稣说：「你已经看见他，现在和你说话的就是他。」 他说：「主啊，我信！」就拜耶稣。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945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02A673-CE43-4774-979B-413832307AE7}"/>
              </a:ext>
            </a:extLst>
          </p:cNvPr>
          <p:cNvSpPr txBox="1"/>
          <p:nvPr/>
        </p:nvSpPr>
        <p:spPr>
          <a:xfrm>
            <a:off x="440788" y="159434"/>
            <a:ext cx="837965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耶稣说：「我为审判到这世上来，叫不能看见的，可以看见；能看见的，反瞎了眼。」 同他在那里的法利赛人听见这话，就说：「难道我们也瞎了眼吗？」 耶稣对他们说：「你们若瞎了眼，就没有罪了；但如今你们说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『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我们能看见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』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，所以你们的罪还在。」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															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约 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9</a:t>
            </a:r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：</a:t>
            </a:r>
            <a:r>
              <a:rPr lang="en-US" altLang="zh-CN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6-41</a:t>
            </a:r>
            <a:endParaRPr lang="zh-CN" alt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90881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386A4-CBAA-4236-AF50-11F54795F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35355"/>
            <a:ext cx="7886700" cy="975994"/>
          </a:xfrm>
        </p:spPr>
        <p:txBody>
          <a:bodyPr/>
          <a:lstStyle/>
          <a:p>
            <a:pPr algn="ctr"/>
            <a:r>
              <a:rPr lang="zh-CN" altLang="en-US" b="1" dirty="0">
                <a:latin typeface="SimSun" panose="02010600030101010101" pitchFamily="2" charset="-122"/>
                <a:ea typeface="SimSun" panose="02010600030101010101" pitchFamily="2" charset="-122"/>
              </a:rPr>
              <a:t>讲道大纲</a:t>
            </a:r>
            <a:endParaRPr lang="en-US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73246-A5D2-4BCD-B46E-A2561E14B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73945"/>
            <a:ext cx="7886700" cy="4803018"/>
          </a:xfrm>
        </p:spPr>
        <p:txBody>
          <a:bodyPr>
            <a:normAutofit/>
          </a:bodyPr>
          <a:lstStyle/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耶稣医好瞎子。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瞎子的见证。</a:t>
            </a:r>
            <a:endParaRPr lang="en-US" altLang="zh-CN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latin typeface="SimSun" panose="02010600030101010101" pitchFamily="2" charset="-122"/>
                <a:ea typeface="SimSun" panose="02010600030101010101" pitchFamily="2" charset="-122"/>
              </a:rPr>
              <a:t>法利赛人的不信</a:t>
            </a:r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瞎子得救。</a:t>
            </a:r>
            <a:endParaRPr lang="en-US" altLang="zh-CN" sz="3600" b="1" dirty="0">
              <a:solidFill>
                <a:prstClr val="black"/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r>
              <a:rPr lang="zh-CN" altLang="en-US" sz="3600" b="1" dirty="0">
                <a:solidFill>
                  <a:prstClr val="black"/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谁是真瞎子？</a:t>
            </a:r>
            <a:endParaRPr lang="en-US" sz="3600" b="1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260360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</TotalTime>
  <Words>1447</Words>
  <Application>Microsoft Office PowerPoint</Application>
  <PresentationFormat>On-screen Show (4:3)</PresentationFormat>
  <Paragraphs>91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SimSun</vt:lpstr>
      <vt:lpstr>Arial</vt:lpstr>
      <vt:lpstr>Calibri</vt:lpstr>
      <vt:lpstr>Calibri Light</vt:lpstr>
      <vt:lpstr>Office Theme</vt:lpstr>
      <vt:lpstr>主啊，我信！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讲道大纲</vt:lpstr>
      <vt:lpstr>一个可怜的瞎子</vt:lpstr>
      <vt:lpstr>耶稣医治瞎子</vt:lpstr>
      <vt:lpstr>西罗亚池</vt:lpstr>
      <vt:lpstr>瞎子的见证</vt:lpstr>
      <vt:lpstr>PowerPoint Presentation</vt:lpstr>
      <vt:lpstr>安息日的主</vt:lpstr>
      <vt:lpstr>法利赛人的不信</vt:lpstr>
      <vt:lpstr>瞎子的父母</vt:lpstr>
      <vt:lpstr>PowerPoint Presentation</vt:lpstr>
      <vt:lpstr>法利赛人再次审问瞎子</vt:lpstr>
      <vt:lpstr>大胆的瞎子</vt:lpstr>
      <vt:lpstr>PowerPoint Presentation</vt:lpstr>
      <vt:lpstr>PowerPoint Presentation</vt:lpstr>
      <vt:lpstr>瞎子得救</vt:lpstr>
      <vt:lpstr>谁是真瞎子？</vt:lpstr>
      <vt:lpstr>瞎子的改变</vt:lpstr>
      <vt:lpstr>今天的信息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Huang, Leaf</dc:creator>
  <cp:lastModifiedBy>Huang, Leaf</cp:lastModifiedBy>
  <cp:revision>2</cp:revision>
  <dcterms:created xsi:type="dcterms:W3CDTF">2019-06-01T02:30:03Z</dcterms:created>
  <dcterms:modified xsi:type="dcterms:W3CDTF">2019-06-27T21:13:10Z</dcterms:modified>
</cp:coreProperties>
</file>