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56" r:id="rId3"/>
    <p:sldId id="260" r:id="rId4"/>
    <p:sldId id="258" r:id="rId5"/>
    <p:sldId id="270" r:id="rId6"/>
    <p:sldId id="259" r:id="rId7"/>
    <p:sldId id="271" r:id="rId8"/>
    <p:sldId id="263" r:id="rId9"/>
    <p:sldId id="272" r:id="rId10"/>
    <p:sldId id="273" r:id="rId11"/>
    <p:sldId id="269" r:id="rId12"/>
    <p:sldId id="264" r:id="rId13"/>
  </p:sldIdLst>
  <p:sldSz cx="9144000" cy="6858000" type="screen4x3"/>
  <p:notesSz cx="6858000" cy="9144000"/>
  <p:defaultTextStyle>
    <a:defPPr>
      <a:defRPr lang="fr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55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68" d="100"/>
          <a:sy n="68" d="100"/>
        </p:scale>
        <p:origin x="1264" y="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13E6D83-6B3C-49E9-93EE-15807773B990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8E093AA-931D-42E5-A886-9E510D3151A5}">
      <dgm:prSet phldrT="[Text]"/>
      <dgm:spPr>
        <a:solidFill>
          <a:srgbClr val="FF0000"/>
        </a:solidFill>
      </dgm:spPr>
      <dgm:t>
        <a:bodyPr/>
        <a:lstStyle/>
        <a:p>
          <a:r>
            <a:rPr lang="zh-CN" altLang="en-US" dirty="0">
              <a:solidFill>
                <a:srgbClr val="FFC000"/>
              </a:solidFill>
            </a:rPr>
            <a:t>为主征战</a:t>
          </a:r>
          <a:endParaRPr lang="en-US" dirty="0">
            <a:solidFill>
              <a:srgbClr val="FFC000"/>
            </a:solidFill>
          </a:endParaRPr>
        </a:p>
      </dgm:t>
    </dgm:pt>
    <dgm:pt modelId="{45EAD4A5-26E5-4063-9CD5-80B78A806468}" type="parTrans" cxnId="{AF3B0154-2C25-4294-AA6F-CA8ADA079466}">
      <dgm:prSet/>
      <dgm:spPr/>
      <dgm:t>
        <a:bodyPr/>
        <a:lstStyle/>
        <a:p>
          <a:endParaRPr lang="en-US"/>
        </a:p>
      </dgm:t>
    </dgm:pt>
    <dgm:pt modelId="{CFF27F01-5625-4342-9F8D-AE7DA341B4B7}" type="sibTrans" cxnId="{AF3B0154-2C25-4294-AA6F-CA8ADA079466}">
      <dgm:prSet/>
      <dgm:spPr/>
      <dgm:t>
        <a:bodyPr/>
        <a:lstStyle/>
        <a:p>
          <a:endParaRPr lang="en-US"/>
        </a:p>
      </dgm:t>
    </dgm:pt>
    <dgm:pt modelId="{F06AD189-7DE8-4FA3-B02F-EC4CC468DE8C}">
      <dgm:prSet phldrT="[Text]"/>
      <dgm:spPr>
        <a:solidFill>
          <a:srgbClr val="FF0000"/>
        </a:solidFill>
      </dgm:spPr>
      <dgm:t>
        <a:bodyPr/>
        <a:lstStyle/>
        <a:p>
          <a:r>
            <a:rPr lang="zh-CN" altLang="en-US" dirty="0">
              <a:solidFill>
                <a:srgbClr val="FFC000"/>
              </a:solidFill>
            </a:rPr>
            <a:t>天</a:t>
          </a:r>
          <a:endParaRPr lang="en-US" altLang="zh-CN" dirty="0">
            <a:solidFill>
              <a:srgbClr val="FFC000"/>
            </a:solidFill>
          </a:endParaRPr>
        </a:p>
        <a:p>
          <a:r>
            <a:rPr lang="zh-CN" altLang="en-US" dirty="0">
              <a:solidFill>
                <a:srgbClr val="FFC000"/>
              </a:solidFill>
            </a:rPr>
            <a:t>上</a:t>
          </a:r>
          <a:endParaRPr lang="en-US" altLang="zh-CN" dirty="0">
            <a:solidFill>
              <a:srgbClr val="FFC000"/>
            </a:solidFill>
          </a:endParaRPr>
        </a:p>
        <a:p>
          <a:r>
            <a:rPr lang="zh-CN" altLang="en-US" dirty="0">
              <a:solidFill>
                <a:srgbClr val="FFC000"/>
              </a:solidFill>
            </a:rPr>
            <a:t>有</a:t>
          </a:r>
          <a:endParaRPr lang="en-US" altLang="zh-CN" dirty="0">
            <a:solidFill>
              <a:srgbClr val="FFC000"/>
            </a:solidFill>
          </a:endParaRPr>
        </a:p>
        <a:p>
          <a:r>
            <a:rPr lang="zh-CN" altLang="en-US" dirty="0">
              <a:solidFill>
                <a:srgbClr val="FFC000"/>
              </a:solidFill>
            </a:rPr>
            <a:t>云</a:t>
          </a:r>
          <a:endParaRPr lang="en-US" altLang="zh-CN" dirty="0">
            <a:solidFill>
              <a:srgbClr val="FFC000"/>
            </a:solidFill>
          </a:endParaRPr>
        </a:p>
        <a:p>
          <a:r>
            <a:rPr lang="zh-CN" altLang="en-US" dirty="0">
              <a:solidFill>
                <a:srgbClr val="FFC000"/>
              </a:solidFill>
            </a:rPr>
            <a:t>海</a:t>
          </a:r>
          <a:endParaRPr lang="en-US" altLang="zh-CN" dirty="0">
            <a:solidFill>
              <a:srgbClr val="FFC000"/>
            </a:solidFill>
          </a:endParaRPr>
        </a:p>
      </dgm:t>
    </dgm:pt>
    <dgm:pt modelId="{2D69EB00-C19D-4888-8B78-21FD8E19F714}" type="parTrans" cxnId="{87BE2B20-FA68-464F-AE32-22163F6FE660}">
      <dgm:prSet/>
      <dgm:spPr/>
      <dgm:t>
        <a:bodyPr/>
        <a:lstStyle/>
        <a:p>
          <a:endParaRPr lang="en-US"/>
        </a:p>
      </dgm:t>
    </dgm:pt>
    <dgm:pt modelId="{735A6168-9746-41D9-A9D0-D1AD8795888E}" type="sibTrans" cxnId="{87BE2B20-FA68-464F-AE32-22163F6FE660}">
      <dgm:prSet/>
      <dgm:spPr/>
      <dgm:t>
        <a:bodyPr/>
        <a:lstStyle/>
        <a:p>
          <a:endParaRPr lang="en-US"/>
        </a:p>
      </dgm:t>
    </dgm:pt>
    <dgm:pt modelId="{0A3EC0A1-5759-4CB8-A214-1D6C23E23C59}">
      <dgm:prSet phldrT="[Text]"/>
      <dgm:spPr>
        <a:solidFill>
          <a:srgbClr val="FF0000"/>
        </a:solidFill>
      </dgm:spPr>
      <dgm:t>
        <a:bodyPr/>
        <a:lstStyle/>
        <a:p>
          <a:endParaRPr lang="en-US" altLang="zh-CN" dirty="0">
            <a:solidFill>
              <a:srgbClr val="FFC000"/>
            </a:solidFill>
          </a:endParaRPr>
        </a:p>
        <a:p>
          <a:r>
            <a:rPr lang="zh-CN" altLang="en-US" dirty="0">
              <a:solidFill>
                <a:srgbClr val="FFC000"/>
              </a:solidFill>
            </a:rPr>
            <a:t>地</a:t>
          </a:r>
          <a:endParaRPr lang="en-US" altLang="zh-CN" dirty="0">
            <a:solidFill>
              <a:srgbClr val="FFC000"/>
            </a:solidFill>
          </a:endParaRPr>
        </a:p>
        <a:p>
          <a:r>
            <a:rPr lang="zh-CN" altLang="en-US" dirty="0">
              <a:solidFill>
                <a:srgbClr val="FFC000"/>
              </a:solidFill>
            </a:rPr>
            <a:t>下</a:t>
          </a:r>
          <a:endParaRPr lang="en-US" altLang="zh-CN" dirty="0">
            <a:solidFill>
              <a:srgbClr val="FFC000"/>
            </a:solidFill>
          </a:endParaRPr>
        </a:p>
        <a:p>
          <a:r>
            <a:rPr lang="zh-CN" altLang="en-US" dirty="0">
              <a:solidFill>
                <a:srgbClr val="FFC000"/>
              </a:solidFill>
            </a:rPr>
            <a:t>有</a:t>
          </a:r>
          <a:endParaRPr lang="en-US" altLang="zh-CN" dirty="0">
            <a:solidFill>
              <a:srgbClr val="FFC000"/>
            </a:solidFill>
          </a:endParaRPr>
        </a:p>
        <a:p>
          <a:r>
            <a:rPr lang="zh-CN" altLang="en-US" dirty="0">
              <a:solidFill>
                <a:srgbClr val="FFC000"/>
              </a:solidFill>
            </a:rPr>
            <a:t>赤</a:t>
          </a:r>
          <a:endParaRPr lang="en-US" altLang="zh-CN" dirty="0">
            <a:solidFill>
              <a:srgbClr val="FFC000"/>
            </a:solidFill>
          </a:endParaRPr>
        </a:p>
        <a:p>
          <a:r>
            <a:rPr lang="zh-CN" altLang="en-US" dirty="0">
              <a:solidFill>
                <a:srgbClr val="FFC000"/>
              </a:solidFill>
            </a:rPr>
            <a:t>军</a:t>
          </a:r>
          <a:endParaRPr lang="en-US" altLang="zh-CN" dirty="0">
            <a:solidFill>
              <a:srgbClr val="FFC000"/>
            </a:solidFill>
          </a:endParaRPr>
        </a:p>
        <a:p>
          <a:endParaRPr lang="en-US" altLang="zh-CN" dirty="0">
            <a:solidFill>
              <a:srgbClr val="FFC000"/>
            </a:solidFill>
          </a:endParaRPr>
        </a:p>
      </dgm:t>
    </dgm:pt>
    <dgm:pt modelId="{CDE90851-ADF4-4E91-AAFC-B450582A7F0E}" type="parTrans" cxnId="{2714E14A-F86E-45F6-B9DB-7B304549BD75}">
      <dgm:prSet/>
      <dgm:spPr/>
      <dgm:t>
        <a:bodyPr/>
        <a:lstStyle/>
        <a:p>
          <a:endParaRPr lang="en-US"/>
        </a:p>
      </dgm:t>
    </dgm:pt>
    <dgm:pt modelId="{AEBD6E59-CAF4-4EB7-AA15-2AFEC47C4FD8}" type="sibTrans" cxnId="{2714E14A-F86E-45F6-B9DB-7B304549BD75}">
      <dgm:prSet/>
      <dgm:spPr/>
      <dgm:t>
        <a:bodyPr/>
        <a:lstStyle/>
        <a:p>
          <a:endParaRPr lang="en-US"/>
        </a:p>
      </dgm:t>
    </dgm:pt>
    <dgm:pt modelId="{172A592B-CD36-4C2D-9A2F-99A7225CB73C}" type="pres">
      <dgm:prSet presAssocID="{513E6D83-6B3C-49E9-93EE-15807773B990}" presName="composite" presStyleCnt="0">
        <dgm:presLayoutVars>
          <dgm:chMax val="1"/>
          <dgm:dir/>
          <dgm:resizeHandles val="exact"/>
        </dgm:presLayoutVars>
      </dgm:prSet>
      <dgm:spPr/>
    </dgm:pt>
    <dgm:pt modelId="{B8902E8B-DD07-4B34-A531-5FEB2D69F890}" type="pres">
      <dgm:prSet presAssocID="{68E093AA-931D-42E5-A886-9E510D3151A5}" presName="roof" presStyleLbl="dkBgShp" presStyleIdx="0" presStyleCnt="2" custScaleX="28814" custScaleY="46505" custLinFactNeighborX="2306" custLinFactNeighborY="-5833"/>
      <dgm:spPr/>
    </dgm:pt>
    <dgm:pt modelId="{3DD0A650-0D1A-4181-913B-7860930FC88F}" type="pres">
      <dgm:prSet presAssocID="{68E093AA-931D-42E5-A886-9E510D3151A5}" presName="pillars" presStyleCnt="0"/>
      <dgm:spPr/>
    </dgm:pt>
    <dgm:pt modelId="{4DF5A36F-CEC5-41C8-BA56-7645AF115462}" type="pres">
      <dgm:prSet presAssocID="{68E093AA-931D-42E5-A886-9E510D3151A5}" presName="pillar1" presStyleLbl="node1" presStyleIdx="0" presStyleCnt="2" custScaleX="14744" custScaleY="120711" custLinFactNeighborX="-21394" custLinFactNeighborY="-8174">
        <dgm:presLayoutVars>
          <dgm:bulletEnabled val="1"/>
        </dgm:presLayoutVars>
      </dgm:prSet>
      <dgm:spPr/>
    </dgm:pt>
    <dgm:pt modelId="{BCD3A868-C0E8-44A6-8D4E-AB336818DA4B}" type="pres">
      <dgm:prSet presAssocID="{0A3EC0A1-5759-4CB8-A214-1D6C23E23C59}" presName="pillarX" presStyleLbl="node1" presStyleIdx="1" presStyleCnt="2" custAng="0" custScaleX="15004" custScaleY="120336" custLinFactNeighborX="24695" custLinFactNeighborY="-9351">
        <dgm:presLayoutVars>
          <dgm:bulletEnabled val="1"/>
        </dgm:presLayoutVars>
      </dgm:prSet>
      <dgm:spPr/>
    </dgm:pt>
    <dgm:pt modelId="{2CA6C36F-C867-4DE8-800D-11A0FB4B56BD}" type="pres">
      <dgm:prSet presAssocID="{68E093AA-931D-42E5-A886-9E510D3151A5}" presName="base" presStyleLbl="dkBgShp" presStyleIdx="1" presStyleCnt="2"/>
      <dgm:spPr>
        <a:solidFill>
          <a:srgbClr val="FF0000"/>
        </a:solidFill>
      </dgm:spPr>
    </dgm:pt>
  </dgm:ptLst>
  <dgm:cxnLst>
    <dgm:cxn modelId="{87BE2B20-FA68-464F-AE32-22163F6FE660}" srcId="{68E093AA-931D-42E5-A886-9E510D3151A5}" destId="{F06AD189-7DE8-4FA3-B02F-EC4CC468DE8C}" srcOrd="0" destOrd="0" parTransId="{2D69EB00-C19D-4888-8B78-21FD8E19F714}" sibTransId="{735A6168-9746-41D9-A9D0-D1AD8795888E}"/>
    <dgm:cxn modelId="{3838EF2F-3CDF-4396-8F2E-D63B74369360}" type="presOf" srcId="{F06AD189-7DE8-4FA3-B02F-EC4CC468DE8C}" destId="{4DF5A36F-CEC5-41C8-BA56-7645AF115462}" srcOrd="0" destOrd="0" presId="urn:microsoft.com/office/officeart/2005/8/layout/hList3"/>
    <dgm:cxn modelId="{2714E14A-F86E-45F6-B9DB-7B304549BD75}" srcId="{68E093AA-931D-42E5-A886-9E510D3151A5}" destId="{0A3EC0A1-5759-4CB8-A214-1D6C23E23C59}" srcOrd="1" destOrd="0" parTransId="{CDE90851-ADF4-4E91-AAFC-B450582A7F0E}" sibTransId="{AEBD6E59-CAF4-4EB7-AA15-2AFEC47C4FD8}"/>
    <dgm:cxn modelId="{AF3B0154-2C25-4294-AA6F-CA8ADA079466}" srcId="{513E6D83-6B3C-49E9-93EE-15807773B990}" destId="{68E093AA-931D-42E5-A886-9E510D3151A5}" srcOrd="0" destOrd="0" parTransId="{45EAD4A5-26E5-4063-9CD5-80B78A806468}" sibTransId="{CFF27F01-5625-4342-9F8D-AE7DA341B4B7}"/>
    <dgm:cxn modelId="{1A64A07C-F2B1-4792-8745-05F54B86F0BD}" type="presOf" srcId="{0A3EC0A1-5759-4CB8-A214-1D6C23E23C59}" destId="{BCD3A868-C0E8-44A6-8D4E-AB336818DA4B}" srcOrd="0" destOrd="0" presId="urn:microsoft.com/office/officeart/2005/8/layout/hList3"/>
    <dgm:cxn modelId="{0A1676BE-3991-4608-8003-875A312E4290}" type="presOf" srcId="{68E093AA-931D-42E5-A886-9E510D3151A5}" destId="{B8902E8B-DD07-4B34-A531-5FEB2D69F890}" srcOrd="0" destOrd="0" presId="urn:microsoft.com/office/officeart/2005/8/layout/hList3"/>
    <dgm:cxn modelId="{C4B1E9C4-CD65-4F74-A10E-33AADB2466FE}" type="presOf" srcId="{513E6D83-6B3C-49E9-93EE-15807773B990}" destId="{172A592B-CD36-4C2D-9A2F-99A7225CB73C}" srcOrd="0" destOrd="0" presId="urn:microsoft.com/office/officeart/2005/8/layout/hList3"/>
    <dgm:cxn modelId="{6313C881-264C-4E8A-A8DA-3FFC1FBF3529}" type="presParOf" srcId="{172A592B-CD36-4C2D-9A2F-99A7225CB73C}" destId="{B8902E8B-DD07-4B34-A531-5FEB2D69F890}" srcOrd="0" destOrd="0" presId="urn:microsoft.com/office/officeart/2005/8/layout/hList3"/>
    <dgm:cxn modelId="{3E7492C9-118A-4176-805C-42002102A30B}" type="presParOf" srcId="{172A592B-CD36-4C2D-9A2F-99A7225CB73C}" destId="{3DD0A650-0D1A-4181-913B-7860930FC88F}" srcOrd="1" destOrd="0" presId="urn:microsoft.com/office/officeart/2005/8/layout/hList3"/>
    <dgm:cxn modelId="{A512A6E2-FDB1-4A49-98D4-EAE39CA6A92E}" type="presParOf" srcId="{3DD0A650-0D1A-4181-913B-7860930FC88F}" destId="{4DF5A36F-CEC5-41C8-BA56-7645AF115462}" srcOrd="0" destOrd="0" presId="urn:microsoft.com/office/officeart/2005/8/layout/hList3"/>
    <dgm:cxn modelId="{D55BD20F-1189-43D2-AD14-7605EB80D6DF}" type="presParOf" srcId="{3DD0A650-0D1A-4181-913B-7860930FC88F}" destId="{BCD3A868-C0E8-44A6-8D4E-AB336818DA4B}" srcOrd="1" destOrd="0" presId="urn:microsoft.com/office/officeart/2005/8/layout/hList3"/>
    <dgm:cxn modelId="{CC8A1DE2-1CC3-4E49-9272-6F676C9B3975}" type="presParOf" srcId="{172A592B-CD36-4C2D-9A2F-99A7225CB73C}" destId="{2CA6C36F-C867-4DE8-800D-11A0FB4B56BD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902E8B-DD07-4B34-A531-5FEB2D69F890}">
      <dsp:nvSpPr>
        <dsp:cNvPr id="0" name=""/>
        <dsp:cNvSpPr/>
      </dsp:nvSpPr>
      <dsp:spPr>
        <a:xfrm>
          <a:off x="3465484" y="135139"/>
          <a:ext cx="2634752" cy="833429"/>
        </a:xfrm>
        <a:prstGeom prst="rect">
          <a:avLst/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3700" kern="1200" dirty="0">
              <a:solidFill>
                <a:srgbClr val="FFC000"/>
              </a:solidFill>
            </a:rPr>
            <a:t>为主征战</a:t>
          </a:r>
          <a:endParaRPr lang="en-US" sz="3700" kern="1200" dirty="0">
            <a:solidFill>
              <a:srgbClr val="FFC000"/>
            </a:solidFill>
          </a:endParaRPr>
        </a:p>
      </dsp:txBody>
      <dsp:txXfrm>
        <a:off x="3465484" y="135139"/>
        <a:ext cx="2634752" cy="833429"/>
      </dsp:txXfrm>
    </dsp:sp>
    <dsp:sp modelId="{4DF5A36F-CEC5-41C8-BA56-7645AF115462}">
      <dsp:nvSpPr>
        <dsp:cNvPr id="0" name=""/>
        <dsp:cNvSpPr/>
      </dsp:nvSpPr>
      <dsp:spPr>
        <a:xfrm>
          <a:off x="1255654" y="855101"/>
          <a:ext cx="1348191" cy="4542922"/>
        </a:xfrm>
        <a:prstGeom prst="rect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3100" kern="1200" dirty="0">
              <a:solidFill>
                <a:srgbClr val="FFC000"/>
              </a:solidFill>
            </a:rPr>
            <a:t>天</a:t>
          </a:r>
          <a:endParaRPr lang="en-US" altLang="zh-CN" sz="3100" kern="1200" dirty="0">
            <a:solidFill>
              <a:srgbClr val="FFC000"/>
            </a:solidFill>
          </a:endParaRPr>
        </a:p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3100" kern="1200" dirty="0">
              <a:solidFill>
                <a:srgbClr val="FFC000"/>
              </a:solidFill>
            </a:rPr>
            <a:t>上</a:t>
          </a:r>
          <a:endParaRPr lang="en-US" altLang="zh-CN" sz="3100" kern="1200" dirty="0">
            <a:solidFill>
              <a:srgbClr val="FFC000"/>
            </a:solidFill>
          </a:endParaRPr>
        </a:p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3100" kern="1200" dirty="0">
              <a:solidFill>
                <a:srgbClr val="FFC000"/>
              </a:solidFill>
            </a:rPr>
            <a:t>有</a:t>
          </a:r>
          <a:endParaRPr lang="en-US" altLang="zh-CN" sz="3100" kern="1200" dirty="0">
            <a:solidFill>
              <a:srgbClr val="FFC000"/>
            </a:solidFill>
          </a:endParaRPr>
        </a:p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3100" kern="1200" dirty="0">
              <a:solidFill>
                <a:srgbClr val="FFC000"/>
              </a:solidFill>
            </a:rPr>
            <a:t>云</a:t>
          </a:r>
          <a:endParaRPr lang="en-US" altLang="zh-CN" sz="3100" kern="1200" dirty="0">
            <a:solidFill>
              <a:srgbClr val="FFC000"/>
            </a:solidFill>
          </a:endParaRPr>
        </a:p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3100" kern="1200" dirty="0">
              <a:solidFill>
                <a:srgbClr val="FFC000"/>
              </a:solidFill>
            </a:rPr>
            <a:t>海</a:t>
          </a:r>
          <a:endParaRPr lang="en-US" altLang="zh-CN" sz="3100" kern="1200" dirty="0">
            <a:solidFill>
              <a:srgbClr val="FFC000"/>
            </a:solidFill>
          </a:endParaRPr>
        </a:p>
      </dsp:txBody>
      <dsp:txXfrm>
        <a:off x="1255654" y="855101"/>
        <a:ext cx="1348191" cy="4542922"/>
      </dsp:txXfrm>
    </dsp:sp>
    <dsp:sp modelId="{BCD3A868-C0E8-44A6-8D4E-AB336818DA4B}">
      <dsp:nvSpPr>
        <dsp:cNvPr id="0" name=""/>
        <dsp:cNvSpPr/>
      </dsp:nvSpPr>
      <dsp:spPr>
        <a:xfrm>
          <a:off x="6818223" y="817862"/>
          <a:ext cx="1371965" cy="4528809"/>
        </a:xfrm>
        <a:prstGeom prst="rect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altLang="zh-CN" sz="3100" kern="1200" dirty="0">
            <a:solidFill>
              <a:srgbClr val="FFC000"/>
            </a:solidFill>
          </a:endParaRPr>
        </a:p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3100" kern="1200" dirty="0">
              <a:solidFill>
                <a:srgbClr val="FFC000"/>
              </a:solidFill>
            </a:rPr>
            <a:t>地</a:t>
          </a:r>
          <a:endParaRPr lang="en-US" altLang="zh-CN" sz="3100" kern="1200" dirty="0">
            <a:solidFill>
              <a:srgbClr val="FFC000"/>
            </a:solidFill>
          </a:endParaRPr>
        </a:p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3100" kern="1200" dirty="0">
              <a:solidFill>
                <a:srgbClr val="FFC000"/>
              </a:solidFill>
            </a:rPr>
            <a:t>下</a:t>
          </a:r>
          <a:endParaRPr lang="en-US" altLang="zh-CN" sz="3100" kern="1200" dirty="0">
            <a:solidFill>
              <a:srgbClr val="FFC000"/>
            </a:solidFill>
          </a:endParaRPr>
        </a:p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3100" kern="1200" dirty="0">
              <a:solidFill>
                <a:srgbClr val="FFC000"/>
              </a:solidFill>
            </a:rPr>
            <a:t>有</a:t>
          </a:r>
          <a:endParaRPr lang="en-US" altLang="zh-CN" sz="3100" kern="1200" dirty="0">
            <a:solidFill>
              <a:srgbClr val="FFC000"/>
            </a:solidFill>
          </a:endParaRPr>
        </a:p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3100" kern="1200" dirty="0">
              <a:solidFill>
                <a:srgbClr val="FFC000"/>
              </a:solidFill>
            </a:rPr>
            <a:t>赤</a:t>
          </a:r>
          <a:endParaRPr lang="en-US" altLang="zh-CN" sz="3100" kern="1200" dirty="0">
            <a:solidFill>
              <a:srgbClr val="FFC000"/>
            </a:solidFill>
          </a:endParaRPr>
        </a:p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3100" kern="1200" dirty="0">
              <a:solidFill>
                <a:srgbClr val="FFC000"/>
              </a:solidFill>
            </a:rPr>
            <a:t>军</a:t>
          </a:r>
          <a:endParaRPr lang="en-US" altLang="zh-CN" sz="3100" kern="1200" dirty="0">
            <a:solidFill>
              <a:srgbClr val="FFC000"/>
            </a:solidFill>
          </a:endParaRPr>
        </a:p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altLang="zh-CN" sz="3100" kern="1200" dirty="0">
            <a:solidFill>
              <a:srgbClr val="FFC000"/>
            </a:solidFill>
          </a:endParaRPr>
        </a:p>
      </dsp:txBody>
      <dsp:txXfrm>
        <a:off x="6818223" y="817862"/>
        <a:ext cx="1371965" cy="4528809"/>
      </dsp:txXfrm>
    </dsp:sp>
    <dsp:sp modelId="{2CA6C36F-C867-4DE8-800D-11A0FB4B56BD}">
      <dsp:nvSpPr>
        <dsp:cNvPr id="0" name=""/>
        <dsp:cNvSpPr/>
      </dsp:nvSpPr>
      <dsp:spPr>
        <a:xfrm>
          <a:off x="0" y="5315923"/>
          <a:ext cx="9144000" cy="418163"/>
        </a:xfrm>
        <a:prstGeom prst="rect">
          <a:avLst/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6A36BF-088B-445A-B725-5264118EC6F8}" type="datetimeFigureOut">
              <a:rPr lang="fr-FR"/>
              <a:pPr>
                <a:defRPr/>
              </a:pPr>
              <a:t>28/09/2018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CD7406-B8D5-4154-903C-7315DF0C7364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411C87-13DC-449A-83DE-D11423F062E4}" type="datetimeFigureOut">
              <a:rPr lang="fr-FR"/>
              <a:pPr>
                <a:defRPr/>
              </a:pPr>
              <a:t>28/09/2018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8F7D09-15AB-4117-92AC-4706FBBC8B52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9674F-273E-41AB-B6EA-726A5C35CC0A}" type="datetimeFigureOut">
              <a:rPr lang="fr-FR"/>
              <a:pPr>
                <a:defRPr/>
              </a:pPr>
              <a:t>28/09/2018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21913-6856-46C1-8567-F4D81776D069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793192-0DF7-45CE-B786-B56B12733F98}" type="datetimeFigureOut">
              <a:rPr lang="fr-FR"/>
              <a:pPr>
                <a:defRPr/>
              </a:pPr>
              <a:t>28/09/2018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8C3A2D-8824-4A5E-AE01-66D67161D946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CB5C1C-8890-46FF-BFED-32C1836133F6}" type="datetimeFigureOut">
              <a:rPr lang="fr-FR"/>
              <a:pPr>
                <a:defRPr/>
              </a:pPr>
              <a:t>28/09/2018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A711B-6F01-45F0-84F2-3C7FDCF23315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AF483B-2BD3-435A-AEAC-4BD7D93F8503}" type="datetimeFigureOut">
              <a:rPr lang="fr-FR"/>
              <a:pPr>
                <a:defRPr/>
              </a:pPr>
              <a:t>28/09/2018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7E12A7-1F47-4A2C-AE88-5D7BE5543667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9EA438-FB4C-40AF-93B6-7108CA5D400D}" type="datetimeFigureOut">
              <a:rPr lang="fr-FR"/>
              <a:pPr>
                <a:defRPr/>
              </a:pPr>
              <a:t>28/09/2018</a:t>
            </a:fld>
            <a:endParaRPr lang="fr-CA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A9846-861B-4C49-8CB6-476678CB351F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B4C320-0593-40EE-987C-5BE7BED34787}" type="datetimeFigureOut">
              <a:rPr lang="fr-FR"/>
              <a:pPr>
                <a:defRPr/>
              </a:pPr>
              <a:t>28/09/2018</a:t>
            </a:fld>
            <a:endParaRPr lang="fr-CA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686A89-D98A-486B-9508-094BA23D4CCC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0CAC16-8772-46E0-82C1-CC90FAFC3F8D}" type="datetimeFigureOut">
              <a:rPr lang="fr-FR"/>
              <a:pPr>
                <a:defRPr/>
              </a:pPr>
              <a:t>28/09/2018</a:t>
            </a:fld>
            <a:endParaRPr lang="fr-CA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75AB3-74BD-4C70-A864-EE95FF200551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816872-CE5E-434E-997B-6FF41D0C6D59}" type="datetimeFigureOut">
              <a:rPr lang="fr-FR"/>
              <a:pPr>
                <a:defRPr/>
              </a:pPr>
              <a:t>28/09/2018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43AE51-3C79-44E4-94F0-CEA2DB10B1A2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fr-CA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EFF06-48F9-40B9-B1AB-A26F4CBE6790}" type="datetimeFigureOut">
              <a:rPr lang="fr-FR"/>
              <a:pPr>
                <a:defRPr/>
              </a:pPr>
              <a:t>28/09/2018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CA07E-E8BC-473C-88E5-7D211D671EF1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CA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A05C99A-F73A-432A-85B1-312DADD756CC}" type="datetimeFigureOut">
              <a:rPr lang="fr-FR"/>
              <a:pPr>
                <a:defRPr/>
              </a:pPr>
              <a:t>28/09/2018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1FFF8F-3BF2-4366-A113-EE50197A4CE7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714375" y="5538788"/>
            <a:ext cx="7772400" cy="512762"/>
          </a:xfrm>
        </p:spPr>
        <p:txBody>
          <a:bodyPr/>
          <a:lstStyle/>
          <a:p>
            <a:r>
              <a:rPr lang="zh-CN" altLang="en-US" sz="3600" b="1" dirty="0">
                <a:solidFill>
                  <a:srgbClr val="FF0000"/>
                </a:solidFill>
              </a:rPr>
              <a:t>真正的成功</a:t>
            </a:r>
            <a:endParaRPr lang="fr-CA" sz="3600" b="1" dirty="0">
              <a:solidFill>
                <a:srgbClr val="FF0000"/>
              </a:solidFill>
            </a:endParaRPr>
          </a:p>
        </p:txBody>
      </p:sp>
      <p:sp>
        <p:nvSpPr>
          <p:cNvPr id="2051" name="Sous-titre 2"/>
          <p:cNvSpPr>
            <a:spLocks noGrp="1"/>
          </p:cNvSpPr>
          <p:nvPr>
            <p:ph type="subTitle" idx="1"/>
          </p:nvPr>
        </p:nvSpPr>
        <p:spPr>
          <a:xfrm>
            <a:off x="2571750" y="6095999"/>
            <a:ext cx="4071938" cy="404813"/>
          </a:xfrm>
        </p:spPr>
        <p:txBody>
          <a:bodyPr/>
          <a:lstStyle/>
          <a:p>
            <a:r>
              <a:rPr lang="en-US" altLang="zh-CN" sz="2400" dirty="0">
                <a:solidFill>
                  <a:srgbClr val="00B050"/>
                </a:solidFill>
              </a:rPr>
              <a:t> </a:t>
            </a:r>
            <a:r>
              <a:rPr lang="zh-CN" altLang="en-US" sz="2400" b="1" dirty="0">
                <a:solidFill>
                  <a:srgbClr val="7030A0"/>
                </a:solidFill>
              </a:rPr>
              <a:t>武云海 </a:t>
            </a:r>
            <a:r>
              <a:rPr lang="en-US" altLang="zh-CN" sz="2400" b="1" dirty="0">
                <a:solidFill>
                  <a:srgbClr val="7030A0"/>
                </a:solidFill>
              </a:rPr>
              <a:t>(</a:t>
            </a:r>
            <a:r>
              <a:rPr lang="zh-CN" altLang="en-US" sz="2400" b="1" dirty="0">
                <a:solidFill>
                  <a:srgbClr val="7030A0"/>
                </a:solidFill>
              </a:rPr>
              <a:t>钟赤军</a:t>
            </a:r>
            <a:r>
              <a:rPr lang="en-US" altLang="zh-CN" sz="2400" b="1" dirty="0">
                <a:solidFill>
                  <a:srgbClr val="7030A0"/>
                </a:solidFill>
              </a:rPr>
              <a:t>)</a:t>
            </a:r>
            <a:endParaRPr lang="fr-CA" sz="24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25"/>
          </a:xfrm>
        </p:spPr>
        <p:txBody>
          <a:bodyPr/>
          <a:lstStyle/>
          <a:p>
            <a:endParaRPr lang="fr-CA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33D31F5-F01B-42AA-BFE1-7520CAA411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7045052"/>
              </p:ext>
            </p:extLst>
          </p:nvPr>
        </p:nvGraphicFramePr>
        <p:xfrm>
          <a:off x="-36443" y="897490"/>
          <a:ext cx="9144000" cy="5973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875457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2357438" y="274638"/>
            <a:ext cx="6329362" cy="1143000"/>
          </a:xfrm>
        </p:spPr>
        <p:txBody>
          <a:bodyPr/>
          <a:lstStyle/>
          <a:p>
            <a:r>
              <a:rPr lang="zh-CN" altLang="en-US" sz="4000" b="1" dirty="0">
                <a:solidFill>
                  <a:srgbClr val="FF0000"/>
                </a:solidFill>
              </a:rPr>
              <a:t>真正的成功</a:t>
            </a:r>
            <a:endParaRPr lang="fr-CA" b="1" dirty="0">
              <a:solidFill>
                <a:srgbClr val="FF0000"/>
              </a:solidFill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2662238" y="1524000"/>
            <a:ext cx="6253162" cy="4976813"/>
          </a:xfrm>
        </p:spPr>
        <p:txBody>
          <a:bodyPr/>
          <a:lstStyle/>
          <a:p>
            <a:r>
              <a:rPr lang="zh-CN" altLang="en-US" b="1" dirty="0">
                <a:solidFill>
                  <a:srgbClr val="0070C0"/>
                </a:solidFill>
              </a:rPr>
              <a:t>愿我们专心侍奉我们天上的父</a:t>
            </a:r>
            <a:endParaRPr lang="en-US" altLang="zh-CN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altLang="zh-CN" b="1" dirty="0">
              <a:solidFill>
                <a:srgbClr val="0070C0"/>
              </a:solidFill>
            </a:endParaRPr>
          </a:p>
          <a:p>
            <a:r>
              <a:rPr lang="zh-CN" altLang="en-US" b="1" dirty="0">
                <a:solidFill>
                  <a:srgbClr val="0070C0"/>
                </a:solidFill>
              </a:rPr>
              <a:t>愿主的真理点亮我们心里的灯 </a:t>
            </a:r>
            <a:endParaRPr lang="en-US" altLang="zh-CN" b="1" dirty="0">
              <a:solidFill>
                <a:srgbClr val="0070C0"/>
              </a:solidFill>
            </a:endParaRPr>
          </a:p>
          <a:p>
            <a:endParaRPr lang="en-US" altLang="zh-CN" b="1" dirty="0">
              <a:solidFill>
                <a:srgbClr val="0070C0"/>
              </a:solidFill>
            </a:endParaRPr>
          </a:p>
          <a:p>
            <a:r>
              <a:rPr lang="zh-CN" altLang="en-US" b="1" dirty="0">
                <a:solidFill>
                  <a:srgbClr val="0070C0"/>
                </a:solidFill>
              </a:rPr>
              <a:t>愿我们能在地积攒属天的财宝 </a:t>
            </a:r>
            <a:endParaRPr lang="en-US" altLang="zh-CN" b="1" dirty="0">
              <a:solidFill>
                <a:srgbClr val="0070C0"/>
              </a:solidFill>
            </a:endParaRPr>
          </a:p>
          <a:p>
            <a:endParaRPr lang="en-US" altLang="zh-CN" b="1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zh-CN" altLang="en-US" sz="3600" b="1" dirty="0">
                <a:solidFill>
                  <a:srgbClr val="FF0000"/>
                </a:solidFill>
                <a:cs typeface="+mj-cs"/>
              </a:rPr>
              <a:t> </a:t>
            </a:r>
            <a:r>
              <a:rPr lang="zh-CN" altLang="en-US" sz="4000" b="1" dirty="0">
                <a:solidFill>
                  <a:srgbClr val="FF0000"/>
                </a:solidFill>
              </a:rPr>
              <a:t>被主称为忠心良善的仆人</a:t>
            </a:r>
            <a:r>
              <a:rPr lang="zh-CN" altLang="en-US" b="1" dirty="0">
                <a:solidFill>
                  <a:srgbClr val="0070C0"/>
                </a:solidFill>
              </a:rPr>
              <a:t>                                                                 </a:t>
            </a:r>
            <a:endParaRPr lang="en-US" altLang="zh-CN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/>
          <a:lstStyle/>
          <a:p>
            <a:pPr marL="342900" lvl="0" indent="-342900">
              <a:spcBef>
                <a:spcPct val="20000"/>
              </a:spcBef>
            </a:pPr>
            <a:r>
              <a:rPr lang="zh-CN" altLang="en-US" sz="4000" dirty="0">
                <a:solidFill>
                  <a:srgbClr val="FF0000"/>
                </a:solidFill>
                <a:cs typeface="+mn-cs"/>
              </a:rPr>
              <a:t>马太福音</a:t>
            </a:r>
            <a:r>
              <a:rPr lang="en-US" altLang="zh-CN" sz="4000" dirty="0">
                <a:solidFill>
                  <a:srgbClr val="FF0000"/>
                </a:solidFill>
                <a:cs typeface="+mn-cs"/>
              </a:rPr>
              <a:t>6:19-24</a:t>
            </a:r>
            <a:br>
              <a:rPr lang="en-US" altLang="zh-CN" sz="3200" dirty="0">
                <a:solidFill>
                  <a:srgbClr val="FF0000"/>
                </a:solidFill>
                <a:cs typeface="+mn-cs"/>
              </a:rPr>
            </a:br>
            <a:endParaRPr lang="fr-CA" dirty="0">
              <a:solidFill>
                <a:srgbClr val="FF0000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-76200" y="1676400"/>
            <a:ext cx="8991600" cy="5029200"/>
          </a:xfrm>
        </p:spPr>
        <p:txBody>
          <a:bodyPr/>
          <a:lstStyle/>
          <a:p>
            <a:pPr algn="just">
              <a:buNone/>
            </a:pPr>
            <a:r>
              <a:rPr lang="zh-CN" altLang="en-US" dirty="0">
                <a:solidFill>
                  <a:srgbClr val="FF0000"/>
                </a:solidFill>
                <a:latin typeface="Trebuchet"/>
              </a:rPr>
              <a:t>   </a:t>
            </a:r>
            <a:r>
              <a:rPr lang="zh-CN" altLang="en-US" b="1" dirty="0">
                <a:solidFill>
                  <a:srgbClr val="0070C0"/>
                </a:solidFill>
                <a:latin typeface="Trebuchet"/>
              </a:rPr>
              <a:t>不要为自己积攒财宝在地上，地上有虫子咬，能锈坏，也有贼挖窟窿来偷。只要积攒财宝在天上，天上没有虫子咬，不能锈坏，也没有贼挖窟窿来偷。因为你的财宝在哪里，你的心也在哪里。眼睛就是身上的灯。你的眼睛若</a:t>
            </a:r>
            <a:r>
              <a:rPr lang="zh-CN" altLang="en-US" b="1" dirty="0">
                <a:solidFill>
                  <a:srgbClr val="0070C0"/>
                </a:solidFill>
                <a:latin typeface="Times New Roman" panose="02020603050405020304" pitchFamily="18" charset="0"/>
              </a:rPr>
              <a:t>瞭</a:t>
            </a:r>
            <a:r>
              <a:rPr lang="zh-CN" altLang="en-US" b="1" dirty="0">
                <a:solidFill>
                  <a:srgbClr val="0070C0"/>
                </a:solidFill>
                <a:latin typeface="Trebuchet"/>
              </a:rPr>
              <a:t>亮，全身就光明；你的眼睛若昏花，全身就黑暗。你里头的光若黑暗了，那黑暗是何等大呢！一个人不能侍奉两个主，不是恶这个爱那个，就是重这个轻那个。你们不能又侍奉神，又侍奉玛门</a:t>
            </a:r>
            <a:r>
              <a:rPr lang="zh-CN" altLang="en-US" b="1" dirty="0">
                <a:solidFill>
                  <a:srgbClr val="0070C0"/>
                </a:solidFill>
                <a:latin typeface="Arial" panose="020B0604020202020204" pitchFamily="34" charset="0"/>
              </a:rPr>
              <a:t> 。</a:t>
            </a:r>
            <a:endParaRPr lang="fr-CA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2357438" y="274638"/>
            <a:ext cx="6329362" cy="1143000"/>
          </a:xfrm>
        </p:spPr>
        <p:txBody>
          <a:bodyPr/>
          <a:lstStyle/>
          <a:p>
            <a:r>
              <a:rPr lang="zh-CN" altLang="en-US" sz="4000" b="1" dirty="0">
                <a:solidFill>
                  <a:srgbClr val="FF0000"/>
                </a:solidFill>
              </a:rPr>
              <a:t>真正的成功</a:t>
            </a:r>
            <a:endParaRPr lang="fr-CA" sz="4000" b="1" dirty="0">
              <a:solidFill>
                <a:srgbClr val="FF0000"/>
              </a:solidFill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2590800" y="1676400"/>
            <a:ext cx="6172200" cy="4824413"/>
          </a:xfrm>
        </p:spPr>
        <p:txBody>
          <a:bodyPr/>
          <a:lstStyle/>
          <a:p>
            <a:r>
              <a:rPr lang="zh-CN" altLang="en-US" b="1" dirty="0">
                <a:solidFill>
                  <a:srgbClr val="7030A0"/>
                </a:solidFill>
              </a:rPr>
              <a:t>马太福音</a:t>
            </a:r>
            <a:r>
              <a:rPr lang="en-US" altLang="zh-CN" b="1" dirty="0">
                <a:solidFill>
                  <a:srgbClr val="7030A0"/>
                </a:solidFill>
              </a:rPr>
              <a:t>6:19-21</a:t>
            </a:r>
          </a:p>
          <a:p>
            <a:pPr marL="0" indent="0">
              <a:buNone/>
            </a:pPr>
            <a:r>
              <a:rPr lang="en-US" altLang="zh-CN" b="1" dirty="0">
                <a:solidFill>
                  <a:srgbClr val="0070C0"/>
                </a:solidFill>
              </a:rPr>
              <a:t>       </a:t>
            </a:r>
            <a:r>
              <a:rPr lang="zh-CN" altLang="en-US" b="1" dirty="0">
                <a:solidFill>
                  <a:srgbClr val="0070C0"/>
                </a:solidFill>
              </a:rPr>
              <a:t>积财宝在天上</a:t>
            </a:r>
            <a:endParaRPr lang="en-US" altLang="zh-CN" b="1" dirty="0">
              <a:solidFill>
                <a:srgbClr val="00B050"/>
              </a:solidFill>
            </a:endParaRPr>
          </a:p>
          <a:p>
            <a:r>
              <a:rPr lang="zh-CN" altLang="en-US" b="1" dirty="0">
                <a:solidFill>
                  <a:srgbClr val="7030A0"/>
                </a:solidFill>
              </a:rPr>
              <a:t>马太福音</a:t>
            </a:r>
            <a:r>
              <a:rPr lang="en-US" altLang="zh-CN" b="1" dirty="0">
                <a:solidFill>
                  <a:srgbClr val="7030A0"/>
                </a:solidFill>
              </a:rPr>
              <a:t>6:22-23</a:t>
            </a:r>
            <a:endParaRPr lang="en-US" altLang="zh-CN" b="1" dirty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b="1" dirty="0">
                <a:solidFill>
                  <a:srgbClr val="0070C0"/>
                </a:solidFill>
              </a:rPr>
              <a:t>    </a:t>
            </a:r>
            <a:r>
              <a:rPr lang="zh-CN" altLang="en-US" b="1" dirty="0">
                <a:solidFill>
                  <a:srgbClr val="00B050"/>
                </a:solidFill>
              </a:rPr>
              <a:t>   </a:t>
            </a:r>
            <a:r>
              <a:rPr lang="zh-CN" altLang="en-US" b="1" dirty="0">
                <a:solidFill>
                  <a:srgbClr val="0070C0"/>
                </a:solidFill>
              </a:rPr>
              <a:t>点亮心里的灯</a:t>
            </a:r>
            <a:endParaRPr lang="en-US" b="1" dirty="0">
              <a:solidFill>
                <a:srgbClr val="0070C0"/>
              </a:solidFill>
            </a:endParaRPr>
          </a:p>
          <a:p>
            <a:pPr lvl="0"/>
            <a:r>
              <a:rPr lang="zh-CN" altLang="en-US" b="1" dirty="0">
                <a:solidFill>
                  <a:srgbClr val="7030A0"/>
                </a:solidFill>
              </a:rPr>
              <a:t>马太福音</a:t>
            </a:r>
            <a:r>
              <a:rPr lang="en-US" altLang="zh-CN" b="1" dirty="0">
                <a:solidFill>
                  <a:srgbClr val="7030A0"/>
                </a:solidFill>
              </a:rPr>
              <a:t>6:24</a:t>
            </a:r>
            <a:endParaRPr lang="en-US" altLang="zh-CN" b="1" dirty="0">
              <a:solidFill>
                <a:srgbClr val="0070C0"/>
              </a:solidFill>
            </a:endParaRPr>
          </a:p>
          <a:p>
            <a:pPr>
              <a:buNone/>
            </a:pPr>
            <a:r>
              <a:rPr lang="fr-CA" b="1" dirty="0">
                <a:solidFill>
                  <a:srgbClr val="0070C0"/>
                </a:solidFill>
              </a:rPr>
              <a:t>       </a:t>
            </a:r>
            <a:r>
              <a:rPr lang="zh-CN" altLang="en-US" b="1" dirty="0">
                <a:solidFill>
                  <a:srgbClr val="0070C0"/>
                </a:solidFill>
              </a:rPr>
              <a:t>专心侍奉真神</a:t>
            </a:r>
            <a:endParaRPr lang="fr-CA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</p:spPr>
        <p:txBody>
          <a:bodyPr/>
          <a:lstStyle/>
          <a:p>
            <a:pPr marL="342900" lvl="0" indent="-342900">
              <a:spcBef>
                <a:spcPct val="20000"/>
              </a:spcBef>
            </a:pPr>
            <a:r>
              <a:rPr lang="zh-CN" altLang="en-US" sz="4000" dirty="0">
                <a:solidFill>
                  <a:srgbClr val="FF0000"/>
                </a:solidFill>
                <a:cs typeface="+mn-cs"/>
              </a:rPr>
              <a:t>马太福音</a:t>
            </a:r>
            <a:r>
              <a:rPr lang="en-US" altLang="zh-CN" sz="4000" dirty="0">
                <a:solidFill>
                  <a:srgbClr val="FF0000"/>
                </a:solidFill>
                <a:cs typeface="+mn-cs"/>
              </a:rPr>
              <a:t>6:19-21</a:t>
            </a:r>
            <a:br>
              <a:rPr lang="en-US" altLang="zh-CN" sz="3200" dirty="0">
                <a:solidFill>
                  <a:srgbClr val="FF0000"/>
                </a:solidFill>
                <a:cs typeface="+mn-cs"/>
              </a:rPr>
            </a:br>
            <a:endParaRPr lang="fr-CA" dirty="0">
              <a:solidFill>
                <a:srgbClr val="FF0000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381000" y="2057400"/>
            <a:ext cx="8305800" cy="4648200"/>
          </a:xfrm>
        </p:spPr>
        <p:txBody>
          <a:bodyPr/>
          <a:lstStyle/>
          <a:p>
            <a:pPr algn="just">
              <a:buNone/>
            </a:pPr>
            <a:r>
              <a:rPr lang="zh-CN" altLang="en-US" dirty="0">
                <a:solidFill>
                  <a:srgbClr val="FF0000"/>
                </a:solidFill>
                <a:latin typeface="Trebuchet"/>
              </a:rPr>
              <a:t>   </a:t>
            </a:r>
            <a:r>
              <a:rPr lang="zh-CN" altLang="en-US" b="1" dirty="0">
                <a:solidFill>
                  <a:srgbClr val="7030A0"/>
                </a:solidFill>
                <a:latin typeface="Trebuchet"/>
              </a:rPr>
              <a:t>不要</a:t>
            </a:r>
            <a:r>
              <a:rPr lang="zh-CN" altLang="en-US" b="1" dirty="0">
                <a:solidFill>
                  <a:srgbClr val="0070C0"/>
                </a:solidFill>
                <a:latin typeface="Trebuchet"/>
              </a:rPr>
              <a:t>为自己积攒财宝在</a:t>
            </a:r>
            <a:r>
              <a:rPr lang="zh-CN" altLang="en-US" b="1" dirty="0">
                <a:solidFill>
                  <a:srgbClr val="FF0000"/>
                </a:solidFill>
                <a:latin typeface="Trebuchet"/>
              </a:rPr>
              <a:t>地上</a:t>
            </a:r>
            <a:r>
              <a:rPr lang="zh-CN" altLang="en-US" b="1" dirty="0">
                <a:solidFill>
                  <a:srgbClr val="0070C0"/>
                </a:solidFill>
                <a:latin typeface="Trebuchet"/>
              </a:rPr>
              <a:t>，地上有虫子咬，能锈坏，也有贼挖窟窿来偷。</a:t>
            </a:r>
            <a:endParaRPr lang="en-US" altLang="zh-CN" b="1" dirty="0">
              <a:solidFill>
                <a:srgbClr val="0070C0"/>
              </a:solidFill>
              <a:latin typeface="Trebuchet"/>
            </a:endParaRPr>
          </a:p>
          <a:p>
            <a:pPr algn="just">
              <a:buNone/>
            </a:pPr>
            <a:r>
              <a:rPr lang="en-US" altLang="zh-CN" b="1" dirty="0">
                <a:solidFill>
                  <a:srgbClr val="0070C0"/>
                </a:solidFill>
                <a:latin typeface="Trebuchet"/>
              </a:rPr>
              <a:t>   </a:t>
            </a:r>
            <a:r>
              <a:rPr lang="zh-CN" altLang="en-US" b="1" dirty="0">
                <a:solidFill>
                  <a:srgbClr val="7030A0"/>
                </a:solidFill>
                <a:latin typeface="Trebuchet"/>
              </a:rPr>
              <a:t>只要</a:t>
            </a:r>
            <a:r>
              <a:rPr lang="zh-CN" altLang="en-US" b="1" dirty="0">
                <a:solidFill>
                  <a:srgbClr val="0070C0"/>
                </a:solidFill>
                <a:latin typeface="Trebuchet"/>
              </a:rPr>
              <a:t>积攒财宝在</a:t>
            </a:r>
            <a:r>
              <a:rPr lang="zh-CN" altLang="en-US" b="1" dirty="0">
                <a:solidFill>
                  <a:srgbClr val="FF0000"/>
                </a:solidFill>
                <a:latin typeface="Trebuchet"/>
              </a:rPr>
              <a:t>天上</a:t>
            </a:r>
            <a:r>
              <a:rPr lang="zh-CN" altLang="en-US" b="1" dirty="0">
                <a:solidFill>
                  <a:srgbClr val="0070C0"/>
                </a:solidFill>
                <a:latin typeface="Trebuchet"/>
              </a:rPr>
              <a:t>，天上没有虫子咬，不能锈坏，也没有贼挖窟窿来偷。</a:t>
            </a:r>
            <a:endParaRPr lang="en-US" altLang="zh-CN" b="1" dirty="0">
              <a:solidFill>
                <a:srgbClr val="0070C0"/>
              </a:solidFill>
              <a:latin typeface="Trebuchet"/>
            </a:endParaRPr>
          </a:p>
          <a:p>
            <a:pPr algn="just">
              <a:buNone/>
            </a:pPr>
            <a:r>
              <a:rPr lang="en-US" altLang="zh-CN" b="1" dirty="0">
                <a:solidFill>
                  <a:srgbClr val="0070C0"/>
                </a:solidFill>
                <a:latin typeface="Trebuchet"/>
              </a:rPr>
              <a:t>    </a:t>
            </a:r>
            <a:r>
              <a:rPr lang="zh-CN" altLang="en-US" b="1" dirty="0">
                <a:solidFill>
                  <a:srgbClr val="7030A0"/>
                </a:solidFill>
                <a:latin typeface="Trebuchet"/>
              </a:rPr>
              <a:t>因为</a:t>
            </a:r>
            <a:r>
              <a:rPr lang="zh-CN" altLang="en-US" b="1" dirty="0">
                <a:solidFill>
                  <a:srgbClr val="0070C0"/>
                </a:solidFill>
                <a:latin typeface="Trebuchet"/>
              </a:rPr>
              <a:t>你的财宝在哪里，你的心也在哪里。</a:t>
            </a:r>
            <a:endParaRPr lang="fr-CA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0993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2357438" y="274638"/>
            <a:ext cx="6329362" cy="944562"/>
          </a:xfrm>
        </p:spPr>
        <p:txBody>
          <a:bodyPr/>
          <a:lstStyle/>
          <a:p>
            <a:r>
              <a:rPr lang="zh-CN" altLang="en-US" sz="3200" b="1" dirty="0">
                <a:solidFill>
                  <a:srgbClr val="FF0000"/>
                </a:solidFill>
                <a:cs typeface="+mn-cs"/>
              </a:rPr>
              <a:t>积财宝在天上</a:t>
            </a:r>
            <a:endParaRPr lang="fr-CA" dirty="0">
              <a:solidFill>
                <a:srgbClr val="FF0000"/>
              </a:solidFill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2362200" y="1066800"/>
            <a:ext cx="6781800" cy="5434013"/>
          </a:xfrm>
        </p:spPr>
        <p:txBody>
          <a:bodyPr/>
          <a:lstStyle/>
          <a:p>
            <a:r>
              <a:rPr lang="zh-CN" altLang="en-US" b="1" dirty="0">
                <a:solidFill>
                  <a:srgbClr val="0070C0"/>
                </a:solidFill>
              </a:rPr>
              <a:t>地上 </a:t>
            </a:r>
            <a:r>
              <a:rPr lang="en-US" altLang="zh-CN" b="1" dirty="0">
                <a:solidFill>
                  <a:srgbClr val="0070C0"/>
                </a:solidFill>
              </a:rPr>
              <a:t>vs </a:t>
            </a:r>
            <a:r>
              <a:rPr lang="zh-CN" altLang="en-US" b="1" dirty="0">
                <a:solidFill>
                  <a:srgbClr val="0070C0"/>
                </a:solidFill>
              </a:rPr>
              <a:t>天上</a:t>
            </a:r>
            <a:endParaRPr lang="en-US" altLang="zh-CN" b="1" dirty="0">
              <a:solidFill>
                <a:srgbClr val="0070C0"/>
              </a:solidFill>
            </a:endParaRPr>
          </a:p>
          <a:p>
            <a:r>
              <a:rPr lang="zh-CN" altLang="en-US" b="1" dirty="0">
                <a:solidFill>
                  <a:srgbClr val="0070C0"/>
                </a:solidFill>
              </a:rPr>
              <a:t>地上：</a:t>
            </a:r>
            <a:r>
              <a:rPr lang="zh-CN" altLang="en-US" b="1" dirty="0">
                <a:solidFill>
                  <a:srgbClr val="0070C0"/>
                </a:solidFill>
                <a:latin typeface="Trebuchet"/>
              </a:rPr>
              <a:t>虫子咬，能锈坏，贼来偷</a:t>
            </a:r>
            <a:endParaRPr lang="en-US" altLang="zh-CN" b="1" dirty="0">
              <a:solidFill>
                <a:srgbClr val="0070C0"/>
              </a:solidFill>
              <a:latin typeface="Trebuchet"/>
            </a:endParaRPr>
          </a:p>
          <a:p>
            <a:r>
              <a:rPr lang="zh-CN" altLang="en-US" b="1" dirty="0">
                <a:solidFill>
                  <a:srgbClr val="0070C0"/>
                </a:solidFill>
              </a:rPr>
              <a:t>天上：</a:t>
            </a:r>
            <a:r>
              <a:rPr lang="zh-CN" altLang="en-US" b="1" dirty="0">
                <a:solidFill>
                  <a:srgbClr val="0070C0"/>
                </a:solidFill>
                <a:latin typeface="Trebuchet"/>
              </a:rPr>
              <a:t>没有。。不能。。没有</a:t>
            </a:r>
            <a:endParaRPr lang="en-US" altLang="zh-CN" b="1" dirty="0">
              <a:solidFill>
                <a:srgbClr val="0070C0"/>
              </a:solidFill>
              <a:latin typeface="Trebuchet"/>
            </a:endParaRPr>
          </a:p>
          <a:p>
            <a:r>
              <a:rPr lang="zh-CN" altLang="en-US" b="1" dirty="0">
                <a:solidFill>
                  <a:srgbClr val="0070C0"/>
                </a:solidFill>
                <a:latin typeface="Trebuchet"/>
              </a:rPr>
              <a:t>原因：“你的财宝在哪里，你的心也在哪里 ”</a:t>
            </a:r>
            <a:endParaRPr lang="en-US" altLang="zh-CN" b="1" dirty="0">
              <a:solidFill>
                <a:srgbClr val="0070C0"/>
              </a:solidFill>
              <a:latin typeface="Trebuchet"/>
            </a:endParaRPr>
          </a:p>
          <a:p>
            <a:r>
              <a:rPr lang="zh-CN" altLang="en-US" b="1" dirty="0">
                <a:solidFill>
                  <a:srgbClr val="FF0000"/>
                </a:solidFill>
              </a:rPr>
              <a:t>箴言</a:t>
            </a:r>
            <a:r>
              <a:rPr lang="en-US" altLang="zh-CN" b="1" dirty="0">
                <a:solidFill>
                  <a:srgbClr val="FF0000"/>
                </a:solidFill>
              </a:rPr>
              <a:t>23:5 </a:t>
            </a:r>
            <a:r>
              <a:rPr lang="zh-CN" altLang="en-US" b="1" dirty="0">
                <a:solidFill>
                  <a:srgbClr val="FF0000"/>
                </a:solidFill>
              </a:rPr>
              <a:t>“你岂要定睛在虚无的钱财上吗？因钱财必长翅膀，如鹰向天飞去。”</a:t>
            </a:r>
            <a:endParaRPr lang="en-US" altLang="zh-CN" b="1" dirty="0">
              <a:solidFill>
                <a:srgbClr val="FF0000"/>
              </a:solidFill>
            </a:endParaRPr>
          </a:p>
          <a:p>
            <a:r>
              <a:rPr lang="zh-CN" altLang="en-US" b="1" dirty="0">
                <a:solidFill>
                  <a:srgbClr val="0070C0"/>
                </a:solidFill>
              </a:rPr>
              <a:t>我信主以前的财宝在哪里？</a:t>
            </a:r>
            <a:endParaRPr lang="en-US" altLang="zh-CN" b="1" dirty="0">
              <a:solidFill>
                <a:srgbClr val="0070C0"/>
              </a:solidFill>
            </a:endParaRPr>
          </a:p>
          <a:p>
            <a:r>
              <a:rPr lang="zh-CN" altLang="en-US" b="1" dirty="0">
                <a:solidFill>
                  <a:srgbClr val="0070C0"/>
                </a:solidFill>
                <a:latin typeface="Trebuchet"/>
              </a:rPr>
              <a:t>我们的宣教伙伴</a:t>
            </a:r>
            <a:r>
              <a:rPr lang="zh-CN" altLang="en-US" b="1" dirty="0">
                <a:solidFill>
                  <a:srgbClr val="0070C0"/>
                </a:solidFill>
              </a:rPr>
              <a:t>的财宝又在哪里？</a:t>
            </a:r>
            <a:endParaRPr lang="en-US" altLang="zh-CN" b="1" dirty="0">
              <a:solidFill>
                <a:srgbClr val="0070C0"/>
              </a:solidFill>
            </a:endParaRPr>
          </a:p>
          <a:p>
            <a:endParaRPr lang="en-US" altLang="zh-CN" b="1" dirty="0">
              <a:solidFill>
                <a:srgbClr val="FF0000"/>
              </a:solidFill>
              <a:latin typeface="Trebuchet"/>
            </a:endParaRPr>
          </a:p>
          <a:p>
            <a:endParaRPr lang="en-US" altLang="zh-CN" b="1" dirty="0">
              <a:solidFill>
                <a:srgbClr val="0070C0"/>
              </a:solidFill>
              <a:latin typeface="Trebuchet"/>
            </a:endParaRPr>
          </a:p>
          <a:p>
            <a:endParaRPr lang="fr-CA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14400"/>
          </a:xfrm>
        </p:spPr>
        <p:txBody>
          <a:bodyPr/>
          <a:lstStyle/>
          <a:p>
            <a:pPr marL="342900" lvl="0" indent="-342900">
              <a:spcBef>
                <a:spcPct val="20000"/>
              </a:spcBef>
            </a:pPr>
            <a:r>
              <a:rPr lang="zh-CN" altLang="en-US" sz="4000" dirty="0">
                <a:solidFill>
                  <a:srgbClr val="FF0000"/>
                </a:solidFill>
                <a:cs typeface="+mn-cs"/>
              </a:rPr>
              <a:t>马太福音</a:t>
            </a:r>
            <a:r>
              <a:rPr lang="en-US" altLang="zh-CN" sz="4000" dirty="0">
                <a:solidFill>
                  <a:srgbClr val="FF0000"/>
                </a:solidFill>
                <a:cs typeface="+mn-cs"/>
              </a:rPr>
              <a:t>6:22-23</a:t>
            </a:r>
            <a:br>
              <a:rPr lang="en-US" altLang="zh-CN" sz="3200" dirty="0">
                <a:solidFill>
                  <a:srgbClr val="FF0000"/>
                </a:solidFill>
                <a:cs typeface="+mn-cs"/>
              </a:rPr>
            </a:br>
            <a:endParaRPr lang="fr-CA" dirty="0">
              <a:solidFill>
                <a:srgbClr val="FF0000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685800" y="2057400"/>
            <a:ext cx="7848600" cy="4648200"/>
          </a:xfrm>
        </p:spPr>
        <p:txBody>
          <a:bodyPr/>
          <a:lstStyle/>
          <a:p>
            <a:pPr algn="just">
              <a:buNone/>
            </a:pPr>
            <a:r>
              <a:rPr lang="zh-CN" altLang="en-US" b="1" dirty="0">
                <a:solidFill>
                  <a:srgbClr val="0070C0"/>
                </a:solidFill>
                <a:latin typeface="Trebuchet"/>
              </a:rPr>
              <a:t>   眼睛就是身上的灯。你的眼睛若</a:t>
            </a:r>
            <a:r>
              <a:rPr lang="zh-CN" altLang="en-US" b="1" dirty="0">
                <a:solidFill>
                  <a:srgbClr val="7030A0"/>
                </a:solidFill>
              </a:rPr>
              <a:t>瞭</a:t>
            </a:r>
            <a:r>
              <a:rPr lang="zh-CN" altLang="en-US" b="1" dirty="0">
                <a:solidFill>
                  <a:srgbClr val="7030A0"/>
                </a:solidFill>
                <a:latin typeface="Trebuchet"/>
              </a:rPr>
              <a:t>亮</a:t>
            </a:r>
            <a:r>
              <a:rPr lang="zh-CN" altLang="en-US" b="1" dirty="0">
                <a:solidFill>
                  <a:srgbClr val="0070C0"/>
                </a:solidFill>
                <a:latin typeface="Trebuchet"/>
              </a:rPr>
              <a:t>，全身就</a:t>
            </a:r>
            <a:r>
              <a:rPr lang="zh-CN" altLang="en-US" b="1" dirty="0">
                <a:solidFill>
                  <a:srgbClr val="FF0000"/>
                </a:solidFill>
                <a:latin typeface="Trebuchet"/>
              </a:rPr>
              <a:t>光明</a:t>
            </a:r>
            <a:r>
              <a:rPr lang="zh-CN" altLang="en-US" b="1" dirty="0">
                <a:solidFill>
                  <a:srgbClr val="0070C0"/>
                </a:solidFill>
                <a:latin typeface="Trebuchet"/>
              </a:rPr>
              <a:t>；你的眼睛若</a:t>
            </a:r>
            <a:r>
              <a:rPr lang="zh-CN" altLang="en-US" b="1" dirty="0">
                <a:solidFill>
                  <a:srgbClr val="7030A0"/>
                </a:solidFill>
                <a:latin typeface="Trebuchet"/>
              </a:rPr>
              <a:t>昏花</a:t>
            </a:r>
            <a:r>
              <a:rPr lang="zh-CN" altLang="en-US" b="1" dirty="0">
                <a:solidFill>
                  <a:srgbClr val="0070C0"/>
                </a:solidFill>
                <a:latin typeface="Trebuchet"/>
              </a:rPr>
              <a:t>，全身就</a:t>
            </a:r>
            <a:r>
              <a:rPr lang="zh-CN" altLang="en-US" b="1" dirty="0">
                <a:solidFill>
                  <a:srgbClr val="FF0000"/>
                </a:solidFill>
                <a:latin typeface="Trebuchet"/>
              </a:rPr>
              <a:t>黑暗</a:t>
            </a:r>
            <a:r>
              <a:rPr lang="zh-CN" altLang="en-US" b="1" dirty="0">
                <a:solidFill>
                  <a:srgbClr val="0070C0"/>
                </a:solidFill>
                <a:latin typeface="Trebuchet"/>
              </a:rPr>
              <a:t>。你里头的光若黑暗了，那黑暗是何等大呢！</a:t>
            </a:r>
            <a:endParaRPr lang="fr-CA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44607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2357438" y="274638"/>
            <a:ext cx="6329362" cy="868362"/>
          </a:xfrm>
        </p:spPr>
        <p:txBody>
          <a:bodyPr/>
          <a:lstStyle/>
          <a:p>
            <a:r>
              <a:rPr lang="zh-CN" altLang="en-US" sz="3200" b="1" dirty="0">
                <a:solidFill>
                  <a:srgbClr val="FF0000"/>
                </a:solidFill>
                <a:cs typeface="+mn-cs"/>
              </a:rPr>
              <a:t>点亮心里的灯</a:t>
            </a:r>
            <a:endParaRPr lang="fr-CA" b="1" dirty="0">
              <a:solidFill>
                <a:srgbClr val="FF0000"/>
              </a:solidFill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2438400" y="1066800"/>
            <a:ext cx="6553200" cy="5434013"/>
          </a:xfrm>
        </p:spPr>
        <p:txBody>
          <a:bodyPr/>
          <a:lstStyle/>
          <a:p>
            <a:r>
              <a:rPr lang="zh-CN" altLang="en-US" b="1" dirty="0">
                <a:solidFill>
                  <a:srgbClr val="0070C0"/>
                </a:solidFill>
              </a:rPr>
              <a:t>瞭亮 </a:t>
            </a:r>
            <a:r>
              <a:rPr lang="en-US" altLang="zh-CN" b="1" dirty="0">
                <a:solidFill>
                  <a:srgbClr val="0070C0"/>
                </a:solidFill>
              </a:rPr>
              <a:t>vs </a:t>
            </a:r>
            <a:r>
              <a:rPr lang="zh-CN" altLang="en-US" b="1" dirty="0">
                <a:solidFill>
                  <a:srgbClr val="0070C0"/>
                </a:solidFill>
              </a:rPr>
              <a:t>昏花  </a:t>
            </a:r>
            <a:r>
              <a:rPr lang="en-US" altLang="zh-CN" b="1" dirty="0">
                <a:solidFill>
                  <a:srgbClr val="0070C0"/>
                </a:solidFill>
              </a:rPr>
              <a:t>=&gt; </a:t>
            </a:r>
            <a:r>
              <a:rPr lang="zh-CN" altLang="en-US" b="1" dirty="0">
                <a:solidFill>
                  <a:srgbClr val="0070C0"/>
                </a:solidFill>
              </a:rPr>
              <a:t>光明 </a:t>
            </a:r>
            <a:r>
              <a:rPr lang="en-US" altLang="zh-CN" b="1" dirty="0">
                <a:solidFill>
                  <a:srgbClr val="0070C0"/>
                </a:solidFill>
              </a:rPr>
              <a:t>vs </a:t>
            </a:r>
            <a:r>
              <a:rPr lang="zh-CN" altLang="en-US" b="1" dirty="0">
                <a:solidFill>
                  <a:srgbClr val="0070C0"/>
                </a:solidFill>
              </a:rPr>
              <a:t>黑暗</a:t>
            </a:r>
            <a:endParaRPr lang="en-US" altLang="zh-CN" b="1" dirty="0">
              <a:solidFill>
                <a:srgbClr val="0070C0"/>
              </a:solidFill>
            </a:endParaRPr>
          </a:p>
          <a:p>
            <a:r>
              <a:rPr lang="en-US" altLang="zh-CN" b="1" dirty="0">
                <a:solidFill>
                  <a:srgbClr val="0070C0"/>
                </a:solidFill>
              </a:rPr>
              <a:t>Healthy vs Unhealthy(Sick)</a:t>
            </a:r>
          </a:p>
          <a:p>
            <a:r>
              <a:rPr lang="en-US" altLang="zh-CN" b="1" dirty="0">
                <a:solidFill>
                  <a:srgbClr val="0070C0"/>
                </a:solidFill>
              </a:rPr>
              <a:t>Single(Simple) vs Wicked(Evil)</a:t>
            </a:r>
          </a:p>
          <a:p>
            <a:r>
              <a:rPr lang="en-US" altLang="zh-CN" b="1" dirty="0">
                <a:solidFill>
                  <a:srgbClr val="0070C0"/>
                </a:solidFill>
              </a:rPr>
              <a:t>Generous vs Stingy</a:t>
            </a:r>
          </a:p>
          <a:p>
            <a:r>
              <a:rPr lang="zh-CN" altLang="en-US" b="1" dirty="0">
                <a:solidFill>
                  <a:srgbClr val="FF0000"/>
                </a:solidFill>
              </a:rPr>
              <a:t>以弗所书</a:t>
            </a:r>
            <a:r>
              <a:rPr lang="en-US" altLang="zh-CN" b="1" dirty="0">
                <a:solidFill>
                  <a:srgbClr val="FF0000"/>
                </a:solidFill>
              </a:rPr>
              <a:t>1:18</a:t>
            </a:r>
            <a:r>
              <a:rPr lang="zh-CN" altLang="en-US" b="1" dirty="0">
                <a:solidFill>
                  <a:srgbClr val="FF0000"/>
                </a:solidFill>
              </a:rPr>
              <a:t>“</a:t>
            </a:r>
            <a:r>
              <a:rPr lang="zh-CN" altLang="en-US" b="1" dirty="0">
                <a:solidFill>
                  <a:srgbClr val="FF0000"/>
                </a:solidFill>
                <a:latin typeface="Trebuchet"/>
              </a:rPr>
              <a:t>照明你们心中的眼睛，使你们知道他的恩召有何等指望，他在圣徒中得的基业有何等丰盛的荣耀</a:t>
            </a:r>
            <a:r>
              <a:rPr lang="zh-CN" altLang="en-US" b="1" dirty="0">
                <a:solidFill>
                  <a:srgbClr val="FF0000"/>
                </a:solidFill>
              </a:rPr>
              <a:t>”</a:t>
            </a:r>
            <a:endParaRPr lang="en-US" altLang="zh-CN" b="1" dirty="0">
              <a:solidFill>
                <a:srgbClr val="0070C0"/>
              </a:solidFill>
            </a:endParaRPr>
          </a:p>
          <a:p>
            <a:r>
              <a:rPr lang="zh-CN" altLang="en-US" b="1" dirty="0">
                <a:solidFill>
                  <a:srgbClr val="0070C0"/>
                </a:solidFill>
              </a:rPr>
              <a:t>推荐一本基督徒写的</a:t>
            </a:r>
            <a:r>
              <a:rPr lang="en-US" altLang="zh-CN" b="1" dirty="0">
                <a:solidFill>
                  <a:srgbClr val="0070C0"/>
                </a:solidFill>
              </a:rPr>
              <a:t>《</a:t>
            </a:r>
            <a:r>
              <a:rPr lang="zh-CN" altLang="en-US" b="1" dirty="0">
                <a:solidFill>
                  <a:srgbClr val="0070C0"/>
                </a:solidFill>
              </a:rPr>
              <a:t>永续亲密</a:t>
            </a:r>
            <a:r>
              <a:rPr lang="en-US" altLang="zh-CN" b="1" dirty="0">
                <a:solidFill>
                  <a:srgbClr val="0070C0"/>
                </a:solidFill>
              </a:rPr>
              <a:t>》</a:t>
            </a:r>
            <a:r>
              <a:rPr lang="zh-CN" altLang="en-US" b="1" dirty="0">
                <a:solidFill>
                  <a:srgbClr val="0070C0"/>
                </a:solidFill>
              </a:rPr>
              <a:t>和一首鼓励我的歌</a:t>
            </a:r>
            <a:r>
              <a:rPr lang="en-US" altLang="zh-CN" b="1" dirty="0">
                <a:solidFill>
                  <a:srgbClr val="0070C0"/>
                </a:solidFill>
              </a:rPr>
              <a:t>《</a:t>
            </a:r>
            <a:r>
              <a:rPr lang="zh-CN" altLang="en-US" b="1" dirty="0">
                <a:solidFill>
                  <a:srgbClr val="0070C0"/>
                </a:solidFill>
              </a:rPr>
              <a:t>眼光</a:t>
            </a:r>
            <a:r>
              <a:rPr lang="en-US" altLang="zh-CN" b="1" dirty="0">
                <a:solidFill>
                  <a:srgbClr val="0070C0"/>
                </a:solidFill>
              </a:rPr>
              <a:t>》</a:t>
            </a:r>
          </a:p>
          <a:p>
            <a:pPr marL="0" indent="0">
              <a:buNone/>
            </a:pPr>
            <a:endParaRPr lang="en-US" altLang="zh-CN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14400"/>
          </a:xfrm>
        </p:spPr>
        <p:txBody>
          <a:bodyPr/>
          <a:lstStyle/>
          <a:p>
            <a:pPr marL="342900" lvl="0" indent="-342900">
              <a:spcBef>
                <a:spcPct val="20000"/>
              </a:spcBef>
            </a:pPr>
            <a:r>
              <a:rPr lang="zh-CN" altLang="en-US" sz="4000" dirty="0">
                <a:solidFill>
                  <a:srgbClr val="FF0000"/>
                </a:solidFill>
                <a:cs typeface="+mn-cs"/>
              </a:rPr>
              <a:t>马太福音</a:t>
            </a:r>
            <a:r>
              <a:rPr lang="en-US" altLang="zh-CN" sz="4000" dirty="0">
                <a:solidFill>
                  <a:srgbClr val="FF0000"/>
                </a:solidFill>
                <a:cs typeface="+mn-cs"/>
              </a:rPr>
              <a:t>6:24</a:t>
            </a:r>
            <a:br>
              <a:rPr lang="en-US" altLang="zh-CN" sz="3200" dirty="0">
                <a:solidFill>
                  <a:srgbClr val="FF0000"/>
                </a:solidFill>
                <a:cs typeface="+mn-cs"/>
              </a:rPr>
            </a:br>
            <a:endParaRPr lang="fr-CA" dirty="0">
              <a:solidFill>
                <a:srgbClr val="FF0000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609600" y="2209800"/>
            <a:ext cx="7848600" cy="4495800"/>
          </a:xfrm>
        </p:spPr>
        <p:txBody>
          <a:bodyPr/>
          <a:lstStyle/>
          <a:p>
            <a:pPr algn="just">
              <a:buNone/>
            </a:pPr>
            <a:r>
              <a:rPr lang="zh-CN" altLang="en-US" b="1" dirty="0">
                <a:solidFill>
                  <a:srgbClr val="0070C0"/>
                </a:solidFill>
                <a:latin typeface="Trebuchet"/>
              </a:rPr>
              <a:t>   一个人不能侍奉两个主，不是恶这个爱那个，就是重这个轻那个。你们不能又侍奉</a:t>
            </a:r>
            <a:r>
              <a:rPr lang="zh-CN" altLang="en-US" b="1" dirty="0">
                <a:solidFill>
                  <a:srgbClr val="FF0000"/>
                </a:solidFill>
                <a:latin typeface="Trebuchet"/>
              </a:rPr>
              <a:t>神</a:t>
            </a:r>
            <a:r>
              <a:rPr lang="zh-CN" altLang="en-US" b="1" dirty="0">
                <a:solidFill>
                  <a:srgbClr val="0070C0"/>
                </a:solidFill>
                <a:latin typeface="Trebuchet"/>
              </a:rPr>
              <a:t>，又侍奉</a:t>
            </a:r>
            <a:r>
              <a:rPr lang="zh-CN" altLang="en-US" b="1" dirty="0">
                <a:solidFill>
                  <a:srgbClr val="FF0000"/>
                </a:solidFill>
                <a:latin typeface="Trebuchet"/>
              </a:rPr>
              <a:t>玛门</a:t>
            </a:r>
            <a:r>
              <a:rPr lang="zh-CN" altLang="en-US" b="1" dirty="0">
                <a:solidFill>
                  <a:srgbClr val="0070C0"/>
                </a:solidFill>
                <a:latin typeface="Arial" panose="020B0604020202020204" pitchFamily="34" charset="0"/>
              </a:rPr>
              <a:t> 。</a:t>
            </a:r>
            <a:endParaRPr lang="fr-CA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5648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2357438" y="274638"/>
            <a:ext cx="6329362" cy="944562"/>
          </a:xfrm>
        </p:spPr>
        <p:txBody>
          <a:bodyPr/>
          <a:lstStyle/>
          <a:p>
            <a:r>
              <a:rPr lang="zh-CN" altLang="en-US" sz="3200" b="1" dirty="0">
                <a:solidFill>
                  <a:srgbClr val="FF0000"/>
                </a:solidFill>
                <a:cs typeface="+mn-cs"/>
              </a:rPr>
              <a:t>专心侍奉真神</a:t>
            </a:r>
            <a:endParaRPr lang="fr-CA" b="1" dirty="0">
              <a:solidFill>
                <a:srgbClr val="FF0000"/>
              </a:solidFill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2286000" y="1143000"/>
            <a:ext cx="6705600" cy="5562600"/>
          </a:xfrm>
        </p:spPr>
        <p:txBody>
          <a:bodyPr/>
          <a:lstStyle/>
          <a:p>
            <a:r>
              <a:rPr lang="zh-CN" altLang="en-US" b="1" dirty="0">
                <a:solidFill>
                  <a:srgbClr val="0070C0"/>
                </a:solidFill>
              </a:rPr>
              <a:t>神 </a:t>
            </a:r>
            <a:r>
              <a:rPr lang="en-US" altLang="zh-CN" b="1" dirty="0">
                <a:solidFill>
                  <a:srgbClr val="0070C0"/>
                </a:solidFill>
              </a:rPr>
              <a:t>vs </a:t>
            </a:r>
            <a:r>
              <a:rPr lang="zh-CN" altLang="en-US" b="1" dirty="0">
                <a:solidFill>
                  <a:srgbClr val="0070C0"/>
                </a:solidFill>
              </a:rPr>
              <a:t>玛门</a:t>
            </a:r>
            <a:endParaRPr lang="en-US" altLang="zh-CN" b="1" dirty="0">
              <a:solidFill>
                <a:srgbClr val="0070C0"/>
              </a:solidFill>
            </a:endParaRPr>
          </a:p>
          <a:p>
            <a:r>
              <a:rPr lang="zh-CN" altLang="en-US" b="1" dirty="0">
                <a:solidFill>
                  <a:srgbClr val="FF0000"/>
                </a:solidFill>
                <a:latin typeface="+mn-ea"/>
              </a:rPr>
              <a:t>申命记</a:t>
            </a:r>
            <a:r>
              <a:rPr lang="en-US" altLang="zh-CN" b="1" dirty="0">
                <a:solidFill>
                  <a:srgbClr val="FF0000"/>
                </a:solidFill>
                <a:latin typeface="+mn-ea"/>
              </a:rPr>
              <a:t>6:5</a:t>
            </a:r>
            <a:r>
              <a:rPr lang="zh-CN" altLang="en-US" b="1" dirty="0">
                <a:solidFill>
                  <a:srgbClr val="FF0000"/>
                </a:solidFill>
                <a:latin typeface="+mn-ea"/>
              </a:rPr>
              <a:t>“你要尽心、尽性、尽力爱耶和华你的神”</a:t>
            </a:r>
            <a:endParaRPr lang="en-US" altLang="zh-CN" b="1" dirty="0">
              <a:solidFill>
                <a:srgbClr val="FF0000"/>
              </a:solidFill>
              <a:latin typeface="+mn-ea"/>
            </a:endParaRPr>
          </a:p>
          <a:p>
            <a:r>
              <a:rPr lang="zh-CN" altLang="en-US" b="1" dirty="0">
                <a:solidFill>
                  <a:srgbClr val="FF0000"/>
                </a:solidFill>
              </a:rPr>
              <a:t>雅各书</a:t>
            </a:r>
            <a:r>
              <a:rPr lang="en-US" altLang="zh-CN" b="1" dirty="0">
                <a:solidFill>
                  <a:srgbClr val="FF0000"/>
                </a:solidFill>
              </a:rPr>
              <a:t>1:8</a:t>
            </a:r>
            <a:r>
              <a:rPr lang="zh-CN" altLang="en-US" b="1" dirty="0">
                <a:solidFill>
                  <a:srgbClr val="FF0000"/>
                </a:solidFill>
              </a:rPr>
              <a:t>“心怀二意的人在他一切所行的路上都没有定见”</a:t>
            </a:r>
            <a:endParaRPr lang="en-US" altLang="zh-CN" b="1" dirty="0">
              <a:solidFill>
                <a:srgbClr val="FF0000"/>
              </a:solidFill>
            </a:endParaRPr>
          </a:p>
          <a:p>
            <a:pPr lvl="0"/>
            <a:r>
              <a:rPr lang="zh-CN" altLang="en-US" b="1">
                <a:solidFill>
                  <a:srgbClr val="0070C0"/>
                </a:solidFill>
              </a:rPr>
              <a:t>卖主</a:t>
            </a:r>
            <a:r>
              <a:rPr lang="zh-CN" altLang="en-US" b="1" dirty="0">
                <a:solidFill>
                  <a:srgbClr val="0070C0"/>
                </a:solidFill>
              </a:rPr>
              <a:t>的犹大</a:t>
            </a:r>
            <a:endParaRPr lang="en-US" altLang="zh-CN" b="1" dirty="0">
              <a:solidFill>
                <a:srgbClr val="0070C0"/>
              </a:solidFill>
            </a:endParaRPr>
          </a:p>
          <a:p>
            <a:pPr lvl="0"/>
            <a:r>
              <a:rPr lang="zh-CN" altLang="en-US" b="1" dirty="0">
                <a:solidFill>
                  <a:srgbClr val="0070C0"/>
                </a:solidFill>
              </a:rPr>
              <a:t>我的故事</a:t>
            </a:r>
            <a:endParaRPr lang="en-US" altLang="zh-CN" b="1" dirty="0">
              <a:solidFill>
                <a:srgbClr val="0070C0"/>
              </a:solidFill>
            </a:endParaRPr>
          </a:p>
          <a:p>
            <a:pPr marL="0" lvl="0" indent="0"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   马太福音</a:t>
            </a:r>
            <a:r>
              <a:rPr lang="en-US" altLang="zh-CN" b="1" dirty="0">
                <a:solidFill>
                  <a:srgbClr val="FF0000"/>
                </a:solidFill>
              </a:rPr>
              <a:t>6:33</a:t>
            </a:r>
            <a:r>
              <a:rPr lang="zh-CN" altLang="en-US" b="1" dirty="0">
                <a:solidFill>
                  <a:srgbClr val="FF0000"/>
                </a:solidFill>
              </a:rPr>
              <a:t>“</a:t>
            </a:r>
            <a:r>
              <a:rPr lang="zh-CN" altLang="en-US" b="1" dirty="0">
                <a:solidFill>
                  <a:srgbClr val="FF0000"/>
                </a:solidFill>
                <a:latin typeface="Trebuchet"/>
              </a:rPr>
              <a:t>你们要先求他的国</a:t>
            </a:r>
            <a:endParaRPr lang="en-US" altLang="zh-CN" b="1" dirty="0">
              <a:solidFill>
                <a:srgbClr val="FF0000"/>
              </a:solidFill>
              <a:latin typeface="Trebuchet"/>
            </a:endParaRPr>
          </a:p>
          <a:p>
            <a:pPr marL="0" indent="0">
              <a:buNone/>
            </a:pPr>
            <a:r>
              <a:rPr lang="zh-CN" altLang="en-US" b="1" dirty="0">
                <a:solidFill>
                  <a:srgbClr val="FF0000"/>
                </a:solidFill>
                <a:latin typeface="Trebuchet"/>
              </a:rPr>
              <a:t>    和他的义，这些东西都要加给你们</a:t>
            </a:r>
            <a:endParaRPr lang="en-US" altLang="zh-CN" b="1" dirty="0">
              <a:solidFill>
                <a:srgbClr val="FF0000"/>
              </a:solidFill>
              <a:latin typeface="Trebuchet"/>
            </a:endParaRPr>
          </a:p>
          <a:p>
            <a:pPr marL="0" indent="0">
              <a:buNone/>
            </a:pPr>
            <a:r>
              <a:rPr lang="en-US" altLang="zh-CN" b="1" dirty="0">
                <a:solidFill>
                  <a:srgbClr val="FF0000"/>
                </a:solidFill>
                <a:latin typeface="Trebuchet"/>
              </a:rPr>
              <a:t>  </a:t>
            </a:r>
            <a:r>
              <a:rPr lang="zh-CN" altLang="en-US" b="1" dirty="0">
                <a:solidFill>
                  <a:srgbClr val="FF0000"/>
                </a:solidFill>
                <a:latin typeface="Trebuchet"/>
              </a:rPr>
              <a:t>  了</a:t>
            </a:r>
            <a:r>
              <a:rPr lang="zh-CN" altLang="en-US" b="1" dirty="0">
                <a:solidFill>
                  <a:srgbClr val="FF0000"/>
                </a:solidFill>
              </a:rPr>
              <a:t>”</a:t>
            </a:r>
            <a:endParaRPr lang="en-US" altLang="zh-CN" b="1" dirty="0">
              <a:solidFill>
                <a:srgbClr val="0070C0"/>
              </a:solidFill>
            </a:endParaRPr>
          </a:p>
          <a:p>
            <a:endParaRPr lang="en-US" altLang="zh-CN" b="1" dirty="0">
              <a:solidFill>
                <a:srgbClr val="0070C0"/>
              </a:solidFill>
            </a:endParaRP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941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uiExpand="1" build="p"/>
    </p:bldLst>
  </p:timing>
</p:sld>
</file>

<file path=ppt/theme/theme1.xml><?xml version="1.0" encoding="utf-8"?>
<a:theme xmlns:a="http://schemas.openxmlformats.org/drawingml/2006/main" name="TW_TwoJackLak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82C21E3-661E-4DD8-AE05-0276FD7FD8D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TW_TwoJackLake</Template>
  <TotalTime>42175</TotalTime>
  <Words>853</Words>
  <Application>Microsoft Office PowerPoint</Application>
  <PresentationFormat>On-screen Show (4:3)</PresentationFormat>
  <Paragraphs>64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宋体</vt:lpstr>
      <vt:lpstr>Trebuchet</vt:lpstr>
      <vt:lpstr>Arial</vt:lpstr>
      <vt:lpstr>Calibri</vt:lpstr>
      <vt:lpstr>Times New Roman</vt:lpstr>
      <vt:lpstr>TW_TwoJackLake</vt:lpstr>
      <vt:lpstr>真正的成功</vt:lpstr>
      <vt:lpstr>马太福音6:19-24 </vt:lpstr>
      <vt:lpstr>真正的成功</vt:lpstr>
      <vt:lpstr>马太福音6:19-21 </vt:lpstr>
      <vt:lpstr>积财宝在天上</vt:lpstr>
      <vt:lpstr>马太福音6:22-23 </vt:lpstr>
      <vt:lpstr>点亮心里的灯</vt:lpstr>
      <vt:lpstr>马太福音6:24 </vt:lpstr>
      <vt:lpstr>专心侍奉真神</vt:lpstr>
      <vt:lpstr>PowerPoint Presentation</vt:lpstr>
      <vt:lpstr>真正的成功</vt:lpstr>
    </vt:vector>
  </TitlesOfParts>
  <Company>Cadence Design System,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情绪管理</dc:title>
  <dc:creator>yunhai</dc:creator>
  <cp:lastModifiedBy>yunhaiwu8@gmail.com</cp:lastModifiedBy>
  <cp:revision>147</cp:revision>
  <dcterms:created xsi:type="dcterms:W3CDTF">2014-10-03T15:01:36Z</dcterms:created>
  <dcterms:modified xsi:type="dcterms:W3CDTF">2018-09-28T15:31:54Z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TC103815419990</vt:lpwstr>
  </property>
</Properties>
</file>