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4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6/8/19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6/8/19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6/8/19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6/8/19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6/8/19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6/8/19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6/8/19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6/8/19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6/8/19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6/8/19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8OI8WlL3U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8E8C9-6543-5B4D-A3D1-E76E44C48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/>
              <a:t>寻找迷失的羊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41090-B65D-9041-89D7-EA7A077046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7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E128C-5359-E042-9E55-B4A4733C7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4242"/>
            <a:ext cx="10058400" cy="962204"/>
          </a:xfrm>
        </p:spPr>
        <p:txBody>
          <a:bodyPr/>
          <a:lstStyle/>
          <a:p>
            <a:r>
              <a:rPr lang="ko-KR" altLang="en-US" dirty="0" err="1"/>
              <a:t>路加福音</a:t>
            </a:r>
            <a:r>
              <a:rPr lang="en-US" altLang="zh-CN" dirty="0"/>
              <a:t>15:1-10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6E83-62A7-0143-BAD8-C93C54D26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49124"/>
            <a:ext cx="10058400" cy="5555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ko-KR" altLang="en-US" dirty="0" err="1"/>
              <a:t>众税吏和罪人，都挨近耶稣要听他讲道</a:t>
            </a:r>
            <a:r>
              <a:rPr lang="ko-KR" altLang="en-US" dirty="0"/>
              <a:t>。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ko-KR" altLang="en-US" dirty="0"/>
              <a:t> </a:t>
            </a:r>
            <a:r>
              <a:rPr lang="ko-KR" altLang="en-US" dirty="0" err="1"/>
              <a:t>法利赛人和文士，私下议论说，这个人接待罪人，又同他们吃饭</a:t>
            </a:r>
            <a:r>
              <a:rPr lang="ko-KR" altLang="en-US" dirty="0"/>
              <a:t>。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ko-KR" altLang="en-US" dirty="0"/>
              <a:t> </a:t>
            </a:r>
            <a:r>
              <a:rPr lang="ko-KR" altLang="en-US" dirty="0" err="1"/>
              <a:t>耶稣就用比喻，说</a:t>
            </a:r>
            <a:r>
              <a:rPr lang="ko-KR" altLang="en-US" dirty="0"/>
              <a:t>，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4.</a:t>
            </a:r>
            <a:r>
              <a:rPr lang="ko-KR" altLang="en-US" dirty="0" err="1"/>
              <a:t>你们中间谁有一百只羊，失去一只，不把这九十九只撇在旷野，去找那失去的羊直到找着呢</a:t>
            </a:r>
            <a:r>
              <a:rPr lang="ko-KR" altLang="en-US" dirty="0"/>
              <a:t>？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5.</a:t>
            </a:r>
            <a:r>
              <a:rPr lang="ko-KR" altLang="en-US" dirty="0"/>
              <a:t> </a:t>
            </a:r>
            <a:r>
              <a:rPr lang="ko-KR" altLang="en-US" dirty="0" err="1"/>
              <a:t>找着了，就欢欢喜喜地扛在肩上，回到家里</a:t>
            </a:r>
            <a:r>
              <a:rPr lang="ko-KR" altLang="en-US" dirty="0"/>
              <a:t>。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6.</a:t>
            </a:r>
            <a:r>
              <a:rPr lang="ko-KR" altLang="en-US" dirty="0"/>
              <a:t> </a:t>
            </a:r>
            <a:r>
              <a:rPr lang="ko-KR" altLang="en-US" dirty="0" err="1"/>
              <a:t>就请朋友邻舍来，对他们说，我失去的羊已经找着了，你们和我一同欢喜吧</a:t>
            </a:r>
            <a:r>
              <a:rPr lang="ko-KR" altLang="en-US" dirty="0"/>
              <a:t>。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7.</a:t>
            </a:r>
            <a:r>
              <a:rPr lang="ko-KR" altLang="en-US" dirty="0" err="1"/>
              <a:t>我告诉你们，一个罪人悔改，在天上也要这样为他欢喜，较比为九十九个不用悔改的义人，欢喜更大</a:t>
            </a:r>
            <a:r>
              <a:rPr lang="ko-KR" altLang="en-US" dirty="0"/>
              <a:t>。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8.</a:t>
            </a:r>
            <a:r>
              <a:rPr lang="ko-KR" altLang="en-US" dirty="0" err="1"/>
              <a:t>或是一个妇人，有十块钱，若失落一块，岂不点上灯，打扫屋子，细细的找，直到找着吗</a:t>
            </a:r>
            <a:r>
              <a:rPr lang="ko-KR" altLang="en-US" dirty="0"/>
              <a:t>？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9.</a:t>
            </a:r>
            <a:r>
              <a:rPr lang="ko-KR" altLang="en-US" dirty="0" err="1"/>
              <a:t>找着了，就请朋友邻舍来，对他们说，我失落的那块钱已经找着了，你们和我一同欢喜吧</a:t>
            </a:r>
            <a:r>
              <a:rPr lang="ko-KR" altLang="en-US" dirty="0"/>
              <a:t>。</a:t>
            </a:r>
            <a:endParaRPr lang="en-US" altLang="ko-KR" dirty="0"/>
          </a:p>
          <a:p>
            <a:pPr marL="0" indent="0">
              <a:buNone/>
            </a:pPr>
            <a:r>
              <a:rPr lang="en-US" altLang="zh-CN" dirty="0"/>
              <a:t>10. </a:t>
            </a:r>
            <a:r>
              <a:rPr lang="ko-KR" altLang="en-US" dirty="0" err="1"/>
              <a:t>我告诉你们，一个罪人悔改，在神的使者面前，也是这样为他欢喜</a:t>
            </a:r>
            <a:r>
              <a:rPr lang="ko-KR" altLang="en-US" dirty="0"/>
              <a:t>。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4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7A95-2240-3E42-8B9E-6591DF3A2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 </a:t>
            </a:r>
            <a:r>
              <a:rPr lang="ko-KR" altLang="en-US" dirty="0" err="1"/>
              <a:t>上帝去找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0A00E-2A0A-364A-A116-1897DBE85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/>
              <a:t>A</a:t>
            </a:r>
            <a:r>
              <a:rPr lang="zh-CN" altLang="en-US" sz="2800" dirty="0"/>
              <a:t>。 </a:t>
            </a:r>
            <a:r>
              <a:rPr lang="ko-KR" altLang="en-US" sz="2800" dirty="0" err="1"/>
              <a:t>去找直到找</a:t>
            </a:r>
            <a:r>
              <a:rPr lang="zh-CN" altLang="en-US" sz="2800" dirty="0"/>
              <a:t>！</a:t>
            </a:r>
            <a:endParaRPr lang="en-US" altLang="zh-CN" sz="2800" dirty="0"/>
          </a:p>
          <a:p>
            <a:r>
              <a:rPr lang="en-US" altLang="zh-CN" sz="2800" dirty="0"/>
              <a:t>4</a:t>
            </a:r>
            <a:r>
              <a:rPr lang="ko-KR" altLang="en-US" sz="2800" dirty="0" err="1"/>
              <a:t>节</a:t>
            </a:r>
            <a:r>
              <a:rPr lang="zh-CN" altLang="en-US" sz="2800" dirty="0"/>
              <a:t>：“</a:t>
            </a:r>
            <a:r>
              <a:rPr lang="ko-KR" altLang="en-US" sz="2800" dirty="0" err="1"/>
              <a:t>去找那失去的羊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知道找着呢</a:t>
            </a:r>
            <a:r>
              <a:rPr lang="zh-CN" altLang="en-US" sz="2800" dirty="0"/>
              <a:t>？”</a:t>
            </a:r>
            <a:endParaRPr lang="en-US" altLang="zh-CN" sz="2800" dirty="0"/>
          </a:p>
          <a:p>
            <a:r>
              <a:rPr lang="en-US" altLang="zh-CN" sz="2800" dirty="0"/>
              <a:t>8</a:t>
            </a:r>
            <a:r>
              <a:rPr lang="ko-KR" altLang="en-US" sz="2800" dirty="0" err="1"/>
              <a:t>节</a:t>
            </a:r>
            <a:r>
              <a:rPr lang="zh-CN" altLang="en-US" sz="2800" dirty="0"/>
              <a:t>：“</a:t>
            </a:r>
            <a:r>
              <a:rPr lang="ko-KR" altLang="en-US" sz="2800" dirty="0" err="1"/>
              <a:t>细细地找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直到找着吗</a:t>
            </a:r>
            <a:r>
              <a:rPr lang="zh-CN" altLang="en-US" sz="2800" dirty="0"/>
              <a:t>？”</a:t>
            </a:r>
            <a:endParaRPr lang="en-US" altLang="zh-CN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zh-CN" sz="2800" dirty="0"/>
              <a:t>B</a:t>
            </a:r>
            <a:r>
              <a:rPr lang="zh-CN" altLang="en-US" sz="2800" dirty="0"/>
              <a:t>。 </a:t>
            </a:r>
            <a:r>
              <a:rPr lang="ko-KR" altLang="en-US" sz="2800" dirty="0" err="1"/>
              <a:t>吃苦耐劳地找</a:t>
            </a:r>
            <a:r>
              <a:rPr lang="zh-CN" altLang="en-US" sz="2800" dirty="0"/>
              <a:t>！</a:t>
            </a:r>
            <a:endParaRPr lang="en-US" altLang="zh-CN" sz="2800" dirty="0"/>
          </a:p>
          <a:p>
            <a:r>
              <a:rPr lang="en-US" altLang="zh-CN" sz="2800" dirty="0"/>
              <a:t>4</a:t>
            </a:r>
            <a:r>
              <a:rPr lang="ko-KR" altLang="en-US" sz="2800" dirty="0" err="1"/>
              <a:t>节</a:t>
            </a:r>
            <a:r>
              <a:rPr lang="zh-CN" altLang="en-US" sz="2800" dirty="0"/>
              <a:t>：“</a:t>
            </a:r>
            <a:r>
              <a:rPr lang="ko-KR" altLang="en-US" sz="2800" dirty="0" err="1"/>
              <a:t>旷野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r>
              <a:rPr lang="en-US" altLang="zh-CN" sz="2800" dirty="0"/>
              <a:t>Open</a:t>
            </a:r>
            <a:r>
              <a:rPr lang="zh-CN" altLang="en-US" sz="2800" dirty="0"/>
              <a:t> </a:t>
            </a:r>
            <a:r>
              <a:rPr lang="en-US" altLang="zh-CN" sz="2800" dirty="0"/>
              <a:t>country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222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C6A8-899F-8E4C-B791-08D3CE90D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 </a:t>
            </a:r>
            <a:r>
              <a:rPr lang="ko-KR" altLang="en-US" dirty="0" err="1"/>
              <a:t>上帝去找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66CCB-B6A8-3A41-864C-2A18D5DFF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C</a:t>
            </a:r>
            <a:r>
              <a:rPr lang="zh-CN" altLang="en-US" sz="2800" dirty="0"/>
              <a:t>。找地</a:t>
            </a:r>
            <a:r>
              <a:rPr lang="ko-KR" altLang="en-US" sz="2800" dirty="0" err="1"/>
              <a:t>不太经济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因为爱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r>
              <a:rPr lang="en-US" altLang="zh-CN" sz="2800" dirty="0"/>
              <a:t>8</a:t>
            </a:r>
            <a:r>
              <a:rPr lang="ko-KR" altLang="en-US" sz="2800" dirty="0" err="1"/>
              <a:t>节</a:t>
            </a:r>
            <a:r>
              <a:rPr lang="zh-CN" altLang="en-US" sz="2800" dirty="0"/>
              <a:t>：“</a:t>
            </a:r>
            <a:r>
              <a:rPr lang="ko-KR" altLang="en-US" sz="2800" dirty="0" err="1"/>
              <a:t>岂不点上灯</a:t>
            </a:r>
            <a:r>
              <a:rPr lang="zh-CN" altLang="en-US" sz="2800" dirty="0"/>
              <a:t>”</a:t>
            </a:r>
            <a:r>
              <a:rPr lang="en-US" altLang="zh-CN" sz="2800" dirty="0"/>
              <a:t>=</a:t>
            </a:r>
            <a:r>
              <a:rPr lang="ko-KR" altLang="en-US" sz="2800" dirty="0" err="1"/>
              <a:t>花钱</a:t>
            </a:r>
            <a:endParaRPr lang="en-US" altLang="ko-KR" sz="2800" dirty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D。</a:t>
            </a:r>
            <a:r>
              <a:rPr lang="ko-KR" altLang="en-US" sz="2800" dirty="0" err="1"/>
              <a:t>着急的心来找</a:t>
            </a:r>
            <a:endParaRPr lang="en-US" altLang="ko-KR" sz="2800" dirty="0"/>
          </a:p>
          <a:p>
            <a:r>
              <a:rPr lang="ko-KR" altLang="en-US" sz="2800" dirty="0" err="1"/>
              <a:t>点上灯来找</a:t>
            </a:r>
            <a:endParaRPr lang="en-US" altLang="ko-KR" sz="2800" dirty="0"/>
          </a:p>
          <a:p>
            <a:r>
              <a:rPr lang="en-US" altLang="zh-CN" sz="2800" dirty="0"/>
              <a:t>8</a:t>
            </a:r>
            <a:r>
              <a:rPr lang="ko-KR" altLang="en-US" sz="2800" dirty="0" err="1"/>
              <a:t>节</a:t>
            </a:r>
            <a:r>
              <a:rPr lang="zh-CN" altLang="en-US" sz="2800" dirty="0"/>
              <a:t>：“</a:t>
            </a:r>
            <a:r>
              <a:rPr lang="ko-KR" altLang="en-US" sz="2800" dirty="0" err="1"/>
              <a:t>细细地找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John</a:t>
            </a:r>
            <a:r>
              <a:rPr lang="zh-CN" altLang="en-US" sz="2800" dirty="0"/>
              <a:t> </a:t>
            </a:r>
            <a:r>
              <a:rPr lang="en-US" altLang="zh-CN" sz="2800" dirty="0"/>
              <a:t>Newton</a:t>
            </a:r>
            <a:r>
              <a:rPr lang="zh-CN" altLang="en-US" sz="2800" dirty="0"/>
              <a:t>的例子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342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8C58-4471-F649-A444-EBB7462C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ko-KR" altLang="en-US" dirty="0" err="1"/>
              <a:t>上帝会喜悦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81221-243B-644D-8AB5-D3308A3A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800" dirty="0"/>
              <a:t>5</a:t>
            </a:r>
            <a:r>
              <a:rPr lang="ko-KR" altLang="en-US" sz="2800" dirty="0" err="1"/>
              <a:t>节</a:t>
            </a:r>
            <a:r>
              <a:rPr lang="zh-CN" altLang="en-US" sz="2800" dirty="0"/>
              <a:t> “</a:t>
            </a:r>
            <a:r>
              <a:rPr lang="ko-KR" altLang="en-US" sz="2800" dirty="0" err="1"/>
              <a:t>找着了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就欢欢喜喜地扛在肩上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回到家里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endParaRPr lang="en-US" sz="2800" dirty="0"/>
          </a:p>
          <a:p>
            <a:r>
              <a:rPr lang="en-US" altLang="zh-CN" sz="2800" dirty="0" err="1"/>
              <a:t>Chairon</a:t>
            </a:r>
            <a:r>
              <a:rPr lang="zh-CN" altLang="en-US" sz="2800" dirty="0"/>
              <a:t>：</a:t>
            </a:r>
            <a:r>
              <a:rPr lang="ko-KR" altLang="en-US" sz="2800" dirty="0" err="1"/>
              <a:t>助词</a:t>
            </a:r>
            <a:r>
              <a:rPr lang="zh-CN" altLang="en-US" sz="2800" dirty="0"/>
              <a:t> “</a:t>
            </a:r>
            <a:r>
              <a:rPr lang="ko-KR" altLang="en-US" sz="2800" dirty="0" err="1"/>
              <a:t>喜欢着</a:t>
            </a:r>
            <a:r>
              <a:rPr lang="zh-CN" altLang="en-US" sz="2800" dirty="0"/>
              <a:t>”  </a:t>
            </a:r>
            <a:r>
              <a:rPr lang="en-US" altLang="zh-CN" sz="2800" dirty="0"/>
              <a:t>=</a:t>
            </a:r>
            <a:r>
              <a:rPr lang="zh-CN" altLang="en-US" sz="2800" dirty="0"/>
              <a:t>  </a:t>
            </a:r>
            <a:r>
              <a:rPr lang="ko-KR" altLang="en-US" sz="2800" dirty="0" err="1"/>
              <a:t>希腊语的助词还含着时态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不是一次性发生的行动</a:t>
            </a:r>
            <a:endParaRPr lang="en-US" altLang="ko-KR" sz="2800" dirty="0"/>
          </a:p>
          <a:p>
            <a:endParaRPr lang="en-US" sz="2800" dirty="0"/>
          </a:p>
          <a:p>
            <a:r>
              <a:rPr lang="ko-KR" altLang="en-US" sz="2800" dirty="0" err="1"/>
              <a:t>浪子的比喻</a:t>
            </a:r>
            <a:r>
              <a:rPr lang="zh-CN" altLang="en-US" sz="2800" dirty="0"/>
              <a:t>：</a:t>
            </a:r>
            <a:r>
              <a:rPr lang="ko-KR" altLang="en-US" sz="2800" dirty="0" err="1"/>
              <a:t>爸爸宰了牛犊</a:t>
            </a:r>
            <a:endParaRPr lang="en-US" altLang="ko-KR" sz="2800" dirty="0"/>
          </a:p>
          <a:p>
            <a:endParaRPr lang="en-US" sz="2800" dirty="0"/>
          </a:p>
          <a:p>
            <a:r>
              <a:rPr lang="en-US" altLang="zh-CN" sz="2800" dirty="0"/>
              <a:t>6</a:t>
            </a:r>
            <a:r>
              <a:rPr lang="ko-KR" altLang="en-US" sz="2800" dirty="0" err="1"/>
              <a:t>节</a:t>
            </a:r>
            <a:r>
              <a:rPr lang="zh-CN" altLang="en-US" sz="2800" dirty="0"/>
              <a:t>：</a:t>
            </a:r>
            <a:r>
              <a:rPr lang="en-US" altLang="zh-CN" sz="2800" dirty="0"/>
              <a:t>friends</a:t>
            </a:r>
            <a:r>
              <a:rPr lang="zh-CN" altLang="en-US" sz="2800" dirty="0"/>
              <a:t>， </a:t>
            </a:r>
            <a:r>
              <a:rPr lang="en-US" altLang="zh-CN" sz="2800" dirty="0"/>
              <a:t>neighbors</a:t>
            </a:r>
            <a:r>
              <a:rPr lang="zh-CN" altLang="en-US" sz="2800" dirty="0"/>
              <a:t>： </a:t>
            </a:r>
            <a:r>
              <a:rPr lang="ko-KR" altLang="en-US" sz="2800" dirty="0" err="1"/>
              <a:t>复数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623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E1F0F-0DAE-D342-B7CB-B561F1E49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ko-KR" altLang="en-US" dirty="0" err="1"/>
              <a:t>上帝会喜悦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B365A-699B-D046-959F-8C86A9A0C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2800" dirty="0"/>
              <a:t>“</a:t>
            </a:r>
            <a:r>
              <a:rPr lang="ko-KR" altLang="en-US" sz="2800" dirty="0" err="1"/>
              <a:t>尊记</a:t>
            </a:r>
            <a:r>
              <a:rPr lang="zh-CN" altLang="en-US" sz="2800" dirty="0"/>
              <a:t>”</a:t>
            </a:r>
            <a:r>
              <a:rPr lang="ko-KR" altLang="en-US" sz="2800" dirty="0" err="1"/>
              <a:t>例子</a:t>
            </a:r>
            <a:endParaRPr lang="en-US" altLang="ko-KR" sz="2800" dirty="0"/>
          </a:p>
          <a:p>
            <a:endParaRPr lang="en-US" sz="2800" dirty="0"/>
          </a:p>
          <a:p>
            <a:r>
              <a:rPr lang="en-US" altLang="zh-CN" sz="2800" dirty="0"/>
              <a:t>J</a:t>
            </a:r>
            <a:r>
              <a:rPr lang="en-US" altLang="ko-KR" sz="2800" dirty="0"/>
              <a:t>ayme</a:t>
            </a:r>
            <a:r>
              <a:rPr lang="zh-CN" altLang="en-US" sz="2800" dirty="0"/>
              <a:t> </a:t>
            </a:r>
            <a:r>
              <a:rPr lang="en-US" altLang="zh-CN" sz="2800" dirty="0" err="1"/>
              <a:t>Closs</a:t>
            </a:r>
            <a:r>
              <a:rPr lang="zh-CN" altLang="en-US" sz="2800" dirty="0"/>
              <a:t> </a:t>
            </a:r>
            <a:r>
              <a:rPr lang="ko-KR" altLang="en-US" sz="2800" dirty="0" err="1"/>
              <a:t>例子</a:t>
            </a:r>
            <a:endParaRPr lang="en-US" altLang="ko-KR" sz="2800" dirty="0"/>
          </a:p>
          <a:p>
            <a:endParaRPr lang="en-US" sz="2800" dirty="0"/>
          </a:p>
          <a:p>
            <a:r>
              <a:rPr lang="ko-KR" altLang="en-US" sz="2800" dirty="0" err="1"/>
              <a:t>路</a:t>
            </a:r>
            <a:r>
              <a:rPr lang="en-US" altLang="zh-CN" sz="2800" dirty="0"/>
              <a:t>19:10</a:t>
            </a:r>
            <a:r>
              <a:rPr lang="zh-CN" altLang="en-US" sz="2800" dirty="0"/>
              <a:t> “</a:t>
            </a:r>
            <a:r>
              <a:rPr lang="ko-KR" altLang="en-US" sz="2800" dirty="0" err="1"/>
              <a:t>人子来为要寻找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拯救失丧的人</a:t>
            </a:r>
            <a:r>
              <a:rPr lang="zh-CN" altLang="en-US" sz="2800" dirty="0"/>
              <a:t>”</a:t>
            </a:r>
            <a:endParaRPr lang="en-US" altLang="zh-CN" sz="2800" dirty="0"/>
          </a:p>
          <a:p>
            <a:endParaRPr lang="en-US" sz="2800" dirty="0"/>
          </a:p>
          <a:p>
            <a:r>
              <a:rPr lang="ko-KR" altLang="en-US" sz="2800" dirty="0" err="1"/>
              <a:t>申命记</a:t>
            </a:r>
            <a:r>
              <a:rPr lang="zh-CN" altLang="en-US" sz="2800" dirty="0"/>
              <a:t> </a:t>
            </a:r>
            <a:r>
              <a:rPr lang="en-US" altLang="zh-CN" sz="2800" dirty="0"/>
              <a:t>22:1</a:t>
            </a:r>
            <a:r>
              <a:rPr lang="zh-CN" altLang="en-US" sz="2800" dirty="0"/>
              <a:t> “</a:t>
            </a:r>
            <a:r>
              <a:rPr lang="ko-KR" altLang="en-US" sz="2800" dirty="0" err="1"/>
              <a:t>你若看见弟兄的牛或羊失迷了路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不可佯为不见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总要把它牵回来交给你的弟兄</a:t>
            </a:r>
            <a:r>
              <a:rPr lang="zh-CN" altLang="en-US" sz="2800" dirty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581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A4DA6-0A45-B54B-8EBC-A6C7514E5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ko-KR" altLang="en-US" dirty="0" err="1"/>
              <a:t>应用点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A3BFC-FC9F-BA42-A715-A19131F57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err="1"/>
              <a:t>效法神</a:t>
            </a:r>
            <a:endParaRPr lang="en-US" altLang="ko-KR" sz="2800" dirty="0"/>
          </a:p>
          <a:p>
            <a:endParaRPr lang="en-US" sz="2800" dirty="0"/>
          </a:p>
          <a:p>
            <a:r>
              <a:rPr lang="ko-KR" altLang="en-US" sz="2800" dirty="0" err="1"/>
              <a:t>新朋友来时</a:t>
            </a:r>
            <a:r>
              <a:rPr lang="zh-CN" altLang="en-US" sz="2800" dirty="0"/>
              <a:t>，</a:t>
            </a:r>
            <a:r>
              <a:rPr lang="ko-KR" altLang="en-US" sz="2800" dirty="0" err="1"/>
              <a:t>要喜乐</a:t>
            </a:r>
            <a:endParaRPr lang="en-US" altLang="ko-KR" sz="2800" dirty="0"/>
          </a:p>
          <a:p>
            <a:endParaRPr lang="en-US" sz="2800" dirty="0"/>
          </a:p>
          <a:p>
            <a:r>
              <a:rPr lang="en-US" altLang="zh-CN" sz="2800" dirty="0"/>
              <a:t>5</a:t>
            </a:r>
            <a:r>
              <a:rPr lang="zh-CN" altLang="en-US" sz="2800" dirty="0"/>
              <a:t> </a:t>
            </a:r>
            <a:r>
              <a:rPr lang="en-US" altLang="ko-KR" sz="2800" dirty="0"/>
              <a:t>lists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5567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7BB56-BD55-2746-8799-6CE93A14F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A364A-D11E-C54E-BAA9-795345962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https://www.youtube.com/watch?v=w8OI8WlL3UM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03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53</TotalTime>
  <Words>253</Words>
  <Application>Microsoft Macintosh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Rockwell</vt:lpstr>
      <vt:lpstr>Rockwell Condensed</vt:lpstr>
      <vt:lpstr>Rockwell Extra Bold</vt:lpstr>
      <vt:lpstr>Wingdings</vt:lpstr>
      <vt:lpstr>Wood Type</vt:lpstr>
      <vt:lpstr>寻找迷失的羊</vt:lpstr>
      <vt:lpstr>路加福音15:1-10</vt:lpstr>
      <vt:lpstr>1. 上帝去找</vt:lpstr>
      <vt:lpstr>1. 上帝去找</vt:lpstr>
      <vt:lpstr>2. 上帝会喜悦</vt:lpstr>
      <vt:lpstr>2. 上帝会喜悦</vt:lpstr>
      <vt:lpstr>3.应用点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寻找迷失的羊</dc:title>
  <dc:creator>LEE, Matt</dc:creator>
  <cp:lastModifiedBy>LEE, Matt</cp:lastModifiedBy>
  <cp:revision>13</cp:revision>
  <dcterms:created xsi:type="dcterms:W3CDTF">2019-06-08T23:14:39Z</dcterms:created>
  <dcterms:modified xsi:type="dcterms:W3CDTF">2019-06-09T01:34:01Z</dcterms:modified>
</cp:coreProperties>
</file>