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8" r:id="rId8"/>
    <p:sldId id="269" r:id="rId9"/>
    <p:sldId id="264" r:id="rId10"/>
    <p:sldId id="261" r:id="rId11"/>
    <p:sldId id="266" r:id="rId12"/>
    <p:sldId id="270" r:id="rId13"/>
    <p:sldId id="271" r:id="rId14"/>
    <p:sldId id="272" r:id="rId15"/>
    <p:sldId id="263" r:id="rId16"/>
    <p:sldId id="26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26DD9C-16A8-4438-9089-689000FF0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C300E3-A6E5-4301-A9BF-EE61F52F1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5B4BE2-DB00-4488-AF39-3A01C7BF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1E3F6F-7F28-4705-A502-A18A0A68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14AF97-2B4E-49C1-8681-090D1AE2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9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43569-5EAB-429C-9BAF-FB5A5CC9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338DF15-25FE-41F0-A0D2-B97BF0135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110EBE-3277-4298-A846-1068A3F8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9822B0-FDB5-4C18-A2D9-92AB04C7B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C23754-30D5-40ED-A712-87DA2FAE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6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E9A822A-6220-49B2-803B-668A856E9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6B2E95-F82F-4B22-B44B-747E10A28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F05389-E6A6-4642-AB15-64746810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CCB868-A007-47DA-96B2-52713BC8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3BAFA8-A61E-491D-83CB-1A1EAC0D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5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480C4C-64E2-4D4C-8A3D-5DD5FCED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5F5CAB-6626-4759-9C68-5DDC11D92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BA6A7D-60B3-4BDA-A76B-C0F62FC7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7F6F1-866A-44E6-99C8-6F9C5BAE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0B49FC-7D94-4005-8CA2-0644F818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11994-6A11-4EAF-B65B-5C4207E0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6CF849-FA07-4BF7-B920-2E05111FC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4AAB8B-2DB6-4CD9-AD81-39A8492F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F35A0C-95F1-4930-872F-85D92CD2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D54BC7-4F96-48EF-BC6C-210C7376F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D35D2C-AA31-44EA-9428-76865B0F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FE8CD1-6E06-4E93-A02F-7FB2DE4C2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3C270B-6EA1-426D-B268-F3B71C82A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646BEE-6ADA-4CF6-8DD2-F4316689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4CAC84-636F-4646-83F2-91A45F5E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2889D5-C0D6-4ACD-99F7-CD570E16A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3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06613-197D-4B85-9AB5-C6FD53EA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217DCE-C9F1-401E-9197-AE43E4001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C09195-8017-420F-BD79-806204697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42E640A-8925-4CE5-9596-CE26949A4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2AA97E-617D-4505-8813-ECABF00C3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828B8C-EF27-4D13-92CD-EBA11949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D4032C6-9594-4CF0-A207-9A4DD3769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EE0527D-2A85-4E0A-B619-441337B0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3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32012B-E79F-4299-9844-F4E89E13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4EF5382-C6C3-40C6-8D80-02CC9A9C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04DB516-5AAB-4B3F-9A1C-6B0DA955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7ECC450-6EA4-4B8D-BFE4-BDAFB3C6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6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0763E11-A23D-4145-B3A0-77F82B9C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9F32CB-FDAF-4E59-B58B-A469C34B3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86FA11-7A20-4393-98D6-F135FF3B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5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F9E64C-36CD-4DBE-AA07-5E3F34002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0C74CC-40CA-4EAD-B980-4115F1122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2086E9-6E06-4CE5-84D4-D327569E7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7595F4-7112-4E02-A562-A15E0E5D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F79FA9-AA57-4206-868C-85609BB23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A88964-E878-4179-A181-4B5A5CEE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2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A9602-A469-4702-817E-D739FB2B4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7CAE1E5-38B0-4558-965A-2B0B3189F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BFBD92-A7BF-46E0-9085-04DE57541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819CFE-DA4D-49D9-BF3B-1A84750CD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B123C2-5E17-489D-B60F-E42517D0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06E802-C8F1-406A-A3EF-EE017CD77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DE12608-AF8F-4B47-B805-D5178C5E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92532F-1E2A-46C8-BE7C-0CE113BA9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12EEF6-C1E1-45FD-AC41-C1214634F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7C0F-AB68-4F8B-9C77-DE812DD496D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F34EDD-C4CD-4FBB-B7E8-5B4B9C04F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466DCF-573C-4167-9702-E03FABEAF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BEF2E-7854-4055-A12F-E30BEA01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E6DFCED-AE27-4852-AB11-2DFC62DBC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7786" y="1720734"/>
            <a:ext cx="9144000" cy="3075709"/>
          </a:xfrm>
        </p:spPr>
        <p:txBody>
          <a:bodyPr>
            <a:normAutofit/>
          </a:bodyPr>
          <a:lstStyle/>
          <a:p>
            <a:r>
              <a:rPr lang="zh-CN" altLang="en-US" sz="6000" b="1" cap="all" dirty="0">
                <a:latin typeface="SimSun" panose="02010600030101010101" pitchFamily="2" charset="-122"/>
                <a:ea typeface="SimSun" panose="02010600030101010101" pitchFamily="2" charset="-122"/>
              </a:rPr>
              <a:t>喜乐的泉源（三）</a:t>
            </a:r>
            <a:endParaRPr lang="en-US" altLang="zh-CN" sz="1800" b="1" cap="all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1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1-11)</a:t>
            </a:r>
          </a:p>
        </p:txBody>
      </p:sp>
    </p:spTree>
    <p:extLst>
      <p:ext uri="{BB962C8B-B14F-4D97-AF65-F5344CB8AC3E}">
        <p14:creationId xmlns:p14="http://schemas.microsoft.com/office/powerpoint/2010/main" val="362424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41A34-1FA0-4DDC-A962-8204DF031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256032"/>
            <a:ext cx="11905488" cy="647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所以，在基督里若有什么劝勉，爱心有什么安慰，圣灵有什么交通，心中有什么慈悲怜悯，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你们就要意念相同，爱心相同，有一样的心思，有一样的意念，使我的喜乐可以满足。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凡事不可结党，不可贪图虚浮的荣耀；只要存心谦卑，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各人看别人比自己强。各人不要单顾自己的事，也要顾别人的事。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你们当以基督耶稣的心为心：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他本有神的形像，不以自己与神同等为强夺的；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反倒虚己，取了奴仆的形像，成为人的样式；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既有人的样子，就自己卑微，存心顺服，以至于死，且死在十字架上。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所以，神将他升为至高，又赐给他那超乎万名之上的名，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叫一切在天上的、地上的，和地底下的，因耶稣的名无不屈膝，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无不口称耶稣基督为主，使荣耀归与父神。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1-11)</a:t>
            </a:r>
          </a:p>
        </p:txBody>
      </p:sp>
    </p:spTree>
    <p:extLst>
      <p:ext uri="{BB962C8B-B14F-4D97-AF65-F5344CB8AC3E}">
        <p14:creationId xmlns:p14="http://schemas.microsoft.com/office/powerpoint/2010/main" val="8854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00D231-312C-4081-BA21-1D4916C98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949" y="1227868"/>
            <a:ext cx="1276350" cy="2466975"/>
          </a:xfrm>
          <a:prstGeom prst="rect">
            <a:avLst/>
          </a:prstGeom>
        </p:spPr>
      </p:pic>
      <p:pic>
        <p:nvPicPr>
          <p:cNvPr id="13" name="Picture 12" descr="A picture containing metalware, hook&#10;&#10;Description automatically generated">
            <a:extLst>
              <a:ext uri="{FF2B5EF4-FFF2-40B4-BE49-F238E27FC236}">
                <a16:creationId xmlns:a16="http://schemas.microsoft.com/office/drawing/2014/main" xmlns="" id="{55EF83D7-5936-4387-A747-33157879A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488" y="1227868"/>
            <a:ext cx="1609725" cy="24669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7481C3E-A06C-4266-9361-082599CD67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949" y="1227868"/>
            <a:ext cx="2352675" cy="2466975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D42AC42F-B374-4561-81E4-61255778CE40}"/>
              </a:ext>
            </a:extLst>
          </p:cNvPr>
          <p:cNvSpPr txBox="1">
            <a:spLocks/>
          </p:cNvSpPr>
          <p:nvPr/>
        </p:nvSpPr>
        <p:spPr>
          <a:xfrm>
            <a:off x="165712" y="187452"/>
            <a:ext cx="10741152" cy="75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谦卑在于放下自我，建立以他人为中心之心态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275E21F9-F25E-4DDC-B74B-2D0F7FF6073A}"/>
              </a:ext>
            </a:extLst>
          </p:cNvPr>
          <p:cNvSpPr txBox="1">
            <a:spLocks/>
          </p:cNvSpPr>
          <p:nvPr/>
        </p:nvSpPr>
        <p:spPr>
          <a:xfrm>
            <a:off x="165712" y="4635535"/>
            <a:ext cx="10741152" cy="1092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反戈一击出于本能，但最终得逞雀跃的将是谁？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382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-0.15599 -0.01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99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04" y="260604"/>
            <a:ext cx="11359896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谦卑是神最为看重的生命品格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祂讥诮那好讥诮的人，赐恩给谦卑的人。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（箴三：</a:t>
            </a:r>
            <a:r>
              <a:rPr 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34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骄傲：看不起他人做事的方式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结党的冲动往往由此而生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结党有时会在好意中形成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结党之人大都不是初信徒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6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04" y="260604"/>
            <a:ext cx="11359896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骄傲：看不得他人享有的优越</a:t>
            </a: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喜欢攀比，贪图虚浮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>
                <a:latin typeface="SimSun" panose="02010600030101010101" pitchFamily="2" charset="-122"/>
                <a:ea typeface="SimSun" panose="02010600030101010101" pitchFamily="2" charset="-122"/>
              </a:rPr>
              <a:t>无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意之中，殃及后代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建立自信，基于身份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骄傲：看不见他人急切的需要</a:t>
            </a: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骄傲的人也会是自私的人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不被人所需实为可悲之事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顾别人之事所须注意事项</a:t>
            </a:r>
            <a:endParaRPr lang="en-US" altLang="zh-CN" sz="1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392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04" y="260604"/>
            <a:ext cx="11359896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骄傲不可能给人带来真正的喜乐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但骄傲在我们里面却是异常顽固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真正的谦卑在于以基督的心为心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33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C68691-0C94-48BB-B994-B421152B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357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心向基督的喜乐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039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41A34-1FA0-4DDC-A962-8204DF031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256032"/>
            <a:ext cx="11905488" cy="647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所以，在基督里若有什么劝勉，爱心有什么安慰，圣灵有什么交通，心中有什么慈悲怜悯，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你们就要意念相同，爱心相同，有一样的心思，有一样的意念，使我的喜乐可以满足。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凡事不可结党，不可贪图虚浮的荣耀；只要存心谦卑，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各人看别人比自己强。各人不要单顾自己的事，也要顾别人的事。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你们当以基督耶稣的心为心：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他本有神的形像，不以自己与神同等为强夺的；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反倒虚己，取了奴仆的形像，成为人的样式；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既有人的样子，就自己卑微，存心顺服，以至于死，且死在十字架上。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所以，神将他升为至高，又赐给他那超乎万名之上的名，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叫一切在天上的、地上的，和地底下的，因耶稣的名无不屈膝，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无不口称耶稣基督为主，使荣耀归与父神。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1-11)</a:t>
            </a:r>
          </a:p>
        </p:txBody>
      </p:sp>
    </p:spTree>
    <p:extLst>
      <p:ext uri="{BB962C8B-B14F-4D97-AF65-F5344CB8AC3E}">
        <p14:creationId xmlns:p14="http://schemas.microsoft.com/office/powerpoint/2010/main" val="34769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04" y="260604"/>
            <a:ext cx="11359896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心向基督：做小基督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心向基督：效法舍己</a:t>
            </a: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Uncle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B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 的见证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施比受更为有福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（徒廿：</a:t>
            </a:r>
            <a:r>
              <a:rPr 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35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科学实验的证明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lvl="1" indent="0">
              <a:buNone/>
            </a:pP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--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美国心理科学协会：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《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施予的喜乐比接受的喜乐更为经久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》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Joy of Giving Lasts Longer Than the Joy of Getting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欲舒则须先舍予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68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5" y="260604"/>
            <a:ext cx="12079705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心向基督：效法顺服</a:t>
            </a: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顺服神或许会使处境更难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顺服神或许看上去行不通</a:t>
            </a:r>
            <a:endParaRPr lang="en-US" altLang="zh-CN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乃缦顺服而得医治的见证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听神之道而遵守的人有福。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（路十一：</a:t>
            </a:r>
            <a:r>
              <a:rPr 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顺服的喜乐并非立竿见影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Elisabeth</a:t>
            </a:r>
            <a:r>
              <a:rPr lang="zh-CN" altLang="en-U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Elliot</a:t>
            </a:r>
            <a:r>
              <a:rPr lang="zh-CN" altLang="en-U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Gateway</a:t>
            </a:r>
            <a:r>
              <a:rPr lang="zh-CN" altLang="en-U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Joy</a:t>
            </a:r>
          </a:p>
          <a:p>
            <a:pPr marL="457200" lvl="1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--</a:t>
            </a:r>
            <a:r>
              <a:rPr lang="zh-CN" altLang="en-U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loved with an everlasting love and underneath are the everlasting arms! ”</a:t>
            </a:r>
          </a:p>
          <a:p>
            <a:pPr marL="457200" lvl="1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神用永远的爱爱你，而其下是祂永恒的臂膀。）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sz="1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愿这爱激励我们的心！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548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41A34-1FA0-4DDC-A962-8204DF031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256032"/>
            <a:ext cx="11905488" cy="647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所以，在基督里若有什么劝勉，爱心有什么安慰，圣灵有什么交通，心中有什么慈悲怜悯，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你们就要意念相同，爱心相同，有一样的心思，有一样的意念，使我的喜乐可以满足。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凡事不可结党，不可贪图虚浮的荣耀；只要存心谦卑，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各人看别人比自己强。各人不要单顾自己的事，也要顾别人的事。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你们当以基督耶稣的心为心：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他本有神的形像，不以自己与神同等为强夺的；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反倒虚己，取了奴仆的形像，成为人的样式；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既有人的样子，就自己卑微，存心顺服，以至于死，且死在十字架上。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所以，神将他升为至高，又赐给他那超乎万名之上的名，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叫一切在天上的、地上的，和地底下的，因耶稣的名无不屈膝，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无不口称耶稣基督为主，使荣耀归与父神。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1-11)</a:t>
            </a:r>
          </a:p>
        </p:txBody>
      </p:sp>
    </p:spTree>
    <p:extLst>
      <p:ext uri="{BB962C8B-B14F-4D97-AF65-F5344CB8AC3E}">
        <p14:creationId xmlns:p14="http://schemas.microsoft.com/office/powerpoint/2010/main" val="2042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2637E5-89FA-417F-B1EE-61998CE5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源于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心的喜乐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628234-DFF1-45B3-9DFB-FE174ABB5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087"/>
            <a:ext cx="10515600" cy="30632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心意合一的喜乐（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心存谦卑的喜乐（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3-4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心向基督的喜乐（</a:t>
            </a:r>
            <a:r>
              <a:rPr lang="en-US" altLang="zh-CN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5-11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317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C68691-0C94-48BB-B994-B421152B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357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心意合一的喜乐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782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41A34-1FA0-4DDC-A962-8204DF031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256032"/>
            <a:ext cx="11905488" cy="647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所以，在基督里若有什么劝勉，爱心有什么安慰，圣灵有什么交通，心中有什么慈悲怜悯，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你们就要意念相同，爱心相同，有一样的心思，有一样的意念，使我的喜乐可以满足。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凡事不可结党，不可贪图虚浮的荣耀；只要存心谦卑，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各人看别人比自己强。各人不要单顾自己的事，也要顾别人的事。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你们当以基督耶稣的心为心：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他本有神的形像，不以自己与神同等为强夺的；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反倒虚己，取了奴仆的形像，成为人的样式；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既有人的样子，就自己卑微，存心顺服，以至于死，且死在十字架上。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所以，神将他升为至高，又赐给他那超乎万名之上的名，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叫一切在天上的、地上的，和地底下的，因耶稣的名无不屈膝，</a:t>
            </a:r>
            <a:r>
              <a:rPr lang="en-US" sz="36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无不口称耶稣基督为主，使荣耀归与父神。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1-11)</a:t>
            </a:r>
          </a:p>
        </p:txBody>
      </p:sp>
    </p:spTree>
    <p:extLst>
      <p:ext uri="{BB962C8B-B14F-4D97-AF65-F5344CB8AC3E}">
        <p14:creationId xmlns:p14="http://schemas.microsoft.com/office/powerpoint/2010/main" val="36821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" y="310896"/>
            <a:ext cx="12015216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团体的衰败大都从内部的争斗开始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看哪，弟兄和睦同居是何等地善，何等地美！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（诗一三三：</a:t>
            </a:r>
            <a:r>
              <a:rPr 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1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撒旦定然不情愿于弟兄姊妹的和睦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基督徒必须学习如何达成心意合一</a:t>
            </a:r>
            <a:endParaRPr lang="en-US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227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936" y="260604"/>
            <a:ext cx="10741152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心意合一不是统一思想，而是相互敬重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努力达成心意合一，基督徒切莫像刺猬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教会若非心意合一，讨论事工都是负担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总而言之，你们都要同心，彼此体恤，相爱如弟兄，存慈怜谦卑的心。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（彼前三：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527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E118F-759C-4856-ACE7-85605BC8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04" y="260604"/>
            <a:ext cx="10741152" cy="6336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心意合一不是统一事工，而是相互扶持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事工间遇到冲突，避免专注于自我利益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有人攻胜孤身一人，若有二人便能敌挡他；三股合成的绳子不容易折断。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（传四：</a:t>
            </a:r>
            <a:r>
              <a:rPr 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心意合一的教会，定然充满美善的喜乐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要达成如此合一，我们须学习如何谦卑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64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C68691-0C94-48BB-B994-B421152B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3613"/>
            <a:ext cx="10515600" cy="2048891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二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心存谦卑的喜乐</a:t>
            </a:r>
            <a:endParaRPr lang="en-US" sz="22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251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1932</Words>
  <Application>Microsoft Office PowerPoint</Application>
  <PresentationFormat>Widescreen</PresentationFormat>
  <Paragraphs>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KaiTi</vt:lpstr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源于心的喜乐</vt:lpstr>
      <vt:lpstr>一.心意合一的喜乐</vt:lpstr>
      <vt:lpstr>PowerPoint Presentation</vt:lpstr>
      <vt:lpstr>PowerPoint Presentation</vt:lpstr>
      <vt:lpstr>PowerPoint Presentation</vt:lpstr>
      <vt:lpstr>PowerPoint Presentation</vt:lpstr>
      <vt:lpstr>二.心存谦卑的喜乐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三.心向基督的喜乐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Tennyson Chen</dc:creator>
  <cp:lastModifiedBy>TennysonChen</cp:lastModifiedBy>
  <cp:revision>30</cp:revision>
  <dcterms:created xsi:type="dcterms:W3CDTF">2019-05-13T15:30:51Z</dcterms:created>
  <dcterms:modified xsi:type="dcterms:W3CDTF">2019-05-19T00:28:58Z</dcterms:modified>
</cp:coreProperties>
</file>