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257" r:id="rId21"/>
    <p:sldId id="258" r:id="rId22"/>
    <p:sldId id="260" r:id="rId23"/>
    <p:sldId id="261" r:id="rId24"/>
    <p:sldId id="266" r:id="rId25"/>
    <p:sldId id="262" r:id="rId26"/>
    <p:sldId id="264" r:id="rId27"/>
    <p:sldId id="265" r:id="rId28"/>
    <p:sldId id="316" r:id="rId29"/>
    <p:sldId id="315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303D29-4CCD-4BBF-AC61-08F5958B5CDF}" v="1590" dt="2019-05-12T01:41:29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microsoft.com/office/2016/11/relationships/changesInfo" Target="changesInfos/changesInfo1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9F303D29-4CCD-4BBF-AC61-08F5958B5CDF}"/>
    <pc:docChg chg="custSel addSld delSld modSld">
      <pc:chgData name="Leaf Huang" userId="2b19acc49884122e" providerId="LiveId" clId="{9F303D29-4CCD-4BBF-AC61-08F5958B5CDF}" dt="2019-05-12T01:41:29.128" v="3196"/>
      <pc:docMkLst>
        <pc:docMk/>
      </pc:docMkLst>
      <pc:sldChg chg="modSp">
        <pc:chgData name="Leaf Huang" userId="2b19acc49884122e" providerId="LiveId" clId="{9F303D29-4CCD-4BBF-AC61-08F5958B5CDF}" dt="2019-05-02T18:03:40" v="18"/>
        <pc:sldMkLst>
          <pc:docMk/>
          <pc:sldMk cId="0" sldId="256"/>
        </pc:sldMkLst>
        <pc:spChg chg="mod">
          <ac:chgData name="Leaf Huang" userId="2b19acc49884122e" providerId="LiveId" clId="{9F303D29-4CCD-4BBF-AC61-08F5958B5CDF}" dt="2019-05-02T18:03:40" v="18"/>
          <ac:spMkLst>
            <pc:docMk/>
            <pc:sldMk cId="0" sldId="256"/>
            <ac:spMk id="2050" creationId="{67632D73-190B-43ED-868C-CDB3CB201741}"/>
          </ac:spMkLst>
        </pc:spChg>
      </pc:sldChg>
      <pc:sldChg chg="modSp modAnim">
        <pc:chgData name="Leaf Huang" userId="2b19acc49884122e" providerId="LiveId" clId="{9F303D29-4CCD-4BBF-AC61-08F5958B5CDF}" dt="2019-05-04T23:11:51.484" v="1958"/>
        <pc:sldMkLst>
          <pc:docMk/>
          <pc:sldMk cId="0" sldId="260"/>
        </pc:sldMkLst>
        <pc:spChg chg="mod">
          <ac:chgData name="Leaf Huang" userId="2b19acc49884122e" providerId="LiveId" clId="{9F303D29-4CCD-4BBF-AC61-08F5958B5CDF}" dt="2019-05-04T23:09:38.535" v="1849" actId="255"/>
          <ac:spMkLst>
            <pc:docMk/>
            <pc:sldMk cId="0" sldId="260"/>
            <ac:spMk id="6146" creationId="{E90C3C09-3D95-4DDE-8C0D-2E17C4EA13FB}"/>
          </ac:spMkLst>
        </pc:spChg>
        <pc:spChg chg="mod">
          <ac:chgData name="Leaf Huang" userId="2b19acc49884122e" providerId="LiveId" clId="{9F303D29-4CCD-4BBF-AC61-08F5958B5CDF}" dt="2019-05-04T23:11:51.484" v="1958"/>
          <ac:spMkLst>
            <pc:docMk/>
            <pc:sldMk cId="0" sldId="260"/>
            <ac:spMk id="6147" creationId="{472EED5B-BEA6-4320-BC38-7402B19F05A8}"/>
          </ac:spMkLst>
        </pc:spChg>
      </pc:sldChg>
      <pc:sldChg chg="modSp">
        <pc:chgData name="Leaf Huang" userId="2b19acc49884122e" providerId="LiveId" clId="{9F303D29-4CCD-4BBF-AC61-08F5958B5CDF}" dt="2019-05-04T23:13:44.905" v="1960" actId="14100"/>
        <pc:sldMkLst>
          <pc:docMk/>
          <pc:sldMk cId="0" sldId="261"/>
        </pc:sldMkLst>
        <pc:spChg chg="mod">
          <ac:chgData name="Leaf Huang" userId="2b19acc49884122e" providerId="LiveId" clId="{9F303D29-4CCD-4BBF-AC61-08F5958B5CDF}" dt="2019-05-04T23:13:44.905" v="1960" actId="14100"/>
          <ac:spMkLst>
            <pc:docMk/>
            <pc:sldMk cId="0" sldId="261"/>
            <ac:spMk id="2" creationId="{44CD976F-6A84-4CB8-9F15-DB7826E8511B}"/>
          </ac:spMkLst>
        </pc:spChg>
      </pc:sldChg>
      <pc:sldChg chg="modSp modAnim">
        <pc:chgData name="Leaf Huang" userId="2b19acc49884122e" providerId="LiveId" clId="{9F303D29-4CCD-4BBF-AC61-08F5958B5CDF}" dt="2019-05-04T23:56:03.511" v="2724"/>
        <pc:sldMkLst>
          <pc:docMk/>
          <pc:sldMk cId="0" sldId="262"/>
        </pc:sldMkLst>
        <pc:spChg chg="mod">
          <ac:chgData name="Leaf Huang" userId="2b19acc49884122e" providerId="LiveId" clId="{9F303D29-4CCD-4BBF-AC61-08F5958B5CDF}" dt="2019-05-04T23:56:03.511" v="2724"/>
          <ac:spMkLst>
            <pc:docMk/>
            <pc:sldMk cId="0" sldId="262"/>
            <ac:spMk id="8195" creationId="{0251A173-7587-4138-9097-A95012C9A8DB}"/>
          </ac:spMkLst>
        </pc:spChg>
        <pc:spChg chg="mod">
          <ac:chgData name="Leaf Huang" userId="2b19acc49884122e" providerId="LiveId" clId="{9F303D29-4CCD-4BBF-AC61-08F5958B5CDF}" dt="2019-05-04T23:20:17.924" v="2134" actId="14100"/>
          <ac:spMkLst>
            <pc:docMk/>
            <pc:sldMk cId="0" sldId="262"/>
            <ac:spMk id="9218" creationId="{B195D017-15BB-48A1-847A-0FE6C3CB5DC9}"/>
          </ac:spMkLst>
        </pc:spChg>
      </pc:sldChg>
      <pc:sldChg chg="modSp">
        <pc:chgData name="Leaf Huang" userId="2b19acc49884122e" providerId="LiveId" clId="{9F303D29-4CCD-4BBF-AC61-08F5958B5CDF}" dt="2019-05-05T22:41:23.838" v="2791" actId="2711"/>
        <pc:sldMkLst>
          <pc:docMk/>
          <pc:sldMk cId="0" sldId="264"/>
        </pc:sldMkLst>
        <pc:spChg chg="mod">
          <ac:chgData name="Leaf Huang" userId="2b19acc49884122e" providerId="LiveId" clId="{9F303D29-4CCD-4BBF-AC61-08F5958B5CDF}" dt="2019-05-04T23:20:04.795" v="2132" actId="255"/>
          <ac:spMkLst>
            <pc:docMk/>
            <pc:sldMk cId="0" sldId="264"/>
            <ac:spMk id="10242" creationId="{A6A54CC5-6161-45E1-9F2F-8BFDCA60B9F8}"/>
          </ac:spMkLst>
        </pc:spChg>
        <pc:spChg chg="mod">
          <ac:chgData name="Leaf Huang" userId="2b19acc49884122e" providerId="LiveId" clId="{9F303D29-4CCD-4BBF-AC61-08F5958B5CDF}" dt="2019-05-05T22:41:23.838" v="2791" actId="2711"/>
          <ac:spMkLst>
            <pc:docMk/>
            <pc:sldMk cId="0" sldId="264"/>
            <ac:spMk id="10243" creationId="{05722FD2-0891-4D8C-AE60-A73F45A6E1F9}"/>
          </ac:spMkLst>
        </pc:spChg>
      </pc:sldChg>
      <pc:sldChg chg="addSp delSp modSp modAnim">
        <pc:chgData name="Leaf Huang" userId="2b19acc49884122e" providerId="LiveId" clId="{9F303D29-4CCD-4BBF-AC61-08F5958B5CDF}" dt="2019-05-04T23:19:41.780" v="2130"/>
        <pc:sldMkLst>
          <pc:docMk/>
          <pc:sldMk cId="0" sldId="265"/>
        </pc:sldMkLst>
        <pc:spChg chg="del">
          <ac:chgData name="Leaf Huang" userId="2b19acc49884122e" providerId="LiveId" clId="{9F303D29-4CCD-4BBF-AC61-08F5958B5CDF}" dt="2019-05-04T23:19:08.960" v="2124" actId="478"/>
          <ac:spMkLst>
            <pc:docMk/>
            <pc:sldMk cId="0" sldId="265"/>
            <ac:spMk id="2" creationId="{BB7C1F55-534A-4F36-B585-10884A4A325A}"/>
          </ac:spMkLst>
        </pc:spChg>
        <pc:spChg chg="add del mod">
          <ac:chgData name="Leaf Huang" userId="2b19acc49884122e" providerId="LiveId" clId="{9F303D29-4CCD-4BBF-AC61-08F5958B5CDF}" dt="2019-05-04T23:19:13.598" v="2125" actId="478"/>
          <ac:spMkLst>
            <pc:docMk/>
            <pc:sldMk cId="0" sldId="265"/>
            <ac:spMk id="3" creationId="{56A98E4B-B91E-48FD-A93E-F694BE195B93}"/>
          </ac:spMkLst>
        </pc:spChg>
        <pc:spChg chg="mod">
          <ac:chgData name="Leaf Huang" userId="2b19acc49884122e" providerId="LiveId" clId="{9F303D29-4CCD-4BBF-AC61-08F5958B5CDF}" dt="2019-05-04T23:19:18.679" v="2126" actId="14100"/>
          <ac:spMkLst>
            <pc:docMk/>
            <pc:sldMk cId="0" sldId="265"/>
            <ac:spMk id="11267" creationId="{BE8B3AB8-5F52-4EB6-90E7-C144F5AA5F5C}"/>
          </ac:spMkLst>
        </pc:spChg>
      </pc:sldChg>
      <pc:sldChg chg="modSp modAnim">
        <pc:chgData name="Leaf Huang" userId="2b19acc49884122e" providerId="LiveId" clId="{9F303D29-4CCD-4BBF-AC61-08F5958B5CDF}" dt="2019-05-04T23:55:22.612" v="2718"/>
        <pc:sldMkLst>
          <pc:docMk/>
          <pc:sldMk cId="0" sldId="266"/>
        </pc:sldMkLst>
        <pc:spChg chg="mod">
          <ac:chgData name="Leaf Huang" userId="2b19acc49884122e" providerId="LiveId" clId="{9F303D29-4CCD-4BBF-AC61-08F5958B5CDF}" dt="2019-05-04T23:55:22.612" v="2718"/>
          <ac:spMkLst>
            <pc:docMk/>
            <pc:sldMk cId="0" sldId="266"/>
            <ac:spMk id="3" creationId="{2B49FF33-2DFC-4C78-9544-27D360445381}"/>
          </ac:spMkLst>
        </pc:spChg>
        <pc:spChg chg="mod">
          <ac:chgData name="Leaf Huang" userId="2b19acc49884122e" providerId="LiveId" clId="{9F303D29-4CCD-4BBF-AC61-08F5958B5CDF}" dt="2019-05-04T23:14:48.253" v="1966"/>
          <ac:spMkLst>
            <pc:docMk/>
            <pc:sldMk cId="0" sldId="266"/>
            <ac:spMk id="8194" creationId="{4E58CFF5-3682-41FD-B4B5-7C2E2DB7FC6B}"/>
          </ac:spMkLst>
        </pc:spChg>
      </pc:sldChg>
      <pc:sldChg chg="modSp">
        <pc:chgData name="Leaf Huang" userId="2b19acc49884122e" providerId="LiveId" clId="{9F303D29-4CCD-4BBF-AC61-08F5958B5CDF}" dt="2019-05-02T18:05:50.521" v="49"/>
        <pc:sldMkLst>
          <pc:docMk/>
          <pc:sldMk cId="2877372728" sldId="268"/>
        </pc:sldMkLst>
        <pc:spChg chg="mod">
          <ac:chgData name="Leaf Huang" userId="2b19acc49884122e" providerId="LiveId" clId="{9F303D29-4CCD-4BBF-AC61-08F5958B5CDF}" dt="2019-05-02T18:05:50.521" v="49"/>
          <ac:spMkLst>
            <pc:docMk/>
            <pc:sldMk cId="2877372728" sldId="268"/>
            <ac:spMk id="2" creationId="{BD4EBF3E-B6C7-495D-A904-ADD4841119D0}"/>
          </ac:spMkLst>
        </pc:spChg>
      </pc:sldChg>
      <pc:sldChg chg="modSp add">
        <pc:chgData name="Leaf Huang" userId="2b19acc49884122e" providerId="LiveId" clId="{9F303D29-4CCD-4BBF-AC61-08F5958B5CDF}" dt="2019-05-12T01:41:29.128" v="3196"/>
        <pc:sldMkLst>
          <pc:docMk/>
          <pc:sldMk cId="3653177683" sldId="269"/>
        </pc:sldMkLst>
        <pc:spChg chg="mod">
          <ac:chgData name="Leaf Huang" userId="2b19acc49884122e" providerId="LiveId" clId="{9F303D29-4CCD-4BBF-AC61-08F5958B5CDF}" dt="2019-05-04T13:57:39.952" v="71" actId="1076"/>
          <ac:spMkLst>
            <pc:docMk/>
            <pc:sldMk cId="3653177683" sldId="269"/>
            <ac:spMk id="2" creationId="{A8D00F97-F8CB-4307-86F7-AC6C471A0FB5}"/>
          </ac:spMkLst>
        </pc:spChg>
        <pc:spChg chg="mod">
          <ac:chgData name="Leaf Huang" userId="2b19acc49884122e" providerId="LiveId" clId="{9F303D29-4CCD-4BBF-AC61-08F5958B5CDF}" dt="2019-05-12T01:41:29.128" v="3196"/>
          <ac:spMkLst>
            <pc:docMk/>
            <pc:sldMk cId="3653177683" sldId="269"/>
            <ac:spMk id="3" creationId="{1EF50505-B829-4387-8F88-B9DFE2BB4306}"/>
          </ac:spMkLst>
        </pc:spChg>
      </pc:sldChg>
      <pc:sldChg chg="modSp add modAnim">
        <pc:chgData name="Leaf Huang" userId="2b19acc49884122e" providerId="LiveId" clId="{9F303D29-4CCD-4BBF-AC61-08F5958B5CDF}" dt="2019-05-04T19:37:13.348" v="696"/>
        <pc:sldMkLst>
          <pc:docMk/>
          <pc:sldMk cId="2551955592" sldId="270"/>
        </pc:sldMkLst>
        <pc:spChg chg="mod">
          <ac:chgData name="Leaf Huang" userId="2b19acc49884122e" providerId="LiveId" clId="{9F303D29-4CCD-4BBF-AC61-08F5958B5CDF}" dt="2019-05-04T14:02:09.206" v="143" actId="14100"/>
          <ac:spMkLst>
            <pc:docMk/>
            <pc:sldMk cId="2551955592" sldId="270"/>
            <ac:spMk id="2" creationId="{9FC36955-87A4-4D96-A21B-25AC1A327B7F}"/>
          </ac:spMkLst>
        </pc:spChg>
        <pc:spChg chg="mod">
          <ac:chgData name="Leaf Huang" userId="2b19acc49884122e" providerId="LiveId" clId="{9F303D29-4CCD-4BBF-AC61-08F5958B5CDF}" dt="2019-05-04T19:37:13.348" v="696"/>
          <ac:spMkLst>
            <pc:docMk/>
            <pc:sldMk cId="2551955592" sldId="270"/>
            <ac:spMk id="3" creationId="{03E6EF38-B28B-453A-A053-EFCCE20D5352}"/>
          </ac:spMkLst>
        </pc:spChg>
      </pc:sldChg>
      <pc:sldChg chg="delSp modSp add modAnim">
        <pc:chgData name="Leaf Huang" userId="2b19acc49884122e" providerId="LiveId" clId="{9F303D29-4CCD-4BBF-AC61-08F5958B5CDF}" dt="2019-05-04T19:38:20.498" v="733"/>
        <pc:sldMkLst>
          <pc:docMk/>
          <pc:sldMk cId="2156556036" sldId="271"/>
        </pc:sldMkLst>
        <pc:spChg chg="del mod">
          <ac:chgData name="Leaf Huang" userId="2b19acc49884122e" providerId="LiveId" clId="{9F303D29-4CCD-4BBF-AC61-08F5958B5CDF}" dt="2019-05-04T14:21:53.239" v="375" actId="478"/>
          <ac:spMkLst>
            <pc:docMk/>
            <pc:sldMk cId="2156556036" sldId="271"/>
            <ac:spMk id="2" creationId="{8C870BEE-2EB8-4C08-BCD5-0139282A1D82}"/>
          </ac:spMkLst>
        </pc:spChg>
        <pc:spChg chg="mod">
          <ac:chgData name="Leaf Huang" userId="2b19acc49884122e" providerId="LiveId" clId="{9F303D29-4CCD-4BBF-AC61-08F5958B5CDF}" dt="2019-05-04T19:38:20.498" v="733"/>
          <ac:spMkLst>
            <pc:docMk/>
            <pc:sldMk cId="2156556036" sldId="271"/>
            <ac:spMk id="3" creationId="{FB3011C9-0196-42B0-807B-0C1C1A3E4A4C}"/>
          </ac:spMkLst>
        </pc:spChg>
      </pc:sldChg>
      <pc:sldChg chg="modSp add modAnim">
        <pc:chgData name="Leaf Huang" userId="2b19acc49884122e" providerId="LiveId" clId="{9F303D29-4CCD-4BBF-AC61-08F5958B5CDF}" dt="2019-05-04T19:36:16.792" v="694"/>
        <pc:sldMkLst>
          <pc:docMk/>
          <pc:sldMk cId="251812782" sldId="272"/>
        </pc:sldMkLst>
        <pc:spChg chg="mod">
          <ac:chgData name="Leaf Huang" userId="2b19acc49884122e" providerId="LiveId" clId="{9F303D29-4CCD-4BBF-AC61-08F5958B5CDF}" dt="2019-05-04T19:20:10.116" v="457" actId="1076"/>
          <ac:spMkLst>
            <pc:docMk/>
            <pc:sldMk cId="251812782" sldId="272"/>
            <ac:spMk id="2" creationId="{DBC3E2B2-94CE-40FE-8AB8-EE19B0A32E66}"/>
          </ac:spMkLst>
        </pc:spChg>
        <pc:spChg chg="mod">
          <ac:chgData name="Leaf Huang" userId="2b19acc49884122e" providerId="LiveId" clId="{9F303D29-4CCD-4BBF-AC61-08F5958B5CDF}" dt="2019-05-04T19:35:55.304" v="693"/>
          <ac:spMkLst>
            <pc:docMk/>
            <pc:sldMk cId="251812782" sldId="272"/>
            <ac:spMk id="3" creationId="{9F291091-0495-4B81-A87A-221CB6428F5E}"/>
          </ac:spMkLst>
        </pc:spChg>
      </pc:sldChg>
      <pc:sldChg chg="modSp add modAnim">
        <pc:chgData name="Leaf Huang" userId="2b19acc49884122e" providerId="LiveId" clId="{9F303D29-4CCD-4BBF-AC61-08F5958B5CDF}" dt="2019-05-04T21:50:31.671" v="1358" actId="14100"/>
        <pc:sldMkLst>
          <pc:docMk/>
          <pc:sldMk cId="1620185571" sldId="273"/>
        </pc:sldMkLst>
        <pc:spChg chg="mod">
          <ac:chgData name="Leaf Huang" userId="2b19acc49884122e" providerId="LiveId" clId="{9F303D29-4CCD-4BBF-AC61-08F5958B5CDF}" dt="2019-05-04T19:39:58.410" v="762" actId="1076"/>
          <ac:spMkLst>
            <pc:docMk/>
            <pc:sldMk cId="1620185571" sldId="273"/>
            <ac:spMk id="2" creationId="{E102BEDA-2440-4259-920A-964C15D3C22B}"/>
          </ac:spMkLst>
        </pc:spChg>
        <pc:spChg chg="mod">
          <ac:chgData name="Leaf Huang" userId="2b19acc49884122e" providerId="LiveId" clId="{9F303D29-4CCD-4BBF-AC61-08F5958B5CDF}" dt="2019-05-04T21:50:31.671" v="1358" actId="14100"/>
          <ac:spMkLst>
            <pc:docMk/>
            <pc:sldMk cId="1620185571" sldId="273"/>
            <ac:spMk id="3" creationId="{0D62C75F-305C-43E3-B6CE-73168AE2F33B}"/>
          </ac:spMkLst>
        </pc:spChg>
      </pc:sldChg>
      <pc:sldChg chg="modSp add modAnim">
        <pc:chgData name="Leaf Huang" userId="2b19acc49884122e" providerId="LiveId" clId="{9F303D29-4CCD-4BBF-AC61-08F5958B5CDF}" dt="2019-05-04T20:36:20.200" v="933" actId="5793"/>
        <pc:sldMkLst>
          <pc:docMk/>
          <pc:sldMk cId="1319656481" sldId="274"/>
        </pc:sldMkLst>
        <pc:spChg chg="mod">
          <ac:chgData name="Leaf Huang" userId="2b19acc49884122e" providerId="LiveId" clId="{9F303D29-4CCD-4BBF-AC61-08F5958B5CDF}" dt="2019-05-04T19:44:06.882" v="828" actId="1076"/>
          <ac:spMkLst>
            <pc:docMk/>
            <pc:sldMk cId="1319656481" sldId="274"/>
            <ac:spMk id="2" creationId="{9C0AE49F-7F6C-4A09-AD61-030F234C0FAB}"/>
          </ac:spMkLst>
        </pc:spChg>
        <pc:spChg chg="mod">
          <ac:chgData name="Leaf Huang" userId="2b19acc49884122e" providerId="LiveId" clId="{9F303D29-4CCD-4BBF-AC61-08F5958B5CDF}" dt="2019-05-04T20:36:20.200" v="933" actId="5793"/>
          <ac:spMkLst>
            <pc:docMk/>
            <pc:sldMk cId="1319656481" sldId="274"/>
            <ac:spMk id="3" creationId="{1BA08F4D-F44E-45FB-B49F-F0F3FC620466}"/>
          </ac:spMkLst>
        </pc:spChg>
      </pc:sldChg>
      <pc:sldChg chg="addSp modSp add modAnim">
        <pc:chgData name="Leaf Huang" userId="2b19acc49884122e" providerId="LiveId" clId="{9F303D29-4CCD-4BBF-AC61-08F5958B5CDF}" dt="2019-05-05T21:58:31.343" v="2750"/>
        <pc:sldMkLst>
          <pc:docMk/>
          <pc:sldMk cId="3700617032" sldId="275"/>
        </pc:sldMkLst>
        <pc:spChg chg="mod">
          <ac:chgData name="Leaf Huang" userId="2b19acc49884122e" providerId="LiveId" clId="{9F303D29-4CCD-4BBF-AC61-08F5958B5CDF}" dt="2019-05-04T20:37:26.030" v="974" actId="1076"/>
          <ac:spMkLst>
            <pc:docMk/>
            <pc:sldMk cId="3700617032" sldId="275"/>
            <ac:spMk id="2" creationId="{DE7F2CA9-5765-45FF-B6D9-3E84332140FC}"/>
          </ac:spMkLst>
        </pc:spChg>
        <pc:spChg chg="mod">
          <ac:chgData name="Leaf Huang" userId="2b19acc49884122e" providerId="LiveId" clId="{9F303D29-4CCD-4BBF-AC61-08F5958B5CDF}" dt="2019-05-05T21:58:31.343" v="2750"/>
          <ac:spMkLst>
            <pc:docMk/>
            <pc:sldMk cId="3700617032" sldId="275"/>
            <ac:spMk id="3" creationId="{1FCFCB06-F2D0-4D5A-8FEF-B4B014F4B89E}"/>
          </ac:spMkLst>
        </pc:spChg>
        <pc:spChg chg="add mod">
          <ac:chgData name="Leaf Huang" userId="2b19acc49884122e" providerId="LiveId" clId="{9F303D29-4CCD-4BBF-AC61-08F5958B5CDF}" dt="2019-05-04T20:41:27.637" v="1041" actId="207"/>
          <ac:spMkLst>
            <pc:docMk/>
            <pc:sldMk cId="3700617032" sldId="275"/>
            <ac:spMk id="4" creationId="{C42D4B71-2E4A-4EBB-974D-D3C519C9C756}"/>
          </ac:spMkLst>
        </pc:spChg>
      </pc:sldChg>
      <pc:sldChg chg="addSp delSp modSp modAnim">
        <pc:chgData name="Leaf Huang" userId="2b19acc49884122e" providerId="LiveId" clId="{9F303D29-4CCD-4BBF-AC61-08F5958B5CDF}" dt="2019-05-04T21:09:06.583" v="1124" actId="1076"/>
        <pc:sldMkLst>
          <pc:docMk/>
          <pc:sldMk cId="0" sldId="307"/>
        </pc:sldMkLst>
        <pc:spChg chg="add mod">
          <ac:chgData name="Leaf Huang" userId="2b19acc49884122e" providerId="LiveId" clId="{9F303D29-4CCD-4BBF-AC61-08F5958B5CDF}" dt="2019-05-04T20:56:14.492" v="1098" actId="164"/>
          <ac:spMkLst>
            <pc:docMk/>
            <pc:sldMk cId="0" sldId="307"/>
            <ac:spMk id="2" creationId="{CF226DEE-445C-481D-9A65-E25A4748AC8F}"/>
          </ac:spMkLst>
        </pc:spChg>
        <pc:spChg chg="add del mod">
          <ac:chgData name="Leaf Huang" userId="2b19acc49884122e" providerId="LiveId" clId="{9F303D29-4CCD-4BBF-AC61-08F5958B5CDF}" dt="2019-05-04T21:08:45.777" v="1114" actId="478"/>
          <ac:spMkLst>
            <pc:docMk/>
            <pc:sldMk cId="0" sldId="307"/>
            <ac:spMk id="5" creationId="{C5EEBF22-7E33-4A1E-800C-FB48CD654648}"/>
          </ac:spMkLst>
        </pc:spChg>
        <pc:spChg chg="add mod">
          <ac:chgData name="Leaf Huang" userId="2b19acc49884122e" providerId="LiveId" clId="{9F303D29-4CCD-4BBF-AC61-08F5958B5CDF}" dt="2019-05-04T21:09:06.583" v="1124" actId="1076"/>
          <ac:spMkLst>
            <pc:docMk/>
            <pc:sldMk cId="0" sldId="307"/>
            <ac:spMk id="7" creationId="{401B3D72-BBD9-4A20-8A5D-B83902787652}"/>
          </ac:spMkLst>
        </pc:spChg>
        <pc:spChg chg="mod">
          <ac:chgData name="Leaf Huang" userId="2b19acc49884122e" providerId="LiveId" clId="{9F303D29-4CCD-4BBF-AC61-08F5958B5CDF}" dt="2019-05-04T20:58:47.025" v="1110" actId="20577"/>
          <ac:spMkLst>
            <pc:docMk/>
            <pc:sldMk cId="0" sldId="307"/>
            <ac:spMk id="17410" creationId="{BC59C3D2-1729-42AB-90BC-872B4E37191D}"/>
          </ac:spMkLst>
        </pc:spChg>
        <pc:grpChg chg="add mod">
          <ac:chgData name="Leaf Huang" userId="2b19acc49884122e" providerId="LiveId" clId="{9F303D29-4CCD-4BBF-AC61-08F5958B5CDF}" dt="2019-05-04T21:08:39.120" v="1113" actId="1076"/>
          <ac:grpSpMkLst>
            <pc:docMk/>
            <pc:sldMk cId="0" sldId="307"/>
            <ac:grpSpMk id="4" creationId="{5FBCE910-A4DE-4284-A19F-950B7CD15D8C}"/>
          </ac:grpSpMkLst>
        </pc:grpChg>
        <pc:picChg chg="add mod">
          <ac:chgData name="Leaf Huang" userId="2b19acc49884122e" providerId="LiveId" clId="{9F303D29-4CCD-4BBF-AC61-08F5958B5CDF}" dt="2019-05-04T20:56:14.492" v="1098" actId="164"/>
          <ac:picMkLst>
            <pc:docMk/>
            <pc:sldMk cId="0" sldId="307"/>
            <ac:picMk id="3" creationId="{2678DD63-4930-40BA-87D0-ADE8224B9158}"/>
          </ac:picMkLst>
        </pc:picChg>
      </pc:sldChg>
      <pc:sldChg chg="modSp modAnim">
        <pc:chgData name="Leaf Huang" userId="2b19acc49884122e" providerId="LiveId" clId="{9F303D29-4CCD-4BBF-AC61-08F5958B5CDF}" dt="2019-05-04T21:14:11.632" v="1315"/>
        <pc:sldMkLst>
          <pc:docMk/>
          <pc:sldMk cId="133816066" sldId="308"/>
        </pc:sldMkLst>
        <pc:spChg chg="mod">
          <ac:chgData name="Leaf Huang" userId="2b19acc49884122e" providerId="LiveId" clId="{9F303D29-4CCD-4BBF-AC61-08F5958B5CDF}" dt="2019-05-04T21:14:11.632" v="1315"/>
          <ac:spMkLst>
            <pc:docMk/>
            <pc:sldMk cId="133816066" sldId="308"/>
            <ac:spMk id="3" creationId="{0D62C75F-305C-43E3-B6CE-73168AE2F33B}"/>
          </ac:spMkLst>
        </pc:spChg>
      </pc:sldChg>
      <pc:sldChg chg="modSp add modAnim">
        <pc:chgData name="Leaf Huang" userId="2b19acc49884122e" providerId="LiveId" clId="{9F303D29-4CCD-4BBF-AC61-08F5958B5CDF}" dt="2019-05-04T21:20:44.348" v="1350"/>
        <pc:sldMkLst>
          <pc:docMk/>
          <pc:sldMk cId="1158177258" sldId="309"/>
        </pc:sldMkLst>
        <pc:spChg chg="mod">
          <ac:chgData name="Leaf Huang" userId="2b19acc49884122e" providerId="LiveId" clId="{9F303D29-4CCD-4BBF-AC61-08F5958B5CDF}" dt="2019-05-04T21:17:15.358" v="1337" actId="1076"/>
          <ac:spMkLst>
            <pc:docMk/>
            <pc:sldMk cId="1158177258" sldId="309"/>
            <ac:spMk id="2" creationId="{68BFDFCE-3540-4E7D-BEF0-882AA77AC26B}"/>
          </ac:spMkLst>
        </pc:spChg>
        <pc:spChg chg="mod">
          <ac:chgData name="Leaf Huang" userId="2b19acc49884122e" providerId="LiveId" clId="{9F303D29-4CCD-4BBF-AC61-08F5958B5CDF}" dt="2019-05-04T21:20:34.897" v="1349"/>
          <ac:spMkLst>
            <pc:docMk/>
            <pc:sldMk cId="1158177258" sldId="309"/>
            <ac:spMk id="3" creationId="{3DB8FBCB-09E6-43A1-891E-7DD233F377C7}"/>
          </ac:spMkLst>
        </pc:spChg>
      </pc:sldChg>
      <pc:sldChg chg="modSp add modAnim">
        <pc:chgData name="Leaf Huang" userId="2b19acc49884122e" providerId="LiveId" clId="{9F303D29-4CCD-4BBF-AC61-08F5958B5CDF}" dt="2019-05-04T22:56:09.778" v="1630" actId="14100"/>
        <pc:sldMkLst>
          <pc:docMk/>
          <pc:sldMk cId="1763869265" sldId="310"/>
        </pc:sldMkLst>
        <pc:spChg chg="mod">
          <ac:chgData name="Leaf Huang" userId="2b19acc49884122e" providerId="LiveId" clId="{9F303D29-4CCD-4BBF-AC61-08F5958B5CDF}" dt="2019-05-04T22:38:42.071" v="1397" actId="1076"/>
          <ac:spMkLst>
            <pc:docMk/>
            <pc:sldMk cId="1763869265" sldId="310"/>
            <ac:spMk id="2" creationId="{532949F9-FC04-495A-B61B-269D95639BD0}"/>
          </ac:spMkLst>
        </pc:spChg>
        <pc:spChg chg="mod">
          <ac:chgData name="Leaf Huang" userId="2b19acc49884122e" providerId="LiveId" clId="{9F303D29-4CCD-4BBF-AC61-08F5958B5CDF}" dt="2019-05-04T22:56:09.778" v="1630" actId="14100"/>
          <ac:spMkLst>
            <pc:docMk/>
            <pc:sldMk cId="1763869265" sldId="310"/>
            <ac:spMk id="3" creationId="{601E69EC-DFC2-47A5-8F0F-8F4890BBAD99}"/>
          </ac:spMkLst>
        </pc:spChg>
      </pc:sldChg>
      <pc:sldChg chg="delSp modSp add modAnim">
        <pc:chgData name="Leaf Huang" userId="2b19acc49884122e" providerId="LiveId" clId="{9F303D29-4CCD-4BBF-AC61-08F5958B5CDF}" dt="2019-05-05T22:03:37.864" v="2769"/>
        <pc:sldMkLst>
          <pc:docMk/>
          <pc:sldMk cId="806012298" sldId="311"/>
        </pc:sldMkLst>
        <pc:spChg chg="del">
          <ac:chgData name="Leaf Huang" userId="2b19acc49884122e" providerId="LiveId" clId="{9F303D29-4CCD-4BBF-AC61-08F5958B5CDF}" dt="2019-05-04T22:50:44.774" v="1600" actId="478"/>
          <ac:spMkLst>
            <pc:docMk/>
            <pc:sldMk cId="806012298" sldId="311"/>
            <ac:spMk id="2" creationId="{7C86C107-80CD-4516-A4C0-6D4BF1ED8CC5}"/>
          </ac:spMkLst>
        </pc:spChg>
        <pc:spChg chg="mod">
          <ac:chgData name="Leaf Huang" userId="2b19acc49884122e" providerId="LiveId" clId="{9F303D29-4CCD-4BBF-AC61-08F5958B5CDF}" dt="2019-05-05T22:03:37.864" v="2769"/>
          <ac:spMkLst>
            <pc:docMk/>
            <pc:sldMk cId="806012298" sldId="311"/>
            <ac:spMk id="3" creationId="{FABBC6E4-6FA5-48B5-8C66-D7F57E03A347}"/>
          </ac:spMkLst>
        </pc:spChg>
      </pc:sldChg>
      <pc:sldChg chg="modSp add modAnim">
        <pc:chgData name="Leaf Huang" userId="2b19acc49884122e" providerId="LiveId" clId="{9F303D29-4CCD-4BBF-AC61-08F5958B5CDF}" dt="2019-05-04T23:51:34.179" v="2614"/>
        <pc:sldMkLst>
          <pc:docMk/>
          <pc:sldMk cId="1132515657" sldId="312"/>
        </pc:sldMkLst>
        <pc:spChg chg="mod">
          <ac:chgData name="Leaf Huang" userId="2b19acc49884122e" providerId="LiveId" clId="{9F303D29-4CCD-4BBF-AC61-08F5958B5CDF}" dt="2019-05-04T22:57:24.568" v="1634" actId="1076"/>
          <ac:spMkLst>
            <pc:docMk/>
            <pc:sldMk cId="1132515657" sldId="312"/>
            <ac:spMk id="2" creationId="{6E7878F2-4206-49A9-B391-7A7298A4BC0D}"/>
          </ac:spMkLst>
        </pc:spChg>
        <pc:spChg chg="mod">
          <ac:chgData name="Leaf Huang" userId="2b19acc49884122e" providerId="LiveId" clId="{9F303D29-4CCD-4BBF-AC61-08F5958B5CDF}" dt="2019-05-04T23:04:40.474" v="1787"/>
          <ac:spMkLst>
            <pc:docMk/>
            <pc:sldMk cId="1132515657" sldId="312"/>
            <ac:spMk id="3" creationId="{C8B3B436-D1FB-4193-BBC7-956C95722721}"/>
          </ac:spMkLst>
        </pc:spChg>
      </pc:sldChg>
      <pc:sldChg chg="delSp modSp add modAnim">
        <pc:chgData name="Leaf Huang" userId="2b19acc49884122e" providerId="LiveId" clId="{9F303D29-4CCD-4BBF-AC61-08F5958B5CDF}" dt="2019-05-04T23:05:40.273" v="1794"/>
        <pc:sldMkLst>
          <pc:docMk/>
          <pc:sldMk cId="3506921743" sldId="313"/>
        </pc:sldMkLst>
        <pc:spChg chg="del">
          <ac:chgData name="Leaf Huang" userId="2b19acc49884122e" providerId="LiveId" clId="{9F303D29-4CCD-4BBF-AC61-08F5958B5CDF}" dt="2019-05-04T23:04:59.888" v="1791" actId="478"/>
          <ac:spMkLst>
            <pc:docMk/>
            <pc:sldMk cId="3506921743" sldId="313"/>
            <ac:spMk id="2" creationId="{029E7E11-823B-4752-9F06-7E597CA87318}"/>
          </ac:spMkLst>
        </pc:spChg>
        <pc:spChg chg="mod">
          <ac:chgData name="Leaf Huang" userId="2b19acc49884122e" providerId="LiveId" clId="{9F303D29-4CCD-4BBF-AC61-08F5958B5CDF}" dt="2019-05-04T23:05:04.691" v="1792" actId="14100"/>
          <ac:spMkLst>
            <pc:docMk/>
            <pc:sldMk cId="3506921743" sldId="313"/>
            <ac:spMk id="3" creationId="{DB70586B-AEA0-4CD4-9E27-93AD955C9AD7}"/>
          </ac:spMkLst>
        </pc:spChg>
      </pc:sldChg>
      <pc:sldChg chg="modSp add modAnim">
        <pc:chgData name="Leaf Huang" userId="2b19acc49884122e" providerId="LiveId" clId="{9F303D29-4CCD-4BBF-AC61-08F5958B5CDF}" dt="2019-05-04T23:53:35.063" v="2712"/>
        <pc:sldMkLst>
          <pc:docMk/>
          <pc:sldMk cId="3360418814" sldId="314"/>
        </pc:sldMkLst>
        <pc:spChg chg="mod">
          <ac:chgData name="Leaf Huang" userId="2b19acc49884122e" providerId="LiveId" clId="{9F303D29-4CCD-4BBF-AC61-08F5958B5CDF}" dt="2019-05-04T23:06:29.508" v="1814" actId="1076"/>
          <ac:spMkLst>
            <pc:docMk/>
            <pc:sldMk cId="3360418814" sldId="314"/>
            <ac:spMk id="2" creationId="{086DF9CE-E2D9-4789-90F6-EC95FDB5C712}"/>
          </ac:spMkLst>
        </pc:spChg>
        <pc:spChg chg="mod">
          <ac:chgData name="Leaf Huang" userId="2b19acc49884122e" providerId="LiveId" clId="{9F303D29-4CCD-4BBF-AC61-08F5958B5CDF}" dt="2019-05-04T23:53:35.063" v="2712"/>
          <ac:spMkLst>
            <pc:docMk/>
            <pc:sldMk cId="3360418814" sldId="314"/>
            <ac:spMk id="3" creationId="{60B3FFB4-668C-4B34-B3D2-345C6A04E58A}"/>
          </ac:spMkLst>
        </pc:spChg>
      </pc:sldChg>
      <pc:sldChg chg="modSp add modAnim">
        <pc:chgData name="Leaf Huang" userId="2b19acc49884122e" providerId="LiveId" clId="{9F303D29-4CCD-4BBF-AC61-08F5958B5CDF}" dt="2019-05-04T23:34:34.118" v="2613"/>
        <pc:sldMkLst>
          <pc:docMk/>
          <pc:sldMk cId="1483669749" sldId="315"/>
        </pc:sldMkLst>
        <pc:spChg chg="mod">
          <ac:chgData name="Leaf Huang" userId="2b19acc49884122e" providerId="LiveId" clId="{9F303D29-4CCD-4BBF-AC61-08F5958B5CDF}" dt="2019-05-04T23:24:07.286" v="2227" actId="1076"/>
          <ac:spMkLst>
            <pc:docMk/>
            <pc:sldMk cId="1483669749" sldId="315"/>
            <ac:spMk id="2" creationId="{80FA3E0E-991F-478D-856F-A7D759A6A18A}"/>
          </ac:spMkLst>
        </pc:spChg>
        <pc:spChg chg="mod">
          <ac:chgData name="Leaf Huang" userId="2b19acc49884122e" providerId="LiveId" clId="{9F303D29-4CCD-4BBF-AC61-08F5958B5CDF}" dt="2019-05-04T23:34:18.026" v="2612"/>
          <ac:spMkLst>
            <pc:docMk/>
            <pc:sldMk cId="1483669749" sldId="315"/>
            <ac:spMk id="3" creationId="{BAD56AFB-1E7A-455D-BD64-50A8A46F443F}"/>
          </ac:spMkLst>
        </pc:spChg>
      </pc:sldChg>
      <pc:sldChg chg="addSp delSp modSp add modAnim">
        <pc:chgData name="Leaf Huang" userId="2b19acc49884122e" providerId="LiveId" clId="{9F303D29-4CCD-4BBF-AC61-08F5958B5CDF}" dt="2019-05-08T19:38:42.204" v="3170"/>
        <pc:sldMkLst>
          <pc:docMk/>
          <pc:sldMk cId="1018173158" sldId="316"/>
        </pc:sldMkLst>
        <pc:spChg chg="del mod">
          <ac:chgData name="Leaf Huang" userId="2b19acc49884122e" providerId="LiveId" clId="{9F303D29-4CCD-4BBF-AC61-08F5958B5CDF}" dt="2019-05-08T19:36:23.288" v="3155" actId="478"/>
          <ac:spMkLst>
            <pc:docMk/>
            <pc:sldMk cId="1018173158" sldId="316"/>
            <ac:spMk id="2" creationId="{48A5774E-E8AE-41C6-99FE-83272058573D}"/>
          </ac:spMkLst>
        </pc:spChg>
        <pc:spChg chg="mod">
          <ac:chgData name="Leaf Huang" userId="2b19acc49884122e" providerId="LiveId" clId="{9F303D29-4CCD-4BBF-AC61-08F5958B5CDF}" dt="2019-05-08T19:36:34.856" v="3157" actId="1076"/>
          <ac:spMkLst>
            <pc:docMk/>
            <pc:sldMk cId="1018173158" sldId="316"/>
            <ac:spMk id="3" creationId="{B5176430-FC76-4A41-A14F-69A5E6676165}"/>
          </ac:spMkLst>
        </pc:spChg>
        <pc:spChg chg="mod">
          <ac:chgData name="Leaf Huang" userId="2b19acc49884122e" providerId="LiveId" clId="{9F303D29-4CCD-4BBF-AC61-08F5958B5CDF}" dt="2019-05-08T19:38:15.495" v="3168" actId="1076"/>
          <ac:spMkLst>
            <pc:docMk/>
            <pc:sldMk cId="1018173158" sldId="316"/>
            <ac:spMk id="4" creationId="{B4F0BD0F-EBF6-4269-A7B4-497241AD58DE}"/>
          </ac:spMkLst>
        </pc:spChg>
        <pc:spChg chg="mod">
          <ac:chgData name="Leaf Huang" userId="2b19acc49884122e" providerId="LiveId" clId="{9F303D29-4CCD-4BBF-AC61-08F5958B5CDF}" dt="2019-05-08T19:36:40.054" v="3158" actId="1076"/>
          <ac:spMkLst>
            <pc:docMk/>
            <pc:sldMk cId="1018173158" sldId="316"/>
            <ac:spMk id="5" creationId="{32AA55D4-5C79-43EE-A7B9-CD4D37DB5AB7}"/>
          </ac:spMkLst>
        </pc:spChg>
        <pc:spChg chg="mod">
          <ac:chgData name="Leaf Huang" userId="2b19acc49884122e" providerId="LiveId" clId="{9F303D29-4CCD-4BBF-AC61-08F5958B5CDF}" dt="2019-05-08T19:38:15.495" v="3168" actId="1076"/>
          <ac:spMkLst>
            <pc:docMk/>
            <pc:sldMk cId="1018173158" sldId="316"/>
            <ac:spMk id="6" creationId="{B042949D-7358-49E5-98C6-E54785CD3F7C}"/>
          </ac:spMkLst>
        </pc:spChg>
        <pc:spChg chg="add del mod">
          <ac:chgData name="Leaf Huang" userId="2b19acc49884122e" providerId="LiveId" clId="{9F303D29-4CCD-4BBF-AC61-08F5958B5CDF}" dt="2019-05-08T19:36:27.561" v="3156" actId="478"/>
          <ac:spMkLst>
            <pc:docMk/>
            <pc:sldMk cId="1018173158" sldId="316"/>
            <ac:spMk id="7" creationId="{02281298-DEC5-4B32-AE8E-5418FDEA84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2B6789-F0E0-4845-9158-0079FB855D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4E5E9B-B792-4E12-A87A-877AE2C510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958426-32A1-4F85-BE50-4E02E7A2FA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8D60F-94B8-4356-B0B7-CA2CC9576C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924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E980AE-6793-4E1B-BB4C-6CEC52312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6FFDEA-D681-4D6D-B77B-2047B6FA90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711238-DC40-4BF6-A92A-5336A6F1E4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5D63E-1643-49DE-8675-72DB8FFCCD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72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13FC03-612E-497D-A817-43CDD35267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664E06-0DAE-4006-A943-4A25316737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C0FB21-0E20-4369-AEE4-0E3DF0C64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4AF50C-5C50-496D-AC2E-4077F8EBE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791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86E138-D817-4299-9F0F-46BE396E40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AC38FC-3C90-4CA8-A654-1EB60F65C6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01424F-5634-41F3-9137-598B457CBC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06D2B-01E2-48EF-8DF2-FA252F08659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156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F275C7-A67A-4E97-A253-FFBC872B04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89B836-65BF-4F38-83D3-C13302579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154E6E-6E96-4623-8A87-FA1B484603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F935A-B568-4CEA-85C7-153978EB978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16832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F85986-336E-424B-82E9-A3B27BFD6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941AE6-6AA9-49F0-970A-32505FC8AE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57DD17-858F-43ED-A633-F5C5ACB02F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578A5-8CCA-4C7A-8D60-3E96E02376A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74806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14D145-57F9-4A0B-B557-91D9B8257D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B28B15-DF76-488F-9B8C-B25C6013F6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E709AD-E197-4401-ADE4-A303D2A5E2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6DAF6-D283-4BD9-9D01-61F4060A7CA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8807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729E5A-69A1-46B7-9C6A-11939D7C6F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AE1FD30-8F0D-4212-BAD1-0EDFFDABE4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34A9EB7-184A-4F67-88EF-30B139DDC9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D4FDB-BF3C-4D69-81B3-BD9D191719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72632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CDD4CBE-0684-4123-9382-DC075F1587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BD2AD61-7124-4BEF-8959-2126F1F80C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9407A-5301-421D-87C5-B5B3F2F058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D3E2C-6979-496C-950B-1630F6E4818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5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8761A9-8822-4A77-A35E-8BF657F4A7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E0CBF30-2CD8-43CC-A190-36B5253695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00F405-C508-4E59-B4F2-274EC5441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386DA-710D-4EF1-9645-D24C7B5E938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52247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1CA51-14C5-4115-91E8-1031655620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58F436-7F71-406E-BCEA-8DB50880F2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A1CAE8-15AE-456D-8B2C-4D4C0333DB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6AB94-9825-4724-8E33-8EBABC15FB5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16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7CD5EA-A11C-4A42-8ECD-6FE1468C93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4A830F-2A51-4246-B75B-3D8DB98A56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3D8C06-5A58-427D-90EB-436E288172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4539C-67C7-4602-8B90-B5757A4E4B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738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D9CFB-B199-406D-AD1B-AF3876686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F10A07-D59B-4E50-B6AE-C7106256CB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2C3344-DCA1-4C41-9C4C-4419FEC753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32D3F-BE09-464D-A15B-94E5BDE122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4108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60F1AE-BADD-4745-AAF9-7DF5D3D8B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D50D5D-ED70-48A9-B7CC-794451DEB0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1270A5-1DB4-4408-8E7D-69B366836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B29B6-11A6-4F56-9967-3CF5F009DB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946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DC36CF-6C94-4943-BD38-C1B01A4F1E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780ABA-BCA8-41C1-B639-BAD942496E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C1F91A-0AB1-4423-8B8C-ACE1FEF51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DD54E-E000-45A5-BD25-7325EAD9FA2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947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371235-15C6-45F2-8C5E-BDD4A2234A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06BF00-6758-4E9B-BE17-A20FCE0F6E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9D215C-45C0-4B1D-BBF2-2D6D06D7F6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4B391A-F92A-4FB0-B3E4-74CD62814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360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633320-8379-47AE-9C71-4A6CA6F0CC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5EA09E-3181-46EE-A8B3-E4C4818050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99E381-DF7B-4F35-875D-5BB78DFAB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E7D1C-F9EB-4B9B-A536-12F9DBAEC1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53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4E65A0-18B5-4DE9-A2E7-C2B1D9D2DF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4D925B3-2ADD-4258-98CA-1BFB106D23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8A3A3C-C060-4191-BE68-D3A77AEAFF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04AA1-E991-44DD-A452-541F687625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375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8AE69E3-8BB3-4AFD-B272-0ED67833F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6D23D8-9E4E-4274-91FC-A82DB4FEC8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DF6202-61AD-47B4-A14A-181F1E508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E7A775-A859-4B2B-B9D0-08978EC31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08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47975C-ADE3-4A8C-87FA-DD44E93339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C8521E-669E-44BB-BA55-1065B456E7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DFCC301-123A-4DE0-A904-48279E4FE7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C84FA-2D2F-409E-A5C1-C9D5781F7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298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58CBA5-13C6-454E-80F0-2C9A037DF9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FB2B12-6147-47DD-9676-8F8094E72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CB3437-7BDF-4823-B029-CF071E6D0B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4419A3-83BB-49C1-9D6F-4FC2BC5117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37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20A3AA-76DC-42DB-AC34-5185BB26E4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DBF6E8-92D2-4CE1-8939-CB589CF8A6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EC7BB4-6930-4691-9FB9-D33404EF1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AB48A-4A7F-46F3-B4AB-4A40D3153B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241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DE87A51-57A4-41B0-91FB-C02F2AFB6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F81BA18-2194-402F-9990-CCC7D0B4D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E32AFC1-4FAF-40CE-A428-5A084001F23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08B83E1-E792-4CC6-9E9D-E7B97A293E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EC41D44-0897-47AD-BAF5-FC2FECB099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453AF2-52C6-4CF1-8516-3B85C82268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9CFD4F3-AA19-4B30-97C3-05DC86B92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C8A466-BBBA-4890-AF06-35A60A093D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8371CB0-C95D-45FB-B10E-414393A236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630F02F-AEC0-4D2F-8729-44C114D314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10E01D5-2AFE-4963-9EEB-94AFFA5FD8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416847CD-121E-40EF-B607-9EE8782299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796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7632D73-190B-43ED-868C-CDB3CB2017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CN" altLang="en-US" sz="5400" b="1" dirty="0">
                <a:solidFill>
                  <a:schemeClr val="tx1"/>
                </a:solidFill>
                <a:ea typeface="宋体" panose="02010600030101010101" pitchFamily="2" charset="-122"/>
              </a:rPr>
              <a:t>配与不配</a:t>
            </a:r>
            <a:endParaRPr lang="en-US" altLang="en-US" sz="5400" b="1" dirty="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AE1AC7D-0CFC-4781-8575-B675501381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CN" altLang="en-US" sz="3600" b="1">
                <a:ea typeface="宋体" panose="02010600030101010101" pitchFamily="2" charset="-122"/>
              </a:rPr>
              <a:t>黄力夫弟兄</a:t>
            </a:r>
          </a:p>
          <a:p>
            <a:pPr eaLnBrk="1" hangingPunct="1"/>
            <a:r>
              <a:rPr lang="zh-CN" altLang="en-US" sz="3600" b="1">
                <a:ea typeface="宋体" panose="02010600030101010101" pitchFamily="2" charset="-122"/>
              </a:rPr>
              <a:t>北卡华人福音基督教会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F2CA9-5765-45FF-B6D9-3E8433214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恩典与行为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FCB06-F2D0-4D5A-8FEF-B4B014F4B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宗教的看法：好行为      恩典。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世人都犯了罪，亏缺了神的荣耀。						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3:23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他们都偏离正路，一同变为污秽；并没有行善的，连一个也没有。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没有真正的好人。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42D4B71-2E4A-4EBB-974D-D3C519C9C756}"/>
              </a:ext>
            </a:extLst>
          </p:cNvPr>
          <p:cNvSpPr/>
          <p:nvPr/>
        </p:nvSpPr>
        <p:spPr>
          <a:xfrm>
            <a:off x="5181600" y="1371600"/>
            <a:ext cx="978408" cy="36576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61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>
            <a:extLst>
              <a:ext uri="{FF2B5EF4-FFF2-40B4-BE49-F238E27FC236}">
                <a16:creationId xmlns:a16="http://schemas.microsoft.com/office/drawing/2014/main" id="{BC59C3D2-1729-42AB-90BC-872B4E371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84582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你们得救是本乎恩，也因著信；这并不是出於自己，乃是神所赐的；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也不是出於行为，免得有人自夸。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我们原是他的工作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，在基督耶稣里造成的，为要叫我们行善，就是神所预备叫我们行的。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							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以弗所书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8-10</a:t>
            </a: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FBCE910-A4DE-4284-A19F-950B7CD15D8C}"/>
              </a:ext>
            </a:extLst>
          </p:cNvPr>
          <p:cNvGrpSpPr/>
          <p:nvPr/>
        </p:nvGrpSpPr>
        <p:grpSpPr>
          <a:xfrm>
            <a:off x="381000" y="3785382"/>
            <a:ext cx="7924800" cy="646331"/>
            <a:chOff x="762000" y="4800600"/>
            <a:chExt cx="7924800" cy="646331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CF226DEE-445C-481D-9A65-E25A4748AC8F}"/>
                </a:ext>
              </a:extLst>
            </p:cNvPr>
            <p:cNvSpPr txBox="1"/>
            <p:nvPr/>
          </p:nvSpPr>
          <p:spPr>
            <a:xfrm>
              <a:off x="762000" y="4800600"/>
              <a:ext cx="792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b="1" kern="0" dirty="0">
                  <a:solidFill>
                    <a:srgbClr val="000000"/>
                  </a:solidFill>
                  <a:latin typeface="SimSun" panose="02010600030101010101" pitchFamily="2" charset="-122"/>
                  <a:ea typeface="SimSun" panose="02010600030101010101" pitchFamily="2" charset="-122"/>
                  <a:cs typeface="Arial"/>
                </a:rPr>
                <a:t>恩典       </a:t>
              </a:r>
              <a:r>
                <a:rPr lang="zh-CN" altLang="en-US" sz="3600" b="1" dirty="0">
                  <a:latin typeface="SimSun" panose="02010600030101010101" pitchFamily="2" charset="-122"/>
                  <a:ea typeface="SimSun" panose="02010600030101010101" pitchFamily="2" charset="-122"/>
                </a:rPr>
                <a:t>好行为</a:t>
              </a:r>
              <a:endParaRPr lang="en-US" dirty="0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678DD63-4930-40BA-87D0-ADE8224B91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33600" y="4910386"/>
              <a:ext cx="1012024" cy="426757"/>
            </a:xfrm>
            <a:prstGeom prst="rect">
              <a:avLst/>
            </a:prstGeom>
          </p:spPr>
        </p:pic>
      </p:grpSp>
      <p:sp>
        <p:nvSpPr>
          <p:cNvPr id="7" name="Text Box 4">
            <a:extLst>
              <a:ext uri="{FF2B5EF4-FFF2-40B4-BE49-F238E27FC236}">
                <a16:creationId xmlns:a16="http://schemas.microsoft.com/office/drawing/2014/main" id="{401B3D72-BBD9-4A20-8A5D-B83902787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8153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若有人在基督里，他就是新造的人，旧事已过，都变成新的了。	林后 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5:17</a:t>
            </a:r>
            <a:endParaRPr lang="en-US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2BEDA-2440-4259-920A-964C15D3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068"/>
            <a:ext cx="8229600" cy="9445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长老的观点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C75F-305C-43E3-B6CE-73168AE2F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他们到了耶稣那里，就切切的求他说：「你给他行这事是他所配得的；因为他爱我们的百姓，给我们建造会堂。」</a:t>
            </a:r>
            <a:endParaRPr lang="en-US" altLang="zh-CN" sz="3600" b="1" kern="12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好行为是因他佳惠了犹太人。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如果百夫长是帮助了外邦人，这些长老就不见得来说情了。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狭隘的民族观念。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81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FDFCE-3540-4E7D-BEF0-882AA77AC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74"/>
            <a:ext cx="8229600" cy="8683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不配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FBCB-09E6-43A1-891E-7DD233F37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耶稣就和他们同去。</a:t>
            </a:r>
            <a:endParaRPr lang="en-US" altLang="zh-CN" sz="3600" b="1" kern="12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离那家不远，百夫长托几个朋友去见耶稣，对他说：主啊！不要劳动；因你到我舍下，我不敢当。我也自以为不配去见你，只要你说一句话，我的仆人就必好了。</a:t>
            </a:r>
            <a:endParaRPr lang="en-US" altLang="zh-CN" sz="3600" b="1" kern="12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我也自以为不配去见你。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7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949F9-FC04-495A-B61B-269D95639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17"/>
            <a:ext cx="8229600" cy="8683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不配见神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E69EC-DFC2-47A5-8F0F-8F4890BBA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百夫长认识耶稣是神。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只要你说一句话，我的仆人就必好了。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只有神才能用意念行事。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在神面前，只觉得不配。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西门彼得看见，就俯伏在耶稣膝前，说：主啊！离开我，我是个罪人！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6386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BC6E4-6FA5-48B5-8C66-D7F57E03A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我一看见，就仆倒在他脚前，像死了一样。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启 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那时我说：祸哉！我灭亡了！因为我是嘴唇不洁的人，又住在嘴唇不洁的民中，又因我眼见大君王万军之耶和华。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赛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那税吏远远的站著，连举目望天也不敢，只捶著胸说：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神啊，开恩可怜我这个罪人！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』 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601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78F2-4206-49A9-B391-7A7298A4B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17"/>
            <a:ext cx="8229600" cy="8683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耶稣称赞百夫长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3B436-D1FB-4193-BBC7-956C95722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因为我在人的权下，也有兵在我以下，对这个说：</a:t>
            </a:r>
            <a:r>
              <a:rPr lang="en-US" altLang="zh-CN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『</a:t>
            </a:r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去！</a:t>
            </a:r>
            <a:r>
              <a:rPr lang="en-US" altLang="zh-CN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』</a:t>
            </a:r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他就去；对那个说：</a:t>
            </a:r>
            <a:r>
              <a:rPr lang="en-US" altLang="zh-CN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『</a:t>
            </a:r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来！</a:t>
            </a:r>
            <a:r>
              <a:rPr lang="en-US" altLang="zh-CN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』</a:t>
            </a:r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他就来；对我的仆人说：</a:t>
            </a:r>
            <a:r>
              <a:rPr lang="en-US" altLang="zh-CN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『</a:t>
            </a:r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你作这事！</a:t>
            </a:r>
            <a:r>
              <a:rPr lang="en-US" altLang="zh-CN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』</a:t>
            </a:r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他就去做。</a:t>
            </a:r>
            <a:endParaRPr lang="en-US" altLang="zh-CN" sz="3600" b="1" kern="12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百夫长用自己的权柄，来想像耶稣的权柄。</a:t>
            </a:r>
            <a:endParaRPr lang="en-US" altLang="zh-CN" sz="3600" b="1" kern="12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51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0586B-AEA0-4CD4-9E27-93AD955C9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耶稣称赞百夫长的信心。</a:t>
            </a:r>
            <a:endParaRPr lang="en-US" dirty="0"/>
          </a:p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我告诉你们，这麽大的信心，就是在以色列中，我也没有遇见过。</a:t>
            </a:r>
            <a:endParaRPr lang="en-US" altLang="zh-CN" sz="3600" b="1" kern="12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何况这是个外邦人。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2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DF9CE-E2D9-4789-90F6-EC95FDB5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耶稣医治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3FFB4-668C-4B34-B3D2-345C6A04E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那托来的人回到百夫长家里，看见仆人已经好了。</a:t>
            </a:r>
            <a:endParaRPr lang="en-US" altLang="zh-CN" sz="3600" b="1" kern="12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又是一个神迹。</a:t>
            </a:r>
            <a:endParaRPr lang="en-US" altLang="zh-CN" sz="3600" b="1" kern="12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耶稣不但没有见到病人，连百夫长也没见过。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41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BEA64A11-106C-4DDB-BE29-5578A95DB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04800"/>
            <a:ext cx="8001000" cy="614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</a:rPr>
              <a:t>耶稣又到了加利利的迦拿，就是他从前变水为酒的地方；有一个大臣，他的儿子在迦百农患病。他听见耶稣从犹太到了加利利，就来见他，求他下去医治他的儿子，因为他儿子快要死了。耶稣就对他说：“若不看见神迹奇事，你们总是不信。”那大臣说：“先生，求你趁着我的孩子还没有死，就下去。”耶稣对他说：“回去吧，你的儿子活了！”那人信耶稣所说的话，就回去了。</a:t>
            </a:r>
            <a:endParaRPr lang="en-US" altLang="en-US" sz="3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3D8F17-39B2-4016-8CE3-2A1F789DB4AC}"/>
              </a:ext>
            </a:extLst>
          </p:cNvPr>
          <p:cNvSpPr txBox="1"/>
          <p:nvPr/>
        </p:nvSpPr>
        <p:spPr>
          <a:xfrm>
            <a:off x="457200" y="228600"/>
            <a:ext cx="8229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有一个百夫长所宝贵的仆人害病，快要死了。 百夫长风闻耶稣的事，就托犹太人的几个长老去求耶稣来救他的仆人。 他们到了耶稣那里，就切切的求他说：「你给他行这事是他所配得的； 因为他爱我们的百姓，给我们建造会堂。」 耶稣就和他们同去。离那家不远，百夫长托几个朋友去见耶稣，对他说：「主啊！不要劳动；因你到我舍下，我不敢当。我也自以为不配去见你，只要你说一句话，我的仆人就必好了。</a:t>
            </a:r>
          </a:p>
        </p:txBody>
      </p:sp>
    </p:spTree>
    <p:extLst>
      <p:ext uri="{BB962C8B-B14F-4D97-AF65-F5344CB8AC3E}">
        <p14:creationId xmlns:p14="http://schemas.microsoft.com/office/powerpoint/2010/main" val="3492384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DB46DE08-4D37-475A-B39D-069E749CA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"/>
            <a:ext cx="8229600" cy="493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</a:rPr>
              <a:t>正下去的时候，他的仆人迎见他，说他的儿子活了。他就问什么时候见好的。他们说：“昨日未时热就退了。”他便知道这正是耶稣对他说“你儿子活了”的时候；他自己和全家就都信了。这是耶稣在加利利行的第二件神迹，是他从犹太回去以后行的。									约 </a:t>
            </a: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</a:rPr>
              <a:t>4:46-54</a:t>
            </a:r>
            <a:endParaRPr lang="en-US" altLang="en-US" sz="36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90C3C09-3D95-4DDE-8C0D-2E17C4EA13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pPr eaLnBrk="1" hangingPunct="1"/>
            <a:r>
              <a:rPr lang="zh-CN" altLang="en-US" b="1" dirty="0">
                <a:ea typeface="宋体" panose="02010600030101010101" pitchFamily="2" charset="-122"/>
              </a:rPr>
              <a:t>大臣的光景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72EED5B-BEA6-4320-BC38-7402B19F0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229600" cy="4983163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又是一个意大利人。</a:t>
            </a:r>
            <a:endParaRPr lang="en-US" altLang="zh-CN" sz="3600" b="1" dirty="0">
              <a:ea typeface="宋体" panose="02010600030101010101" pitchFamily="2" charset="-122"/>
            </a:endParaRP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是大臣，比百夫长的地位更高。</a:t>
            </a:r>
            <a:endParaRPr lang="en-US" altLang="zh-CN" sz="3600" b="1" dirty="0">
              <a:ea typeface="宋体" panose="02010600030101010101" pitchFamily="2" charset="-122"/>
            </a:endParaRP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有权有势，但儿子重病，一筹莫展。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迦百农距迦拿约一日行程。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听说耶稣又到了加利利，不惜劳苦来见耶稣。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一线希望，寄托在耶稣身上。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BA7C6520-8DC5-4A73-AFB6-C274745BF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求他下去医治他的儿子，因为他儿子快要死了。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大臣以为耶稣只是一般的医生，要亲眼看见病人，才知道如何医治。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先生，求你趁着我的孩子还没有死，就下去。</a:t>
            </a:r>
            <a:endParaRPr lang="zh-CN" altLang="en-US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他以为儿子还没死，才能医治。所以催促耶稣，赶快去迦百农。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44CD976F-6A84-4CB8-9F15-DB7826E85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  <a:noFill/>
        </p:spPr>
        <p:txBody>
          <a:bodyPr/>
          <a:lstStyle/>
          <a:p>
            <a:pPr eaLnBrk="1" hangingPunct="1"/>
            <a:r>
              <a:rPr lang="zh-CN" altLang="en-US" b="1" dirty="0">
                <a:ea typeface="宋体" panose="02010600030101010101" pitchFamily="2" charset="-122"/>
              </a:rPr>
              <a:t>大臣的光景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4E58CFF5-3682-41FD-B4B5-7C2E2DB7F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马利亚</a:t>
            </a:r>
            <a:endParaRPr lang="en-US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9FF33-2DFC-4C78-9544-27D360445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30763"/>
          </a:xfrm>
        </p:spPr>
        <p:txBody>
          <a:bodyPr/>
          <a:lstStyle/>
          <a:p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马利亚到了耶稣那里，看见他，就俯伏在他脚前，说：「主啊，你若早在这里，我兄弟必不死。」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									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约 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11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32</a:t>
            </a:r>
          </a:p>
          <a:p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大臣和马利亚都认为耶稣是个医生。</a:t>
            </a:r>
            <a:endParaRPr lang="en-US" altLang="zh-CN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百夫长却认识耶稣是神。</a:t>
            </a:r>
            <a:endParaRPr lang="en-US" altLang="zh-CN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这些人的信心，都不及百夫长。</a:t>
            </a:r>
            <a:endParaRPr lang="en-US" altLang="zh-CN" sz="3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195D017-15BB-48A1-847A-0FE6C3CB5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zh-CN" altLang="en-US" b="1" dirty="0">
                <a:ea typeface="宋体" panose="02010600030101010101" pitchFamily="2" charset="-122"/>
              </a:rPr>
              <a:t>耶稣的感叹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251A173-7587-4138-9097-A95012C9A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eaLnBrk="1" hangingPunct="1"/>
            <a:r>
              <a:rPr lang="zh-CN" altLang="en-US" sz="3600" b="1" dirty="0">
                <a:ea typeface="宋体" panose="02010600030101010101" pitchFamily="2" charset="-122"/>
              </a:rPr>
              <a:t>若不看见神迹奇事，你们总是不信。</a:t>
            </a:r>
          </a:p>
          <a:p>
            <a:pPr eaLnBrk="1" hangingPunct="1"/>
            <a:r>
              <a:rPr lang="zh-CN" altLang="en-US" sz="3600" b="1" dirty="0">
                <a:ea typeface="宋体" panose="02010600030101010101" pitchFamily="2" charset="-122"/>
              </a:rPr>
              <a:t>神的感叹。</a:t>
            </a:r>
            <a:endParaRPr lang="en-US" altLang="zh-CN" sz="3600" b="1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ea typeface="宋体" panose="02010600030101010101" pitchFamily="2" charset="-122"/>
              </a:rPr>
              <a:t>犹太人尚且如此，何况外邦人。</a:t>
            </a:r>
          </a:p>
          <a:p>
            <a:pPr eaLnBrk="1" hangingPunct="1"/>
            <a:r>
              <a:rPr lang="zh-CN" altLang="en-US" sz="3600" b="1" dirty="0">
                <a:ea typeface="宋体" panose="02010600030101010101" pitchFamily="2" charset="-122"/>
              </a:rPr>
              <a:t>回去吧，你的儿子活了！</a:t>
            </a:r>
            <a:endParaRPr lang="en-US" altLang="zh-CN" sz="3600" b="1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 dirty="0">
                <a:ea typeface="宋体" panose="02010600030101010101" pitchFamily="2" charset="-122"/>
              </a:rPr>
              <a:t>也是一个神迹。</a:t>
            </a:r>
            <a:endParaRPr lang="en-US" altLang="zh-CN" sz="3600" b="1" dirty="0">
              <a:ea typeface="宋体" panose="02010600030101010101" pitchFamily="2" charset="-122"/>
            </a:endParaRPr>
          </a:p>
          <a:p>
            <a:pPr eaLnBrk="1" hangingPunct="1"/>
            <a:r>
              <a:rPr lang="zh-CN" altLang="en-US" sz="3600" b="1">
                <a:ea typeface="宋体" panose="02010600030101010101" pitchFamily="2" charset="-122"/>
              </a:rPr>
              <a:t>但百</a:t>
            </a:r>
            <a:r>
              <a:rPr lang="zh-CN" altLang="en-US" sz="3600" b="1" dirty="0">
                <a:ea typeface="宋体" panose="02010600030101010101" pitchFamily="2" charset="-122"/>
              </a:rPr>
              <a:t>夫长的神迹更美。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6A54CC5-6161-45E1-9F2F-8BFDCA60B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zh-CN" altLang="en-US" b="1" dirty="0">
                <a:ea typeface="宋体" panose="02010600030101010101" pitchFamily="2" charset="-122"/>
              </a:rPr>
              <a:t>大臣的反应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5722FD2-0891-4D8C-AE60-A73F45A6E1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那人信耶稣所说的话，就回去了。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恐怕也是无可奈何。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正下去的时候，他的仆人迎见他，说他的儿子活了。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他就问什么时候见好的。他们说：“昨日未时（下午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点）热就退了。”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BE8B3AB8-5F52-4EB6-90E7-C144F5AA5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440363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他便知道这正是耶稣对他说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600" b="1" dirty="0">
                <a:ea typeface="宋体" panose="02010600030101010101" pitchFamily="2" charset="-122"/>
              </a:rPr>
              <a:t>你儿子活了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en-US" sz="3600" b="1" dirty="0">
                <a:ea typeface="宋体" panose="02010600030101010101" pitchFamily="2" charset="-122"/>
              </a:rPr>
              <a:t>的时候。</a:t>
            </a:r>
            <a:endParaRPr lang="en-US" altLang="zh-CN" sz="3600" dirty="0">
              <a:ea typeface="宋体" panose="02010600030101010101" pitchFamily="2" charset="-122"/>
            </a:endParaRP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他自己和全家就都信了。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那人信耶稣所说的话。不是耶稣自己。</a:t>
            </a:r>
          </a:p>
          <a:p>
            <a:pPr eaLnBrk="1" hangingPunct="1">
              <a:spcAft>
                <a:spcPct val="20000"/>
              </a:spcAft>
            </a:pPr>
            <a:r>
              <a:rPr lang="zh-CN" altLang="en-US" sz="3600" b="1" dirty="0">
                <a:ea typeface="宋体" panose="02010600030101010101" pitchFamily="2" charset="-122"/>
              </a:rPr>
              <a:t>但现在信了耶稣自己。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76430-FC76-4A41-A14F-69A5E6676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672307"/>
            <a:ext cx="3028950" cy="639762"/>
          </a:xfrm>
        </p:spPr>
        <p:txBody>
          <a:bodyPr/>
          <a:lstStyle/>
          <a:p>
            <a:r>
              <a:rPr lang="zh-CN" altLang="en-US" sz="3600" dirty="0">
                <a:latin typeface="SimSun" panose="02010600030101010101" pitchFamily="2" charset="-122"/>
                <a:ea typeface="SimSun" panose="02010600030101010101" pitchFamily="2" charset="-122"/>
              </a:rPr>
              <a:t>百夫长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0BD0F-EBF6-4269-A7B4-497241AD5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4297363"/>
          </a:xfrm>
        </p:spPr>
        <p:txBody>
          <a:bodyPr/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外邦人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仆人生病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耶稣是神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知道自己不配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罪人见神的态度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耶稣称赞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耶稣医治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AA55D4-5C79-43EE-A7B9-CD4D37DB5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29200" y="672307"/>
            <a:ext cx="3028950" cy="639762"/>
          </a:xfrm>
        </p:spPr>
        <p:txBody>
          <a:bodyPr/>
          <a:lstStyle/>
          <a:p>
            <a:r>
              <a:rPr lang="zh-CN" altLang="en-US" sz="3600" dirty="0">
                <a:latin typeface="SimSun" panose="02010600030101010101" pitchFamily="2" charset="-122"/>
                <a:ea typeface="SimSun" panose="02010600030101010101" pitchFamily="2" charset="-122"/>
              </a:rPr>
              <a:t>大臣</a:t>
            </a:r>
            <a:endParaRPr lang="en-US" sz="3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42949D-7358-49E5-98C6-E54785CD3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041775" cy="4297363"/>
          </a:xfrm>
        </p:spPr>
        <p:txBody>
          <a:bodyPr/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外邦人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儿子生病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耶稣是医生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亲自来请耶稣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家长请医生的态度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耶稣感叹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耶稣医治</a:t>
            </a:r>
            <a:endParaRPr lang="en-US" altLang="zh-CN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8173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A3E0E-991F-478D-856F-A7D759A6A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17"/>
            <a:ext cx="8229600" cy="8683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56AFB-1E7A-455D-BD64-50A8A46F4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我们和百夫长一样，都是不配的。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如果主不听我们的祷告，是正常的。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如果祷告蒙应允，是莫大的恩典，因为我们不配。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祷告不配，奉耶稣的名。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信心大的有恩典，信心小的也有恩典。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恩典的主权在于神。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366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4EBF3E-B6C7-495D-A904-ADD4841119D0}"/>
              </a:ext>
            </a:extLst>
          </p:cNvPr>
          <p:cNvSpPr txBox="1"/>
          <p:nvPr/>
        </p:nvSpPr>
        <p:spPr>
          <a:xfrm>
            <a:off x="381000" y="228600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因为我在人的权下，也有兵在我以下，对这个说：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去！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他就去；对那个说：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来！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他就来；对我的仆人说：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你作这事！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他就去做。」 耶稣听见这话，就希奇他，转身对跟随的众人说：「我告诉你们，这麽大的信心，就是在以色列中，我也没有遇见过。」 那托来的人回到百夫长家里，看见仆人已经好了。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2-10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37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0F97-F8CB-4307-86F7-AC6C471A0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讲道大纲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50505-B829-4387-8F88-B9DFE2BB4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百夫长。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是他所配得的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我也自以为不配。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耶稣称赞百夫长。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大臣的故事。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317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36955-87A4-4D96-A21B-25AC1A327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378"/>
            <a:ext cx="8229600" cy="90502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百夫长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6EF38-B28B-453A-A053-EFCCE20D5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是意大利人，外邦人。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一个低级军官。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与当地的犹太人关系很好。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他爱我们的百姓，给我们建造会堂。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有一个百夫长所宝贵的仆人害病，快要死了。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195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011C9-0196-42B0-807B-0C1C1A3E4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百夫长认识耶稣的能力。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为什么不来亲自找耶稣？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知道犹太人瞧不起外邦人。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尊重犹太人的习惯。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655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3E2B2-94CE-40FE-8AB8-EE19B0A32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灵里的尊重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91091-0495-4B81-A87A-221CB6428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从世俗的眼光看，百夫长是统治阶级，是个官。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他可以命令耶稣来治病。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但他是个属灵的人，尊重耶稣。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教会里的校长。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就托犹太人的几个长老去求耶稣来救他的仆人。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81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2BEDA-2440-4259-920A-964C15D3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068"/>
            <a:ext cx="8229600" cy="9445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长老的观点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C75F-305C-43E3-B6CE-73168AE2F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r>
              <a:rPr lang="zh-CN" altLang="en-US" sz="3600" b="1" kern="1200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他们到了耶稣那里，就切切的求他说：「你给他行这事是他所配得的； 因为他爱我们的百姓，给我们建造会堂。」</a:t>
            </a:r>
            <a:endParaRPr lang="en-US" altLang="zh-CN" sz="3600" b="1" kern="1200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是他所配得的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，因为百夫长做了好事。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018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AE49F-7F6C-4A09-AD61-030F234C0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配得的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08F4D-F44E-45FB-B49F-F0F3FC620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好人有好报。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普遍的宗教观。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他未尝留下一样好处不给那些行动正直的人。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…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965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2309</TotalTime>
  <Words>1935</Words>
  <Application>Microsoft Office PowerPoint</Application>
  <PresentationFormat>On-screen Show (4:3)</PresentationFormat>
  <Paragraphs>129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SimSun</vt:lpstr>
      <vt:lpstr>SimSun</vt:lpstr>
      <vt:lpstr>Arial</vt:lpstr>
      <vt:lpstr>Times New Roman</vt:lpstr>
      <vt:lpstr>Default Design</vt:lpstr>
      <vt:lpstr>1_Default Design</vt:lpstr>
      <vt:lpstr>配与不配</vt:lpstr>
      <vt:lpstr>PowerPoint Presentation</vt:lpstr>
      <vt:lpstr>PowerPoint Presentation</vt:lpstr>
      <vt:lpstr>讲道大纲</vt:lpstr>
      <vt:lpstr>百夫长</vt:lpstr>
      <vt:lpstr>PowerPoint Presentation</vt:lpstr>
      <vt:lpstr>灵里的尊重</vt:lpstr>
      <vt:lpstr>长老的观点</vt:lpstr>
      <vt:lpstr>配得的</vt:lpstr>
      <vt:lpstr>恩典与行为</vt:lpstr>
      <vt:lpstr>PowerPoint Presentation</vt:lpstr>
      <vt:lpstr>长老的观点</vt:lpstr>
      <vt:lpstr>不配</vt:lpstr>
      <vt:lpstr>不配见神</vt:lpstr>
      <vt:lpstr>PowerPoint Presentation</vt:lpstr>
      <vt:lpstr>耶稣称赞百夫长</vt:lpstr>
      <vt:lpstr>PowerPoint Presentation</vt:lpstr>
      <vt:lpstr>耶稣医治</vt:lpstr>
      <vt:lpstr>PowerPoint Presentation</vt:lpstr>
      <vt:lpstr>PowerPoint Presentation</vt:lpstr>
      <vt:lpstr>大臣的光景</vt:lpstr>
      <vt:lpstr>大臣的光景</vt:lpstr>
      <vt:lpstr>马利亚</vt:lpstr>
      <vt:lpstr>耶稣的感叹</vt:lpstr>
      <vt:lpstr>大臣的反应</vt:lpstr>
      <vt:lpstr>PowerPoint Presentation</vt:lpstr>
      <vt:lpstr>PowerPoint Presentation</vt:lpstr>
      <vt:lpstr>今天的信息</vt:lpstr>
    </vt:vector>
  </TitlesOfParts>
  <Company>UNC-SOP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你的儿子活了！</dc:title>
  <dc:creator>UNC</dc:creator>
  <cp:lastModifiedBy>Huang, Leaf</cp:lastModifiedBy>
  <cp:revision>10</cp:revision>
  <dcterms:created xsi:type="dcterms:W3CDTF">2007-06-22T02:47:08Z</dcterms:created>
  <dcterms:modified xsi:type="dcterms:W3CDTF">2019-05-12T01:48:16Z</dcterms:modified>
</cp:coreProperties>
</file>