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276" r:id="rId3"/>
    <p:sldId id="279" r:id="rId4"/>
    <p:sldId id="278" r:id="rId5"/>
    <p:sldId id="280" r:id="rId6"/>
    <p:sldId id="281" r:id="rId7"/>
    <p:sldId id="282" r:id="rId8"/>
    <p:sldId id="283" r:id="rId9"/>
    <p:sldId id="284" r:id="rId10"/>
    <p:sldId id="285" r:id="rId11"/>
    <p:sldId id="287" r:id="rId12"/>
    <p:sldId id="288" r:id="rId13"/>
    <p:sldId id="289" r:id="rId14"/>
    <p:sldId id="290" r:id="rId15"/>
    <p:sldId id="291" r:id="rId16"/>
    <p:sldId id="286" r:id="rId17"/>
    <p:sldId id="292" r:id="rId18"/>
    <p:sldId id="293" r:id="rId19"/>
    <p:sldId id="294" r:id="rId20"/>
    <p:sldId id="29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8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83EAE1-150B-44F2-AFF1-D3537B9109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6D5C4A1B-7D12-4BD5-8AFC-B3766F56B4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43ADC530-97E8-4890-8D54-04FBD9D38447}"/>
              </a:ext>
            </a:extLst>
          </p:cNvPr>
          <p:cNvSpPr>
            <a:spLocks noGrp="1"/>
          </p:cNvSpPr>
          <p:nvPr>
            <p:ph type="dt" sz="half" idx="10"/>
          </p:nvPr>
        </p:nvSpPr>
        <p:spPr/>
        <p:txBody>
          <a:bodyPr/>
          <a:lstStyle/>
          <a:p>
            <a:fld id="{9EE8E33D-39C2-4AFC-9C94-818E1C16BAFF}" type="datetimeFigureOut">
              <a:rPr lang="en-US" smtClean="0"/>
              <a:t>4/27/2019</a:t>
            </a:fld>
            <a:endParaRPr lang="en-US"/>
          </a:p>
        </p:txBody>
      </p:sp>
      <p:sp>
        <p:nvSpPr>
          <p:cNvPr id="5" name="Footer Placeholder 4">
            <a:extLst>
              <a:ext uri="{FF2B5EF4-FFF2-40B4-BE49-F238E27FC236}">
                <a16:creationId xmlns="" xmlns:a16="http://schemas.microsoft.com/office/drawing/2014/main" id="{AB2E48C3-D052-43DF-AD0D-F5C4DADE1D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5C2B46F-6AB6-49CA-BBDD-7412A9C505FD}"/>
              </a:ext>
            </a:extLst>
          </p:cNvPr>
          <p:cNvSpPr>
            <a:spLocks noGrp="1"/>
          </p:cNvSpPr>
          <p:nvPr>
            <p:ph type="sldNum" sz="quarter" idx="12"/>
          </p:nvPr>
        </p:nvSpPr>
        <p:spPr/>
        <p:txBody>
          <a:bodyPr/>
          <a:lstStyle/>
          <a:p>
            <a:fld id="{2E0DB9C2-2B61-4722-83AA-62A22C30D942}" type="slidenum">
              <a:rPr lang="en-US" smtClean="0"/>
              <a:t>‹#›</a:t>
            </a:fld>
            <a:endParaRPr lang="en-US"/>
          </a:p>
        </p:txBody>
      </p:sp>
    </p:spTree>
    <p:extLst>
      <p:ext uri="{BB962C8B-B14F-4D97-AF65-F5344CB8AC3E}">
        <p14:creationId xmlns:p14="http://schemas.microsoft.com/office/powerpoint/2010/main" val="2589212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09296D-B9A0-4330-AF5B-0BDC209F5F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1CD9A792-A78A-4897-BFCD-F6F172BF69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7FD91AE-D54D-43F4-8873-B2B2132FD4C9}"/>
              </a:ext>
            </a:extLst>
          </p:cNvPr>
          <p:cNvSpPr>
            <a:spLocks noGrp="1"/>
          </p:cNvSpPr>
          <p:nvPr>
            <p:ph type="dt" sz="half" idx="10"/>
          </p:nvPr>
        </p:nvSpPr>
        <p:spPr/>
        <p:txBody>
          <a:bodyPr/>
          <a:lstStyle/>
          <a:p>
            <a:fld id="{9EE8E33D-39C2-4AFC-9C94-818E1C16BAFF}" type="datetimeFigureOut">
              <a:rPr lang="en-US" smtClean="0"/>
              <a:t>4/27/2019</a:t>
            </a:fld>
            <a:endParaRPr lang="en-US"/>
          </a:p>
        </p:txBody>
      </p:sp>
      <p:sp>
        <p:nvSpPr>
          <p:cNvPr id="5" name="Footer Placeholder 4">
            <a:extLst>
              <a:ext uri="{FF2B5EF4-FFF2-40B4-BE49-F238E27FC236}">
                <a16:creationId xmlns="" xmlns:a16="http://schemas.microsoft.com/office/drawing/2014/main" id="{71D39ECF-E7CF-458E-9B00-3F2BE3E0E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0315344-3D40-416F-9992-CC43D09D6E1C}"/>
              </a:ext>
            </a:extLst>
          </p:cNvPr>
          <p:cNvSpPr>
            <a:spLocks noGrp="1"/>
          </p:cNvSpPr>
          <p:nvPr>
            <p:ph type="sldNum" sz="quarter" idx="12"/>
          </p:nvPr>
        </p:nvSpPr>
        <p:spPr/>
        <p:txBody>
          <a:bodyPr/>
          <a:lstStyle/>
          <a:p>
            <a:fld id="{2E0DB9C2-2B61-4722-83AA-62A22C30D942}" type="slidenum">
              <a:rPr lang="en-US" smtClean="0"/>
              <a:t>‹#›</a:t>
            </a:fld>
            <a:endParaRPr lang="en-US"/>
          </a:p>
        </p:txBody>
      </p:sp>
    </p:spTree>
    <p:extLst>
      <p:ext uri="{BB962C8B-B14F-4D97-AF65-F5344CB8AC3E}">
        <p14:creationId xmlns:p14="http://schemas.microsoft.com/office/powerpoint/2010/main" val="81607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71476879-92D7-4B90-AF16-D9DE19AAE2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E3512549-F373-415A-A369-0CD8005300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A88F4ED-356D-4827-ACFA-6594ACB0C29F}"/>
              </a:ext>
            </a:extLst>
          </p:cNvPr>
          <p:cNvSpPr>
            <a:spLocks noGrp="1"/>
          </p:cNvSpPr>
          <p:nvPr>
            <p:ph type="dt" sz="half" idx="10"/>
          </p:nvPr>
        </p:nvSpPr>
        <p:spPr/>
        <p:txBody>
          <a:bodyPr/>
          <a:lstStyle/>
          <a:p>
            <a:fld id="{9EE8E33D-39C2-4AFC-9C94-818E1C16BAFF}" type="datetimeFigureOut">
              <a:rPr lang="en-US" smtClean="0"/>
              <a:t>4/27/2019</a:t>
            </a:fld>
            <a:endParaRPr lang="en-US"/>
          </a:p>
        </p:txBody>
      </p:sp>
      <p:sp>
        <p:nvSpPr>
          <p:cNvPr id="5" name="Footer Placeholder 4">
            <a:extLst>
              <a:ext uri="{FF2B5EF4-FFF2-40B4-BE49-F238E27FC236}">
                <a16:creationId xmlns="" xmlns:a16="http://schemas.microsoft.com/office/drawing/2014/main" id="{7B8E3D0B-A887-4436-BA34-B1B47056A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F8FE24D-F776-4955-8E12-B4FF6E28B9EF}"/>
              </a:ext>
            </a:extLst>
          </p:cNvPr>
          <p:cNvSpPr>
            <a:spLocks noGrp="1"/>
          </p:cNvSpPr>
          <p:nvPr>
            <p:ph type="sldNum" sz="quarter" idx="12"/>
          </p:nvPr>
        </p:nvSpPr>
        <p:spPr/>
        <p:txBody>
          <a:bodyPr/>
          <a:lstStyle/>
          <a:p>
            <a:fld id="{2E0DB9C2-2B61-4722-83AA-62A22C30D942}" type="slidenum">
              <a:rPr lang="en-US" smtClean="0"/>
              <a:t>‹#›</a:t>
            </a:fld>
            <a:endParaRPr lang="en-US"/>
          </a:p>
        </p:txBody>
      </p:sp>
    </p:spTree>
    <p:extLst>
      <p:ext uri="{BB962C8B-B14F-4D97-AF65-F5344CB8AC3E}">
        <p14:creationId xmlns:p14="http://schemas.microsoft.com/office/powerpoint/2010/main" val="1539721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C616460-01B0-4D72-8550-D10B3595DE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ACA140F4-FC9B-4FE0-B34D-97BE15179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725E164-6C54-4EBA-9EFC-211AD7B65B2D}"/>
              </a:ext>
            </a:extLst>
          </p:cNvPr>
          <p:cNvSpPr>
            <a:spLocks noGrp="1"/>
          </p:cNvSpPr>
          <p:nvPr>
            <p:ph type="dt" sz="half" idx="10"/>
          </p:nvPr>
        </p:nvSpPr>
        <p:spPr/>
        <p:txBody>
          <a:bodyPr/>
          <a:lstStyle/>
          <a:p>
            <a:fld id="{9EE8E33D-39C2-4AFC-9C94-818E1C16BAFF}" type="datetimeFigureOut">
              <a:rPr lang="en-US" smtClean="0"/>
              <a:t>4/27/2019</a:t>
            </a:fld>
            <a:endParaRPr lang="en-US"/>
          </a:p>
        </p:txBody>
      </p:sp>
      <p:sp>
        <p:nvSpPr>
          <p:cNvPr id="5" name="Footer Placeholder 4">
            <a:extLst>
              <a:ext uri="{FF2B5EF4-FFF2-40B4-BE49-F238E27FC236}">
                <a16:creationId xmlns="" xmlns:a16="http://schemas.microsoft.com/office/drawing/2014/main" id="{33D29C3D-4C44-441B-B7CE-D778DDE837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7DF39E7-CED9-490B-98F7-FAA96B075B37}"/>
              </a:ext>
            </a:extLst>
          </p:cNvPr>
          <p:cNvSpPr>
            <a:spLocks noGrp="1"/>
          </p:cNvSpPr>
          <p:nvPr>
            <p:ph type="sldNum" sz="quarter" idx="12"/>
          </p:nvPr>
        </p:nvSpPr>
        <p:spPr/>
        <p:txBody>
          <a:bodyPr/>
          <a:lstStyle/>
          <a:p>
            <a:fld id="{2E0DB9C2-2B61-4722-83AA-62A22C30D942}" type="slidenum">
              <a:rPr lang="en-US" smtClean="0"/>
              <a:t>‹#›</a:t>
            </a:fld>
            <a:endParaRPr lang="en-US"/>
          </a:p>
        </p:txBody>
      </p:sp>
    </p:spTree>
    <p:extLst>
      <p:ext uri="{BB962C8B-B14F-4D97-AF65-F5344CB8AC3E}">
        <p14:creationId xmlns:p14="http://schemas.microsoft.com/office/powerpoint/2010/main" val="2181035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D85619-4771-4095-93FB-84A4244D2FA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A2EAA755-1939-4BD3-AF30-08E1B2C22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900C168F-54CB-495F-A70C-83B378D4A50B}"/>
              </a:ext>
            </a:extLst>
          </p:cNvPr>
          <p:cNvSpPr>
            <a:spLocks noGrp="1"/>
          </p:cNvSpPr>
          <p:nvPr>
            <p:ph type="dt" sz="half" idx="10"/>
          </p:nvPr>
        </p:nvSpPr>
        <p:spPr/>
        <p:txBody>
          <a:bodyPr/>
          <a:lstStyle/>
          <a:p>
            <a:fld id="{9EE8E33D-39C2-4AFC-9C94-818E1C16BAFF}" type="datetimeFigureOut">
              <a:rPr lang="en-US" smtClean="0"/>
              <a:t>4/27/2019</a:t>
            </a:fld>
            <a:endParaRPr lang="en-US"/>
          </a:p>
        </p:txBody>
      </p:sp>
      <p:sp>
        <p:nvSpPr>
          <p:cNvPr id="5" name="Footer Placeholder 4">
            <a:extLst>
              <a:ext uri="{FF2B5EF4-FFF2-40B4-BE49-F238E27FC236}">
                <a16:creationId xmlns="" xmlns:a16="http://schemas.microsoft.com/office/drawing/2014/main" id="{641CB933-1E56-49C7-98F1-654C52BB45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D8B0288-8BC5-4417-AE0B-28F34B8EA95B}"/>
              </a:ext>
            </a:extLst>
          </p:cNvPr>
          <p:cNvSpPr>
            <a:spLocks noGrp="1"/>
          </p:cNvSpPr>
          <p:nvPr>
            <p:ph type="sldNum" sz="quarter" idx="12"/>
          </p:nvPr>
        </p:nvSpPr>
        <p:spPr/>
        <p:txBody>
          <a:bodyPr/>
          <a:lstStyle/>
          <a:p>
            <a:fld id="{2E0DB9C2-2B61-4722-83AA-62A22C30D942}" type="slidenum">
              <a:rPr lang="en-US" smtClean="0"/>
              <a:t>‹#›</a:t>
            </a:fld>
            <a:endParaRPr lang="en-US"/>
          </a:p>
        </p:txBody>
      </p:sp>
    </p:spTree>
    <p:extLst>
      <p:ext uri="{BB962C8B-B14F-4D97-AF65-F5344CB8AC3E}">
        <p14:creationId xmlns:p14="http://schemas.microsoft.com/office/powerpoint/2010/main" val="81705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47C1E8-0AC8-45E4-9F7E-CC1D6839E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7F856C33-FE4A-4F46-921D-A0F1584C44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B70FE33-0DE1-40B1-AC48-7594D13F6D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E994CE33-DBAF-4262-AD22-0C5AA643F4E8}"/>
              </a:ext>
            </a:extLst>
          </p:cNvPr>
          <p:cNvSpPr>
            <a:spLocks noGrp="1"/>
          </p:cNvSpPr>
          <p:nvPr>
            <p:ph type="dt" sz="half" idx="10"/>
          </p:nvPr>
        </p:nvSpPr>
        <p:spPr/>
        <p:txBody>
          <a:bodyPr/>
          <a:lstStyle/>
          <a:p>
            <a:fld id="{9EE8E33D-39C2-4AFC-9C94-818E1C16BAFF}" type="datetimeFigureOut">
              <a:rPr lang="en-US" smtClean="0"/>
              <a:t>4/27/2019</a:t>
            </a:fld>
            <a:endParaRPr lang="en-US"/>
          </a:p>
        </p:txBody>
      </p:sp>
      <p:sp>
        <p:nvSpPr>
          <p:cNvPr id="6" name="Footer Placeholder 5">
            <a:extLst>
              <a:ext uri="{FF2B5EF4-FFF2-40B4-BE49-F238E27FC236}">
                <a16:creationId xmlns="" xmlns:a16="http://schemas.microsoft.com/office/drawing/2014/main" id="{6A48ADE9-C54D-412C-AD5B-0410805431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4D9F172-58D7-42A3-9CE8-AF27A1EAC947}"/>
              </a:ext>
            </a:extLst>
          </p:cNvPr>
          <p:cNvSpPr>
            <a:spLocks noGrp="1"/>
          </p:cNvSpPr>
          <p:nvPr>
            <p:ph type="sldNum" sz="quarter" idx="12"/>
          </p:nvPr>
        </p:nvSpPr>
        <p:spPr/>
        <p:txBody>
          <a:bodyPr/>
          <a:lstStyle/>
          <a:p>
            <a:fld id="{2E0DB9C2-2B61-4722-83AA-62A22C30D942}" type="slidenum">
              <a:rPr lang="en-US" smtClean="0"/>
              <a:t>‹#›</a:t>
            </a:fld>
            <a:endParaRPr lang="en-US"/>
          </a:p>
        </p:txBody>
      </p:sp>
    </p:spTree>
    <p:extLst>
      <p:ext uri="{BB962C8B-B14F-4D97-AF65-F5344CB8AC3E}">
        <p14:creationId xmlns:p14="http://schemas.microsoft.com/office/powerpoint/2010/main" val="3895788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7A1E06-DBF6-4BFD-AF34-73D72D575D3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9F23BCE8-E2E5-4119-B23F-1D2105025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C2F85E0-EDB3-4BFB-90C0-7FB6256D7E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BAAD41F-EF70-4B67-B521-3AD85F1901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CCC295B-2110-439C-8474-4AE6B64E9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2D79D4C-7518-4F0F-930E-64FB80418EBB}"/>
              </a:ext>
            </a:extLst>
          </p:cNvPr>
          <p:cNvSpPr>
            <a:spLocks noGrp="1"/>
          </p:cNvSpPr>
          <p:nvPr>
            <p:ph type="dt" sz="half" idx="10"/>
          </p:nvPr>
        </p:nvSpPr>
        <p:spPr/>
        <p:txBody>
          <a:bodyPr/>
          <a:lstStyle/>
          <a:p>
            <a:fld id="{9EE8E33D-39C2-4AFC-9C94-818E1C16BAFF}" type="datetimeFigureOut">
              <a:rPr lang="en-US" smtClean="0"/>
              <a:t>4/27/2019</a:t>
            </a:fld>
            <a:endParaRPr lang="en-US"/>
          </a:p>
        </p:txBody>
      </p:sp>
      <p:sp>
        <p:nvSpPr>
          <p:cNvPr id="8" name="Footer Placeholder 7">
            <a:extLst>
              <a:ext uri="{FF2B5EF4-FFF2-40B4-BE49-F238E27FC236}">
                <a16:creationId xmlns="" xmlns:a16="http://schemas.microsoft.com/office/drawing/2014/main" id="{E7CD46EC-1CF2-47B7-B586-43418AD1E2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456C528-D324-4653-A774-E1169DB8C65A}"/>
              </a:ext>
            </a:extLst>
          </p:cNvPr>
          <p:cNvSpPr>
            <a:spLocks noGrp="1"/>
          </p:cNvSpPr>
          <p:nvPr>
            <p:ph type="sldNum" sz="quarter" idx="12"/>
          </p:nvPr>
        </p:nvSpPr>
        <p:spPr/>
        <p:txBody>
          <a:bodyPr/>
          <a:lstStyle/>
          <a:p>
            <a:fld id="{2E0DB9C2-2B61-4722-83AA-62A22C30D942}" type="slidenum">
              <a:rPr lang="en-US" smtClean="0"/>
              <a:t>‹#›</a:t>
            </a:fld>
            <a:endParaRPr lang="en-US"/>
          </a:p>
        </p:txBody>
      </p:sp>
    </p:spTree>
    <p:extLst>
      <p:ext uri="{BB962C8B-B14F-4D97-AF65-F5344CB8AC3E}">
        <p14:creationId xmlns:p14="http://schemas.microsoft.com/office/powerpoint/2010/main" val="3843551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0481D62-243D-46F0-92E1-36F3EFC287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BD4019A1-260E-4492-B914-782D2D695F88}"/>
              </a:ext>
            </a:extLst>
          </p:cNvPr>
          <p:cNvSpPr>
            <a:spLocks noGrp="1"/>
          </p:cNvSpPr>
          <p:nvPr>
            <p:ph type="dt" sz="half" idx="10"/>
          </p:nvPr>
        </p:nvSpPr>
        <p:spPr/>
        <p:txBody>
          <a:bodyPr/>
          <a:lstStyle/>
          <a:p>
            <a:fld id="{9EE8E33D-39C2-4AFC-9C94-818E1C16BAFF}" type="datetimeFigureOut">
              <a:rPr lang="en-US" smtClean="0"/>
              <a:t>4/27/2019</a:t>
            </a:fld>
            <a:endParaRPr lang="en-US"/>
          </a:p>
        </p:txBody>
      </p:sp>
      <p:sp>
        <p:nvSpPr>
          <p:cNvPr id="4" name="Footer Placeholder 3">
            <a:extLst>
              <a:ext uri="{FF2B5EF4-FFF2-40B4-BE49-F238E27FC236}">
                <a16:creationId xmlns="" xmlns:a16="http://schemas.microsoft.com/office/drawing/2014/main" id="{D0F361D9-9946-4DC2-98C7-D8FDE3DFE1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126607BF-8E82-4149-AFE4-49901A9CB527}"/>
              </a:ext>
            </a:extLst>
          </p:cNvPr>
          <p:cNvSpPr>
            <a:spLocks noGrp="1"/>
          </p:cNvSpPr>
          <p:nvPr>
            <p:ph type="sldNum" sz="quarter" idx="12"/>
          </p:nvPr>
        </p:nvSpPr>
        <p:spPr/>
        <p:txBody>
          <a:bodyPr/>
          <a:lstStyle/>
          <a:p>
            <a:fld id="{2E0DB9C2-2B61-4722-83AA-62A22C30D942}" type="slidenum">
              <a:rPr lang="en-US" smtClean="0"/>
              <a:t>‹#›</a:t>
            </a:fld>
            <a:endParaRPr lang="en-US"/>
          </a:p>
        </p:txBody>
      </p:sp>
    </p:spTree>
    <p:extLst>
      <p:ext uri="{BB962C8B-B14F-4D97-AF65-F5344CB8AC3E}">
        <p14:creationId xmlns:p14="http://schemas.microsoft.com/office/powerpoint/2010/main" val="302915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0DAD373-5A6A-486E-A610-5B8099AAA98D}"/>
              </a:ext>
            </a:extLst>
          </p:cNvPr>
          <p:cNvSpPr>
            <a:spLocks noGrp="1"/>
          </p:cNvSpPr>
          <p:nvPr>
            <p:ph type="dt" sz="half" idx="10"/>
          </p:nvPr>
        </p:nvSpPr>
        <p:spPr/>
        <p:txBody>
          <a:bodyPr/>
          <a:lstStyle/>
          <a:p>
            <a:fld id="{9EE8E33D-39C2-4AFC-9C94-818E1C16BAFF}" type="datetimeFigureOut">
              <a:rPr lang="en-US" smtClean="0"/>
              <a:t>4/27/2019</a:t>
            </a:fld>
            <a:endParaRPr lang="en-US"/>
          </a:p>
        </p:txBody>
      </p:sp>
      <p:sp>
        <p:nvSpPr>
          <p:cNvPr id="3" name="Footer Placeholder 2">
            <a:extLst>
              <a:ext uri="{FF2B5EF4-FFF2-40B4-BE49-F238E27FC236}">
                <a16:creationId xmlns="" xmlns:a16="http://schemas.microsoft.com/office/drawing/2014/main" id="{A132F349-D466-4B18-90A9-94297544B6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DE4875A9-26EB-4333-8F6A-1DEF7B1C1167}"/>
              </a:ext>
            </a:extLst>
          </p:cNvPr>
          <p:cNvSpPr>
            <a:spLocks noGrp="1"/>
          </p:cNvSpPr>
          <p:nvPr>
            <p:ph type="sldNum" sz="quarter" idx="12"/>
          </p:nvPr>
        </p:nvSpPr>
        <p:spPr/>
        <p:txBody>
          <a:bodyPr/>
          <a:lstStyle/>
          <a:p>
            <a:fld id="{2E0DB9C2-2B61-4722-83AA-62A22C30D942}" type="slidenum">
              <a:rPr lang="en-US" smtClean="0"/>
              <a:t>‹#›</a:t>
            </a:fld>
            <a:endParaRPr lang="en-US"/>
          </a:p>
        </p:txBody>
      </p:sp>
    </p:spTree>
    <p:extLst>
      <p:ext uri="{BB962C8B-B14F-4D97-AF65-F5344CB8AC3E}">
        <p14:creationId xmlns:p14="http://schemas.microsoft.com/office/powerpoint/2010/main" val="12231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DFCB22-13F5-4EF5-9643-240CE7598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9B3B77E-8906-4666-9700-CB4DC82EA0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2A9CB479-5614-4E92-BFD9-FF569DF5A4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FE5437C-CDCD-4B6E-AD35-422B683413F0}"/>
              </a:ext>
            </a:extLst>
          </p:cNvPr>
          <p:cNvSpPr>
            <a:spLocks noGrp="1"/>
          </p:cNvSpPr>
          <p:nvPr>
            <p:ph type="dt" sz="half" idx="10"/>
          </p:nvPr>
        </p:nvSpPr>
        <p:spPr/>
        <p:txBody>
          <a:bodyPr/>
          <a:lstStyle/>
          <a:p>
            <a:fld id="{9EE8E33D-39C2-4AFC-9C94-818E1C16BAFF}" type="datetimeFigureOut">
              <a:rPr lang="en-US" smtClean="0"/>
              <a:t>4/27/2019</a:t>
            </a:fld>
            <a:endParaRPr lang="en-US"/>
          </a:p>
        </p:txBody>
      </p:sp>
      <p:sp>
        <p:nvSpPr>
          <p:cNvPr id="6" name="Footer Placeholder 5">
            <a:extLst>
              <a:ext uri="{FF2B5EF4-FFF2-40B4-BE49-F238E27FC236}">
                <a16:creationId xmlns="" xmlns:a16="http://schemas.microsoft.com/office/drawing/2014/main" id="{19B10078-D573-4468-AB08-2BEA678C8D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CEE33C3-E85C-4EDD-8610-BA619106929B}"/>
              </a:ext>
            </a:extLst>
          </p:cNvPr>
          <p:cNvSpPr>
            <a:spLocks noGrp="1"/>
          </p:cNvSpPr>
          <p:nvPr>
            <p:ph type="sldNum" sz="quarter" idx="12"/>
          </p:nvPr>
        </p:nvSpPr>
        <p:spPr/>
        <p:txBody>
          <a:bodyPr/>
          <a:lstStyle/>
          <a:p>
            <a:fld id="{2E0DB9C2-2B61-4722-83AA-62A22C30D942}" type="slidenum">
              <a:rPr lang="en-US" smtClean="0"/>
              <a:t>‹#›</a:t>
            </a:fld>
            <a:endParaRPr lang="en-US"/>
          </a:p>
        </p:txBody>
      </p:sp>
    </p:spTree>
    <p:extLst>
      <p:ext uri="{BB962C8B-B14F-4D97-AF65-F5344CB8AC3E}">
        <p14:creationId xmlns:p14="http://schemas.microsoft.com/office/powerpoint/2010/main" val="640387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668369-44D8-4D0F-8AC3-306658B4B6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47B011EB-6007-471B-9571-DB5230388B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6854FD7-909D-4740-BB29-19A253D712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E4B0C5D-3BFA-428B-AF35-C2D60301308B}"/>
              </a:ext>
            </a:extLst>
          </p:cNvPr>
          <p:cNvSpPr>
            <a:spLocks noGrp="1"/>
          </p:cNvSpPr>
          <p:nvPr>
            <p:ph type="dt" sz="half" idx="10"/>
          </p:nvPr>
        </p:nvSpPr>
        <p:spPr/>
        <p:txBody>
          <a:bodyPr/>
          <a:lstStyle/>
          <a:p>
            <a:fld id="{9EE8E33D-39C2-4AFC-9C94-818E1C16BAFF}" type="datetimeFigureOut">
              <a:rPr lang="en-US" smtClean="0"/>
              <a:t>4/27/2019</a:t>
            </a:fld>
            <a:endParaRPr lang="en-US"/>
          </a:p>
        </p:txBody>
      </p:sp>
      <p:sp>
        <p:nvSpPr>
          <p:cNvPr id="6" name="Footer Placeholder 5">
            <a:extLst>
              <a:ext uri="{FF2B5EF4-FFF2-40B4-BE49-F238E27FC236}">
                <a16:creationId xmlns="" xmlns:a16="http://schemas.microsoft.com/office/drawing/2014/main" id="{EBFBDB02-6208-4335-9D9D-7BA21D4BF9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A32AAC4-00A8-4BD1-9C9A-1B02BF01B740}"/>
              </a:ext>
            </a:extLst>
          </p:cNvPr>
          <p:cNvSpPr>
            <a:spLocks noGrp="1"/>
          </p:cNvSpPr>
          <p:nvPr>
            <p:ph type="sldNum" sz="quarter" idx="12"/>
          </p:nvPr>
        </p:nvSpPr>
        <p:spPr/>
        <p:txBody>
          <a:bodyPr/>
          <a:lstStyle/>
          <a:p>
            <a:fld id="{2E0DB9C2-2B61-4722-83AA-62A22C30D942}" type="slidenum">
              <a:rPr lang="en-US" smtClean="0"/>
              <a:t>‹#›</a:t>
            </a:fld>
            <a:endParaRPr lang="en-US"/>
          </a:p>
        </p:txBody>
      </p:sp>
    </p:spTree>
    <p:extLst>
      <p:ext uri="{BB962C8B-B14F-4D97-AF65-F5344CB8AC3E}">
        <p14:creationId xmlns:p14="http://schemas.microsoft.com/office/powerpoint/2010/main" val="245507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7BD3FC2D-2B98-4C8B-901E-7DF8085B22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FB3700A-E502-4AE9-AE2C-4B3827E5BD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5A1536-FE7C-4B08-A857-3CBA436361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8E33D-39C2-4AFC-9C94-818E1C16BAFF}" type="datetimeFigureOut">
              <a:rPr lang="en-US" smtClean="0"/>
              <a:t>4/27/2019</a:t>
            </a:fld>
            <a:endParaRPr lang="en-US"/>
          </a:p>
        </p:txBody>
      </p:sp>
      <p:sp>
        <p:nvSpPr>
          <p:cNvPr id="5" name="Footer Placeholder 4">
            <a:extLst>
              <a:ext uri="{FF2B5EF4-FFF2-40B4-BE49-F238E27FC236}">
                <a16:creationId xmlns="" xmlns:a16="http://schemas.microsoft.com/office/drawing/2014/main" id="{C04A85C7-FDAE-49AB-8DEC-8306E3A02C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746F946-77AD-461D-A104-556ED9263D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DB9C2-2B61-4722-83AA-62A22C30D942}" type="slidenum">
              <a:rPr lang="en-US" smtClean="0"/>
              <a:t>‹#›</a:t>
            </a:fld>
            <a:endParaRPr lang="en-US"/>
          </a:p>
        </p:txBody>
      </p:sp>
    </p:spTree>
    <p:extLst>
      <p:ext uri="{BB962C8B-B14F-4D97-AF65-F5344CB8AC3E}">
        <p14:creationId xmlns:p14="http://schemas.microsoft.com/office/powerpoint/2010/main" val="1669039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ndianexpress.com/article/world/sri-lanka-church-explosions-live-updates-easter-sunday-hotels-5686599/"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s://www.bangkokpost.com/news/general/1664832/200-killed-in-sri-lanka-blasts#cxrecs_s"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ri lanka, sri lanka blasts, sri lanka explosions, sri lanka church explosions, explosion in sri lanka church, sri lanka church casualties, casualties in sri lanka blasts, easter, easter prayer, blast during easter prayer, world news, indian express">
            <a:extLst>
              <a:ext uri="{FF2B5EF4-FFF2-40B4-BE49-F238E27FC236}">
                <a16:creationId xmlns="" xmlns:a16="http://schemas.microsoft.com/office/drawing/2014/main" id="{6DD16495-711B-4692-976C-7310352351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229475" cy="40195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 xmlns:a16="http://schemas.microsoft.com/office/drawing/2014/main" id="{C862C507-C22E-4827-8803-4CD3935D60C8}"/>
              </a:ext>
            </a:extLst>
          </p:cNvPr>
          <p:cNvSpPr/>
          <p:nvPr/>
        </p:nvSpPr>
        <p:spPr>
          <a:xfrm>
            <a:off x="1" y="0"/>
            <a:ext cx="7229474" cy="276999"/>
          </a:xfrm>
          <a:prstGeom prst="rect">
            <a:avLst/>
          </a:prstGeom>
        </p:spPr>
        <p:txBody>
          <a:bodyPr wrap="square">
            <a:spAutoFit/>
          </a:bodyPr>
          <a:lstStyle/>
          <a:p>
            <a:r>
              <a:rPr lang="en-US" sz="1200" dirty="0">
                <a:hlinkClick r:id="rId3"/>
              </a:rPr>
              <a:t>https://indianexpress.com/article/world/sri-lanka-church-explosions-live-updates-easter-sunday-hotels-5686599/</a:t>
            </a:r>
            <a:endParaRPr lang="en-US" sz="1200" dirty="0"/>
          </a:p>
        </p:txBody>
      </p:sp>
      <p:pic>
        <p:nvPicPr>
          <p:cNvPr id="1028" name="Picture 4" descr="https://static.bangkokpost.com/media/content/dcx/2019/04/22/3168352_620x413.jpg">
            <a:extLst>
              <a:ext uri="{FF2B5EF4-FFF2-40B4-BE49-F238E27FC236}">
                <a16:creationId xmlns="" xmlns:a16="http://schemas.microsoft.com/office/drawing/2014/main" id="{5CB99A6E-75E5-4172-8AA3-228F6730D3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3575" y="2828926"/>
            <a:ext cx="6448425" cy="40195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32FD12FB-E2D5-48B9-94A7-5EAF7C339C22}"/>
              </a:ext>
            </a:extLst>
          </p:cNvPr>
          <p:cNvSpPr/>
          <p:nvPr/>
        </p:nvSpPr>
        <p:spPr>
          <a:xfrm>
            <a:off x="6096000" y="6553111"/>
            <a:ext cx="6096000" cy="276999"/>
          </a:xfrm>
          <a:prstGeom prst="rect">
            <a:avLst/>
          </a:prstGeom>
        </p:spPr>
        <p:txBody>
          <a:bodyPr>
            <a:spAutoFit/>
          </a:bodyPr>
          <a:lstStyle/>
          <a:p>
            <a:r>
              <a:rPr lang="en-US" sz="1200" dirty="0">
                <a:hlinkClick r:id="rId5"/>
              </a:rPr>
              <a:t>https://www.bangkokpost.com/news/general/1664832/200-killed-in-sri-lanka-blasts#cxrecs_s</a:t>
            </a:r>
            <a:endParaRPr lang="en-US" sz="1200" dirty="0"/>
          </a:p>
        </p:txBody>
      </p:sp>
    </p:spTree>
    <p:extLst>
      <p:ext uri="{BB962C8B-B14F-4D97-AF65-F5344CB8AC3E}">
        <p14:creationId xmlns:p14="http://schemas.microsoft.com/office/powerpoint/2010/main" val="402203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798A6DF-C500-4AC9-BE18-E49669192AD6}"/>
              </a:ext>
            </a:extLst>
          </p:cNvPr>
          <p:cNvSpPr>
            <a:spLocks noGrp="1"/>
          </p:cNvSpPr>
          <p:nvPr>
            <p:ph idx="1"/>
          </p:nvPr>
        </p:nvSpPr>
        <p:spPr>
          <a:xfrm>
            <a:off x="710184" y="1975103"/>
            <a:ext cx="10515600" cy="1783081"/>
          </a:xfrm>
        </p:spPr>
        <p:txBody>
          <a:bodyPr>
            <a:normAutofit/>
          </a:bodyPr>
          <a:lstStyle/>
          <a:p>
            <a:pPr marL="0" indent="0" algn="ctr">
              <a:buNone/>
            </a:pPr>
            <a:r>
              <a:rPr lang="zh-CN" altLang="en-US" sz="4000" b="1" dirty="0">
                <a:latin typeface="SimSun" panose="02010600030101010101" pitchFamily="2" charset="-122"/>
                <a:ea typeface="SimSun" panose="02010600030101010101" pitchFamily="2" charset="-122"/>
              </a:rPr>
              <a:t>二</a:t>
            </a:r>
            <a:r>
              <a:rPr lang="en-US" altLang="zh-CN" sz="4000" b="1" dirty="0">
                <a:latin typeface="SimSun" panose="02010600030101010101" pitchFamily="2" charset="-122"/>
                <a:ea typeface="SimSun" panose="02010600030101010101" pitchFamily="2" charset="-122"/>
              </a:rPr>
              <a:t>.</a:t>
            </a:r>
            <a:r>
              <a:rPr lang="zh-CN" altLang="en-US" sz="4000" b="1" dirty="0">
                <a:latin typeface="SimSun" panose="02010600030101010101" pitchFamily="2" charset="-122"/>
                <a:ea typeface="SimSun" panose="02010600030101010101" pitchFamily="2" charset="-122"/>
              </a:rPr>
              <a:t> 放胆的喜乐</a:t>
            </a:r>
            <a:endParaRPr lang="en-US" sz="40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06718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ABA676B8-1505-4384-8E6D-612DB5DB5E53}"/>
              </a:ext>
            </a:extLst>
          </p:cNvPr>
          <p:cNvSpPr>
            <a:spLocks noGrp="1"/>
          </p:cNvSpPr>
          <p:nvPr>
            <p:ph idx="1"/>
          </p:nvPr>
        </p:nvSpPr>
        <p:spPr>
          <a:xfrm>
            <a:off x="93678" y="64008"/>
            <a:ext cx="12004644" cy="6574107"/>
          </a:xfrm>
          <a:prstGeom prst="rect">
            <a:avLst/>
          </a:prstGeom>
        </p:spPr>
        <p:txBody>
          <a:bodyPr wrap="square">
            <a:spAutoFit/>
          </a:bodyPr>
          <a:lstStyle/>
          <a:p>
            <a:pPr marL="0" indent="0">
              <a:buNone/>
            </a:pP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12</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弟兄们，我愿意你们知道，我所遭遇的事更是叫福音兴旺，</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13</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以致我受的捆锁在御营全军和其余的人中，已经显明是为基督的缘故。</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14</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并且那在主里的弟兄多半因我受的捆锁就笃信不疑，越发放胆传神的道，无所惧怕。</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15</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有的传基督是出于嫉妒纷争，也有的是出于好意。</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16</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这一等是出于爱心，知道我是为辩明福音设立的；</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17</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那一等传基督是出于结党，并不诚实，意思要加增我捆锁的苦楚。</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18</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这有何妨呢</a:t>
            </a:r>
            <a:r>
              <a:rPr lang="en-US" altLang="zh-CN"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或是假意，或是真心，无论怎样，基督究竟被传开了。为此，我就欢喜，并且还要欢喜；</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19</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因为我知道，这事藉着你们的祈祷和耶稣基督之灵的帮助，终必叫我得救。</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20</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照着我所切慕、所盼望的，没有一事叫我羞愧。只要凡事放胆，无论是生是死，总叫基督在我身上照常显大。</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21</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因我活着就是基督，我死了就有益处。</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22</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但我在肉身活着，若成就我工夫的果子，我就不知道该挑选什么。</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23</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我正在两难之间，情愿离世与基督同在，因为这是好得无比的。</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24</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然而，我在肉身活着，为你们更是要紧的。</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25</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我既然这样深信，就知道仍要住在世间，且与你们众人同住，使你们在所信的道上又长进又喜乐，</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26</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叫你们在基督耶稣里的欢乐，因我再到你们那里去，就越发加增。</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27</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只要你们行事为人与基督的福音相称，叫我或来见你们，或不在你们那里，可以听见你们的景况，知道你们同有一个心志，站立得稳，为所信的福音齐心努力。</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28</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凡事不怕敌人的惊吓，这是证明他们沉沦，你们得救都是出于神。</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29</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因为你们蒙恩，不但得以信服基督，并要为祂受苦。</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30</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你们的争战，就与你们在我身上从前所看见、现在所听见的一样。</a:t>
            </a:r>
            <a:r>
              <a:rPr lang="zh-CN" altLang="en-US" sz="2600" b="1" dirty="0">
                <a:latin typeface="SimSun" panose="02010600030101010101" pitchFamily="2" charset="-122"/>
                <a:ea typeface="SimSun" panose="02010600030101010101" pitchFamily="2" charset="-122"/>
                <a:cs typeface="PMingLiU" panose="02020500000000000000" pitchFamily="18" charset="-120"/>
              </a:rPr>
              <a:t>（腓一：</a:t>
            </a:r>
            <a:r>
              <a:rPr lang="en-US" sz="2600" b="1" dirty="0">
                <a:latin typeface="SimSun" panose="02010600030101010101" pitchFamily="2" charset="-122"/>
                <a:ea typeface="SimSun" panose="02010600030101010101" pitchFamily="2" charset="-122"/>
                <a:cs typeface="PMingLiU" panose="02020500000000000000" pitchFamily="18" charset="-120"/>
              </a:rPr>
              <a:t>12-30</a:t>
            </a:r>
            <a:r>
              <a:rPr lang="zh-CN" altLang="en-US" sz="2600" b="1" dirty="0">
                <a:latin typeface="SimSun" panose="02010600030101010101" pitchFamily="2" charset="-122"/>
                <a:ea typeface="SimSun" panose="02010600030101010101" pitchFamily="2" charset="-122"/>
                <a:cs typeface="PMingLiU" panose="02020500000000000000" pitchFamily="18" charset="-120"/>
              </a:rPr>
              <a:t>）</a:t>
            </a:r>
            <a:endParaRPr lang="en-US" sz="2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7563209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6B66854-169A-4491-8249-BC0CA2BABC0C}"/>
              </a:ext>
            </a:extLst>
          </p:cNvPr>
          <p:cNvSpPr>
            <a:spLocks noGrp="1"/>
          </p:cNvSpPr>
          <p:nvPr>
            <p:ph idx="1"/>
          </p:nvPr>
        </p:nvSpPr>
        <p:spPr>
          <a:xfrm>
            <a:off x="128016" y="82296"/>
            <a:ext cx="11951208" cy="6647688"/>
          </a:xfrm>
        </p:spPr>
        <p:txBody>
          <a:bodyPr>
            <a:normAutofit/>
          </a:bodyPr>
          <a:lstStyle/>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但以理之三友：“尼布甲尼撒啊，这件事我们不必回答你，即便如此，我们所侍奉的神能将我们从烈火的窑中救出来。王啊，祂必救我们脱离你的手；即或不然，王啊，你当知道我们绝不侍奉你的神，也不敬拜你所立的金像。”（但三：</a:t>
            </a:r>
            <a:r>
              <a:rPr lang="en-US" sz="3600" b="1" dirty="0">
                <a:latin typeface="SimSun" panose="02010600030101010101" pitchFamily="2" charset="-122"/>
                <a:ea typeface="SimSun" panose="02010600030101010101" pitchFamily="2" charset="-122"/>
              </a:rPr>
              <a:t>16-18</a:t>
            </a:r>
            <a:r>
              <a:rPr lang="zh-CN" altLang="en-US" sz="3600" b="1" dirty="0">
                <a:latin typeface="SimSun" panose="02010600030101010101" pitchFamily="2" charset="-122"/>
                <a:ea typeface="SimSun" panose="02010600030101010101" pitchFamily="2" charset="-122"/>
              </a:rPr>
              <a:t>）</a:t>
            </a:r>
            <a:endParaRPr lang="en-US" altLang="zh-CN"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en-US" altLang="zh-CN" sz="3600" b="1" dirty="0">
                <a:latin typeface="SimSun" panose="02010600030101010101" pitchFamily="2" charset="-122"/>
                <a:ea typeface="SimSun" panose="02010600030101010101" pitchFamily="2" charset="-122"/>
              </a:rPr>
              <a:t>“</a:t>
            </a:r>
            <a:r>
              <a:rPr lang="zh-CN" altLang="en-US" sz="3600" b="1" dirty="0">
                <a:latin typeface="SimSun" panose="02010600030101010101" pitchFamily="2" charset="-122"/>
                <a:ea typeface="SimSun" panose="02010600030101010101" pitchFamily="2" charset="-122"/>
              </a:rPr>
              <a:t>即便如此</a:t>
            </a:r>
            <a:r>
              <a:rPr lang="en-US" altLang="zh-CN" sz="3600" b="1" dirty="0">
                <a:latin typeface="SimSun" panose="02010600030101010101" pitchFamily="2" charset="-122"/>
                <a:ea typeface="SimSun" panose="02010600030101010101" pitchFamily="2" charset="-122"/>
              </a:rPr>
              <a:t>”</a:t>
            </a:r>
            <a:r>
              <a:rPr lang="zh-CN" altLang="en-US" sz="3600" b="1" dirty="0">
                <a:latin typeface="SimSun" panose="02010600030101010101" pitchFamily="2" charset="-122"/>
                <a:ea typeface="SimSun" panose="02010600030101010101" pitchFamily="2" charset="-122"/>
              </a:rPr>
              <a:t>的信心，相信神的拯救</a:t>
            </a:r>
            <a:endParaRPr lang="en-US" altLang="zh-CN"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altLang="zh-CN"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solidFill>
                  <a:srgbClr val="0000FF"/>
                </a:solidFill>
                <a:latin typeface="SimSun" panose="02010600030101010101" pitchFamily="2" charset="-122"/>
                <a:ea typeface="SimSun" panose="02010600030101010101" pitchFamily="2" charset="-122"/>
              </a:rPr>
              <a:t>既是这样，还有什么说的呢？神若帮助我们，谁能敌挡我们呢？</a:t>
            </a:r>
            <a:r>
              <a:rPr lang="zh-CN" altLang="en-US" sz="3600" dirty="0">
                <a:latin typeface="SimSun" panose="02010600030101010101" pitchFamily="2" charset="-122"/>
                <a:ea typeface="SimSun" panose="02010600030101010101" pitchFamily="2" charset="-122"/>
              </a:rPr>
              <a:t>（罗八：</a:t>
            </a:r>
            <a:r>
              <a:rPr lang="en-US" sz="3600" dirty="0">
                <a:latin typeface="SimSun" panose="02010600030101010101" pitchFamily="2" charset="-122"/>
                <a:ea typeface="SimSun" panose="02010600030101010101" pitchFamily="2" charset="-122"/>
              </a:rPr>
              <a:t>31</a:t>
            </a:r>
            <a:r>
              <a:rPr lang="zh-CN" altLang="en-US" sz="3600" dirty="0">
                <a:latin typeface="SimSun" panose="02010600030101010101" pitchFamily="2" charset="-122"/>
                <a:ea typeface="SimSun" panose="02010600030101010101" pitchFamily="2" charset="-122"/>
              </a:rPr>
              <a:t>）</a:t>
            </a: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sz="3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2544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6B66854-169A-4491-8249-BC0CA2BABC0C}"/>
              </a:ext>
            </a:extLst>
          </p:cNvPr>
          <p:cNvSpPr>
            <a:spLocks noGrp="1"/>
          </p:cNvSpPr>
          <p:nvPr>
            <p:ph idx="1"/>
          </p:nvPr>
        </p:nvSpPr>
        <p:spPr>
          <a:xfrm>
            <a:off x="128016" y="82296"/>
            <a:ext cx="11825686" cy="6647688"/>
          </a:xfrm>
        </p:spPr>
        <p:txBody>
          <a:bodyPr>
            <a:normAutofit/>
          </a:bodyPr>
          <a:lstStyle/>
          <a:p>
            <a:pPr>
              <a:buFont typeface="Wingdings" panose="05000000000000000000" pitchFamily="2" charset="2"/>
              <a:buChar char="Ø"/>
            </a:pPr>
            <a:r>
              <a:rPr lang="en-US" altLang="zh-CN" sz="3600" b="1" dirty="0">
                <a:latin typeface="SimSun" panose="02010600030101010101" pitchFamily="2" charset="-122"/>
                <a:ea typeface="SimSun" panose="02010600030101010101" pitchFamily="2" charset="-122"/>
              </a:rPr>
              <a:t>“</a:t>
            </a:r>
            <a:r>
              <a:rPr lang="zh-CN" altLang="en-US" sz="3600" b="1" dirty="0">
                <a:latin typeface="SimSun" panose="02010600030101010101" pitchFamily="2" charset="-122"/>
                <a:ea typeface="SimSun" panose="02010600030101010101" pitchFamily="2" charset="-122"/>
              </a:rPr>
              <a:t>即或不然</a:t>
            </a:r>
            <a:r>
              <a:rPr lang="en-US" altLang="zh-CN" sz="3600" b="1" dirty="0">
                <a:latin typeface="SimSun" panose="02010600030101010101" pitchFamily="2" charset="-122"/>
                <a:ea typeface="SimSun" panose="02010600030101010101" pitchFamily="2" charset="-122"/>
              </a:rPr>
              <a:t>”</a:t>
            </a:r>
            <a:r>
              <a:rPr lang="zh-CN" altLang="en-US" sz="3600" b="1" dirty="0">
                <a:latin typeface="SimSun" panose="02010600030101010101" pitchFamily="2" charset="-122"/>
                <a:ea typeface="SimSun" panose="02010600030101010101" pitchFamily="2" charset="-122"/>
              </a:rPr>
              <a:t>的信心，顺服神的安排</a:t>
            </a:r>
            <a:endParaRPr lang="en-US" sz="1400" b="1" dirty="0">
              <a:latin typeface="SimSun" panose="02010600030101010101" pitchFamily="2" charset="-122"/>
              <a:ea typeface="SimSun" panose="02010600030101010101" pitchFamily="2" charset="-122"/>
            </a:endParaRPr>
          </a:p>
          <a:p>
            <a:pPr marL="0" indent="0">
              <a:buNone/>
            </a:pPr>
            <a:endParaRPr lang="en-US" sz="1400" b="1" dirty="0" smtClean="0">
              <a:latin typeface="SimSun" panose="02010600030101010101" pitchFamily="2" charset="-122"/>
              <a:ea typeface="SimSun" panose="02010600030101010101" pitchFamily="2" charset="-122"/>
            </a:endParaRPr>
          </a:p>
          <a:p>
            <a:pPr marL="0" indent="0">
              <a:buNone/>
            </a:pPr>
            <a:endParaRPr lang="en-US" sz="1400" b="1" dirty="0" smtClean="0">
              <a:latin typeface="SimSun" panose="02010600030101010101" pitchFamily="2" charset="-122"/>
              <a:ea typeface="SimSun" panose="02010600030101010101" pitchFamily="2" charset="-122"/>
            </a:endParaRPr>
          </a:p>
          <a:p>
            <a:pPr marL="0" indent="0">
              <a:buNone/>
            </a:pPr>
            <a:endParaRPr lang="en-US"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solidFill>
                  <a:srgbClr val="0000FF"/>
                </a:solidFill>
                <a:latin typeface="SimSun" panose="02010600030101010101" pitchFamily="2" charset="-122"/>
                <a:ea typeface="SimSun" panose="02010600030101010101" pitchFamily="2" charset="-122"/>
              </a:rPr>
              <a:t>我们晓得万事都互相效力，叫爱神的人得益处，就是按祂旨意被召的人。</a:t>
            </a:r>
            <a:r>
              <a:rPr lang="zh-CN" altLang="en-US" sz="3600" b="1" dirty="0">
                <a:latin typeface="SimSun" panose="02010600030101010101" pitchFamily="2" charset="-122"/>
                <a:ea typeface="SimSun" panose="02010600030101010101" pitchFamily="2" charset="-122"/>
              </a:rPr>
              <a:t>（罗八：</a:t>
            </a:r>
            <a:r>
              <a:rPr lang="en-US" sz="3600" b="1" dirty="0">
                <a:latin typeface="SimSun" panose="02010600030101010101" pitchFamily="2" charset="-122"/>
                <a:ea typeface="SimSun" panose="02010600030101010101" pitchFamily="2" charset="-122"/>
              </a:rPr>
              <a:t>28</a:t>
            </a:r>
            <a:r>
              <a:rPr lang="zh-CN" altLang="en-US" sz="3600" b="1" dirty="0">
                <a:latin typeface="SimSun" panose="02010600030101010101" pitchFamily="2" charset="-122"/>
                <a:ea typeface="SimSun" panose="02010600030101010101" pitchFamily="2" charset="-122"/>
              </a:rPr>
              <a:t>）</a:t>
            </a:r>
            <a:endParaRPr lang="en-US" altLang="zh-CN" sz="1400" b="1" dirty="0">
              <a:latin typeface="SimSun" panose="02010600030101010101" pitchFamily="2" charset="-122"/>
              <a:ea typeface="SimSun" panose="02010600030101010101" pitchFamily="2" charset="-122"/>
            </a:endParaRPr>
          </a:p>
          <a:p>
            <a:pPr marL="0" indent="0">
              <a:buNone/>
            </a:pPr>
            <a:endParaRPr lang="en-US" altLang="zh-CN" sz="1400" b="1" dirty="0" smtClean="0">
              <a:latin typeface="SimSun" panose="02010600030101010101" pitchFamily="2" charset="-122"/>
              <a:ea typeface="SimSun" panose="02010600030101010101" pitchFamily="2" charset="-122"/>
            </a:endParaRPr>
          </a:p>
          <a:p>
            <a:pPr marL="0" indent="0">
              <a:buNone/>
            </a:pPr>
            <a:endParaRPr lang="en-US" altLang="zh-CN" sz="1400" b="1" dirty="0">
              <a:latin typeface="SimSun" panose="02010600030101010101" pitchFamily="2" charset="-122"/>
              <a:ea typeface="SimSun" panose="02010600030101010101" pitchFamily="2" charset="-122"/>
            </a:endParaRPr>
          </a:p>
          <a:p>
            <a:pPr marL="0" indent="0">
              <a:buNone/>
            </a:pPr>
            <a:endParaRPr lang="en-US" altLang="zh-CN"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“两难之间</a:t>
            </a:r>
            <a:r>
              <a:rPr lang="zh-CN" altLang="en-US" sz="3600" b="1" dirty="0" smtClean="0">
                <a:latin typeface="SimSun" panose="02010600030101010101" pitchFamily="2" charset="-122"/>
                <a:ea typeface="SimSun" panose="02010600030101010101" pitchFamily="2" charset="-122"/>
              </a:rPr>
              <a:t>”亦可</a:t>
            </a:r>
            <a:r>
              <a:rPr lang="zh-CN" altLang="en-US" sz="3600" b="1" dirty="0">
                <a:latin typeface="SimSun" panose="02010600030101010101" pitchFamily="2" charset="-122"/>
                <a:ea typeface="SimSun" panose="02010600030101010101" pitchFamily="2" charset="-122"/>
              </a:rPr>
              <a:t>说是“两易之间”</a:t>
            </a:r>
            <a:endParaRPr lang="en-US" altLang="zh-CN" sz="1400" b="1" dirty="0">
              <a:latin typeface="SimSun" panose="02010600030101010101" pitchFamily="2" charset="-122"/>
              <a:ea typeface="SimSun" panose="02010600030101010101" pitchFamily="2" charset="-122"/>
            </a:endParaRPr>
          </a:p>
          <a:p>
            <a:pPr marL="0" indent="0">
              <a:buNone/>
            </a:pPr>
            <a:endParaRPr lang="en-US" altLang="zh-CN" sz="14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323019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6B66854-169A-4491-8249-BC0CA2BABC0C}"/>
              </a:ext>
            </a:extLst>
          </p:cNvPr>
          <p:cNvSpPr>
            <a:spLocks noGrp="1"/>
          </p:cNvSpPr>
          <p:nvPr>
            <p:ph idx="1"/>
          </p:nvPr>
        </p:nvSpPr>
        <p:spPr>
          <a:xfrm>
            <a:off x="128016" y="122663"/>
            <a:ext cx="10256205" cy="6607321"/>
          </a:xfrm>
        </p:spPr>
        <p:txBody>
          <a:bodyPr>
            <a:normAutofit/>
          </a:bodyPr>
          <a:lstStyle/>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我们时常为什么事情愁苦为难呢？</a:t>
            </a:r>
            <a:endParaRPr lang="en-US" altLang="zh-CN"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altLang="zh-CN"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越是在意结果，就越被世界牵制</a:t>
            </a:r>
            <a:endParaRPr lang="en-US" altLang="zh-CN" sz="1400" b="1" dirty="0">
              <a:latin typeface="SimSun" panose="02010600030101010101" pitchFamily="2" charset="-122"/>
              <a:ea typeface="SimSun" panose="02010600030101010101" pitchFamily="2" charset="-122"/>
            </a:endParaRPr>
          </a:p>
          <a:p>
            <a:pPr marL="0" indent="0">
              <a:buNone/>
            </a:pPr>
            <a:endParaRPr lang="en-US" altLang="zh-CN"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如何才能放胆：相信神所应许的</a:t>
            </a:r>
            <a:endParaRPr lang="en-US" altLang="zh-CN"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altLang="zh-CN"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solidFill>
                  <a:srgbClr val="0000FF"/>
                </a:solidFill>
                <a:latin typeface="SimSun" panose="02010600030101010101" pitchFamily="2" charset="-122"/>
                <a:ea typeface="SimSun" panose="02010600030101010101" pitchFamily="2" charset="-122"/>
              </a:rPr>
              <a:t>你们要将一切的忧虑卸给神，因为祂顾念你们。</a:t>
            </a:r>
            <a:r>
              <a:rPr lang="zh-CN" altLang="en-US" sz="3600" b="1" dirty="0">
                <a:latin typeface="SimSun" panose="02010600030101010101" pitchFamily="2" charset="-122"/>
                <a:ea typeface="SimSun" panose="02010600030101010101" pitchFamily="2" charset="-122"/>
              </a:rPr>
              <a:t>（彼前五：</a:t>
            </a:r>
            <a:r>
              <a:rPr lang="en-US" sz="3600" b="1" dirty="0">
                <a:latin typeface="SimSun" panose="02010600030101010101" pitchFamily="2" charset="-122"/>
                <a:ea typeface="SimSun" panose="02010600030101010101" pitchFamily="2" charset="-122"/>
              </a:rPr>
              <a:t>7</a:t>
            </a:r>
            <a:r>
              <a:rPr lang="zh-CN" altLang="en-US" sz="3600" b="1" dirty="0">
                <a:latin typeface="SimSun" panose="02010600030101010101" pitchFamily="2" charset="-122"/>
                <a:ea typeface="SimSun" panose="02010600030101010101" pitchFamily="2" charset="-122"/>
              </a:rPr>
              <a:t>）</a:t>
            </a:r>
            <a:endParaRPr lang="en-US" altLang="zh-CN"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altLang="zh-CN" sz="14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陈礼弟姊妹不幸遭枪击后的见证</a:t>
            </a: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sz="3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58441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6B66854-169A-4491-8249-BC0CA2BABC0C}"/>
              </a:ext>
            </a:extLst>
          </p:cNvPr>
          <p:cNvSpPr>
            <a:spLocks noGrp="1"/>
          </p:cNvSpPr>
          <p:nvPr>
            <p:ph idx="1"/>
          </p:nvPr>
        </p:nvSpPr>
        <p:spPr>
          <a:xfrm>
            <a:off x="128017" y="122663"/>
            <a:ext cx="11642226" cy="6607321"/>
          </a:xfrm>
        </p:spPr>
        <p:txBody>
          <a:bodyPr>
            <a:normAutofit/>
          </a:bodyPr>
          <a:lstStyle/>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如何才能放胆：相信神所安排的</a:t>
            </a:r>
            <a:endParaRPr lang="en-US" altLang="zh-CN" sz="1000" b="1" dirty="0">
              <a:latin typeface="SimSun" panose="02010600030101010101" pitchFamily="2" charset="-122"/>
              <a:ea typeface="SimSun" panose="02010600030101010101" pitchFamily="2" charset="-122"/>
            </a:endParaRPr>
          </a:p>
          <a:p>
            <a:pPr marL="0" indent="0">
              <a:buNone/>
            </a:pPr>
            <a:endParaRPr lang="en-US" altLang="zh-CN" sz="10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solidFill>
                  <a:srgbClr val="0000FF"/>
                </a:solidFill>
                <a:latin typeface="SimSun" panose="02010600030101010101" pitchFamily="2" charset="-122"/>
                <a:ea typeface="SimSun" panose="02010600030101010101" pitchFamily="2" charset="-122"/>
              </a:rPr>
              <a:t>那赐诸般恩典的神曾在基督里召你们，得享祂永远的荣耀，等你们暂受苦难之后，必要亲自成全你们，坚固你们，赐力量给你们。</a:t>
            </a:r>
            <a:r>
              <a:rPr lang="zh-CN" altLang="en-US" sz="3600" b="1" dirty="0">
                <a:latin typeface="SimSun" panose="02010600030101010101" pitchFamily="2" charset="-122"/>
                <a:ea typeface="SimSun" panose="02010600030101010101" pitchFamily="2" charset="-122"/>
              </a:rPr>
              <a:t>（彼前五：</a:t>
            </a:r>
            <a:r>
              <a:rPr lang="en-US" sz="3600" b="1" dirty="0">
                <a:latin typeface="SimSun" panose="02010600030101010101" pitchFamily="2" charset="-122"/>
                <a:ea typeface="SimSun" panose="02010600030101010101" pitchFamily="2" charset="-122"/>
              </a:rPr>
              <a:t>10</a:t>
            </a:r>
            <a:r>
              <a:rPr lang="zh-CN" altLang="en-US" sz="3600" b="1" dirty="0">
                <a:latin typeface="SimSun" panose="02010600030101010101" pitchFamily="2" charset="-122"/>
                <a:ea typeface="SimSun" panose="02010600030101010101" pitchFamily="2" charset="-122"/>
              </a:rPr>
              <a:t>）</a:t>
            </a:r>
            <a:endParaRPr lang="en-US" altLang="zh-CN" sz="1000" b="1" dirty="0">
              <a:latin typeface="SimSun" panose="02010600030101010101" pitchFamily="2" charset="-122"/>
              <a:ea typeface="SimSun" panose="02010600030101010101" pitchFamily="2" charset="-122"/>
            </a:endParaRPr>
          </a:p>
          <a:p>
            <a:pPr marL="0" indent="0">
              <a:buNone/>
            </a:pPr>
            <a:endParaRPr lang="en-US" altLang="zh-CN" sz="10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一位姊妹遭遇不幸后写出的诗歌</a:t>
            </a:r>
            <a:endParaRPr lang="en-US" altLang="zh-CN" sz="1000" b="1" dirty="0">
              <a:latin typeface="SimSun" panose="02010600030101010101" pitchFamily="2" charset="-122"/>
              <a:ea typeface="SimSun" panose="02010600030101010101" pitchFamily="2" charset="-122"/>
            </a:endParaRPr>
          </a:p>
          <a:p>
            <a:pPr marL="0" indent="0">
              <a:buNone/>
            </a:pPr>
            <a:endParaRPr lang="en-US" altLang="zh-CN" sz="10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信靠耶稣何等甜美：耶稣，耶稣，何等可靠，多少事上已证明。耶稣，耶稣，宝贵耶稣，愿我信心更坚定。</a:t>
            </a:r>
            <a:endParaRPr lang="en-US" sz="3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23927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798A6DF-C500-4AC9-BE18-E49669192AD6}"/>
              </a:ext>
            </a:extLst>
          </p:cNvPr>
          <p:cNvSpPr>
            <a:spLocks noGrp="1"/>
          </p:cNvSpPr>
          <p:nvPr>
            <p:ph idx="1"/>
          </p:nvPr>
        </p:nvSpPr>
        <p:spPr>
          <a:xfrm>
            <a:off x="710184" y="1975103"/>
            <a:ext cx="10515600" cy="1783081"/>
          </a:xfrm>
        </p:spPr>
        <p:txBody>
          <a:bodyPr>
            <a:normAutofit/>
          </a:bodyPr>
          <a:lstStyle/>
          <a:p>
            <a:pPr marL="0" indent="0" algn="ctr">
              <a:buNone/>
            </a:pPr>
            <a:r>
              <a:rPr lang="zh-CN" altLang="en-US" sz="4000" b="1" dirty="0">
                <a:latin typeface="SimSun" panose="02010600030101010101" pitchFamily="2" charset="-122"/>
                <a:ea typeface="SimSun" panose="02010600030101010101" pitchFamily="2" charset="-122"/>
              </a:rPr>
              <a:t>三</a:t>
            </a:r>
            <a:r>
              <a:rPr lang="en-US" altLang="zh-CN" sz="4000" b="1" dirty="0">
                <a:latin typeface="SimSun" panose="02010600030101010101" pitchFamily="2" charset="-122"/>
                <a:ea typeface="SimSun" panose="02010600030101010101" pitchFamily="2" charset="-122"/>
              </a:rPr>
              <a:t>.</a:t>
            </a:r>
            <a:r>
              <a:rPr lang="zh-CN" altLang="en-US" sz="4000" b="1">
                <a:latin typeface="SimSun" panose="02010600030101010101" pitchFamily="2" charset="-122"/>
                <a:ea typeface="SimSun" panose="02010600030101010101" pitchFamily="2" charset="-122"/>
              </a:rPr>
              <a:t> 传承的</a:t>
            </a:r>
            <a:r>
              <a:rPr lang="zh-CN" altLang="en-US" sz="4000" b="1" dirty="0">
                <a:latin typeface="SimSun" panose="02010600030101010101" pitchFamily="2" charset="-122"/>
                <a:ea typeface="SimSun" panose="02010600030101010101" pitchFamily="2" charset="-122"/>
              </a:rPr>
              <a:t>喜乐</a:t>
            </a:r>
            <a:endParaRPr lang="en-US" sz="40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8858167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ABA676B8-1505-4384-8E6D-612DB5DB5E53}"/>
              </a:ext>
            </a:extLst>
          </p:cNvPr>
          <p:cNvSpPr>
            <a:spLocks noGrp="1"/>
          </p:cNvSpPr>
          <p:nvPr>
            <p:ph idx="1"/>
          </p:nvPr>
        </p:nvSpPr>
        <p:spPr>
          <a:xfrm>
            <a:off x="93678" y="64008"/>
            <a:ext cx="12004644" cy="6574107"/>
          </a:xfrm>
          <a:prstGeom prst="rect">
            <a:avLst/>
          </a:prstGeom>
        </p:spPr>
        <p:txBody>
          <a:bodyPr wrap="square">
            <a:spAutoFit/>
          </a:bodyPr>
          <a:lstStyle/>
          <a:p>
            <a:pPr marL="0" indent="0">
              <a:buNone/>
            </a:pP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12</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弟兄们，我愿意你们知道，我所遭遇的事更是叫福音兴旺，</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13</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以致我受的捆锁在御营全军和其余的人中，已经显明是为基督的缘故。</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14</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并且那在主里的弟兄多半因我受的捆锁就笃信不疑，越发放胆传神的道，无所惧怕。</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15</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有的传基督是出于嫉妒纷争，也有的是出于好意。</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16</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这一等是出于爱心，知道我是为辩明福音设立的；</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17</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那一等传基督是出于结党，并不诚实，意思要加增我捆锁的苦楚。</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18</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这有何妨呢</a:t>
            </a:r>
            <a:r>
              <a:rPr lang="en-US" altLang="zh-CN"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或是假意，或是真心，无论怎样，基督究竟被传开了。为此，我就欢喜，并且还要欢喜；</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19</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因为我知道，这事藉着你们的祈祷和耶稣基督之灵的帮助，终必叫我得救。</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20</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照着我所切慕、所盼望的，没有一事叫我羞愧。只要凡事放胆，无论是生是死，总叫基督在我身上照常显大。</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21</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因我活着就是基督，我死了就有益处。</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22</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但我在肉身活着，若成就我工夫的果子，我就不知道该挑选什么。</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23</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我正在两难之间，情愿离世与基督同在，因为这是好得无比的。</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24</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然而，我在肉身活着，为你们更是要紧的。</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25</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我既然这样深信，就知道仍要住在世间，且与你们众人同住，使你们在所信的道上又长进又喜乐，</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26</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叫你们在基督耶稣里的欢乐，因我再到你们那里去，就越发加增。</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27</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只要你们行事为人与基督的福音相称，叫我或来见你们，或不在你们那里，可以听见你们的景况，知道你们同有一个心志，站立得稳，为所信的福音齐心努力。</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28</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凡事不怕敌人的惊吓，这是证明他们沉沦，你们得救都是出于神。</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29</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因为你们蒙恩，不但得以信服基督，并要为祂受苦。</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30</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你们的争战，就与你们在我身上从前所看见、现在所听见的一样。</a:t>
            </a:r>
            <a:r>
              <a:rPr lang="zh-CN" altLang="en-US" sz="2600" b="1" dirty="0">
                <a:latin typeface="SimSun" panose="02010600030101010101" pitchFamily="2" charset="-122"/>
                <a:ea typeface="SimSun" panose="02010600030101010101" pitchFamily="2" charset="-122"/>
                <a:cs typeface="PMingLiU" panose="02020500000000000000" pitchFamily="18" charset="-120"/>
              </a:rPr>
              <a:t>（腓一：</a:t>
            </a:r>
            <a:r>
              <a:rPr lang="en-US" sz="2600" b="1" dirty="0">
                <a:latin typeface="SimSun" panose="02010600030101010101" pitchFamily="2" charset="-122"/>
                <a:ea typeface="SimSun" panose="02010600030101010101" pitchFamily="2" charset="-122"/>
                <a:cs typeface="PMingLiU" panose="02020500000000000000" pitchFamily="18" charset="-120"/>
              </a:rPr>
              <a:t>12-30</a:t>
            </a:r>
            <a:r>
              <a:rPr lang="zh-CN" altLang="en-US" sz="2600" b="1" dirty="0">
                <a:latin typeface="SimSun" panose="02010600030101010101" pitchFamily="2" charset="-122"/>
                <a:ea typeface="SimSun" panose="02010600030101010101" pitchFamily="2" charset="-122"/>
                <a:cs typeface="PMingLiU" panose="02020500000000000000" pitchFamily="18" charset="-120"/>
              </a:rPr>
              <a:t>）</a:t>
            </a:r>
            <a:endParaRPr lang="en-US" sz="2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20791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6B66854-169A-4491-8249-BC0CA2BABC0C}"/>
              </a:ext>
            </a:extLst>
          </p:cNvPr>
          <p:cNvSpPr>
            <a:spLocks noGrp="1"/>
          </p:cNvSpPr>
          <p:nvPr>
            <p:ph idx="1"/>
          </p:nvPr>
        </p:nvSpPr>
        <p:spPr>
          <a:xfrm>
            <a:off x="128016" y="82296"/>
            <a:ext cx="11951208" cy="6647688"/>
          </a:xfrm>
        </p:spPr>
        <p:txBody>
          <a:bodyPr>
            <a:normAutofit/>
          </a:bodyPr>
          <a:lstStyle/>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信仰传承的责任让保罗活得充实且喜乐</a:t>
            </a:r>
            <a:endParaRPr lang="en-US" sz="1200" b="1" dirty="0">
              <a:latin typeface="SimSun" panose="02010600030101010101" pitchFamily="2" charset="-122"/>
              <a:ea typeface="SimSun" panose="02010600030101010101" pitchFamily="2" charset="-122"/>
            </a:endParaRPr>
          </a:p>
          <a:p>
            <a:pPr marL="0" indent="0">
              <a:buNone/>
            </a:pPr>
            <a:endParaRPr lang="en-US" sz="12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000" b="1" dirty="0">
                <a:latin typeface="SimSun" panose="02010600030101010101" pitchFamily="2" charset="-122"/>
                <a:ea typeface="SimSun" panose="02010600030101010101" pitchFamily="2" charset="-122"/>
              </a:rPr>
              <a:t>属灵生命的见证（行事为人与基督的福音相称）</a:t>
            </a: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000" b="1" dirty="0">
                <a:latin typeface="SimSun" panose="02010600030101010101" pitchFamily="2" charset="-122"/>
                <a:ea typeface="SimSun" panose="02010600030101010101" pitchFamily="2" charset="-122"/>
              </a:rPr>
              <a:t>扩展天国的热心（为所信的福音齐心努力）</a:t>
            </a: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000" b="1" dirty="0">
                <a:latin typeface="SimSun" panose="02010600030101010101" pitchFamily="2" charset="-122"/>
                <a:ea typeface="SimSun" panose="02010600030101010101" pitchFamily="2" charset="-122"/>
              </a:rPr>
              <a:t>面对争战的勇气（为基督受苦）</a:t>
            </a:r>
            <a:endParaRPr lang="en-US" altLang="zh-CN" sz="3000" b="1" dirty="0">
              <a:latin typeface="SimSun" panose="02010600030101010101" pitchFamily="2" charset="-122"/>
              <a:ea typeface="SimSun" panose="02010600030101010101" pitchFamily="2" charset="-122"/>
            </a:endParaRPr>
          </a:p>
          <a:p>
            <a:pPr marL="0" indent="0">
              <a:buNone/>
            </a:pPr>
            <a:endParaRPr lang="en-US" altLang="zh-CN" sz="1400" b="1" dirty="0">
              <a:latin typeface="SimSun" panose="02010600030101010101" pitchFamily="2" charset="-122"/>
              <a:ea typeface="SimSun" panose="02010600030101010101" pitchFamily="2" charset="-122"/>
            </a:endParaRPr>
          </a:p>
          <a:p>
            <a:pPr marL="0" indent="0">
              <a:buNone/>
            </a:pPr>
            <a:endParaRPr lang="en-US"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信仰传承当深深地烙在基督徒的基因里</a:t>
            </a:r>
            <a:endParaRPr lang="en-US" sz="3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41095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6B66854-169A-4491-8249-BC0CA2BABC0C}"/>
              </a:ext>
            </a:extLst>
          </p:cNvPr>
          <p:cNvSpPr>
            <a:spLocks noGrp="1"/>
          </p:cNvSpPr>
          <p:nvPr>
            <p:ph idx="1"/>
          </p:nvPr>
        </p:nvSpPr>
        <p:spPr>
          <a:xfrm>
            <a:off x="128017" y="122663"/>
            <a:ext cx="11642226" cy="6607321"/>
          </a:xfrm>
        </p:spPr>
        <p:txBody>
          <a:bodyPr>
            <a:normAutofit lnSpcReduction="10000"/>
          </a:bodyPr>
          <a:lstStyle/>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信仰之传承：在家庭里</a:t>
            </a:r>
            <a:endParaRPr lang="en-US" altLang="zh-CN" sz="10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altLang="zh-CN" sz="10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400" b="1" dirty="0">
                <a:latin typeface="SimSun" panose="02010600030101010101" pitchFamily="2" charset="-122"/>
                <a:ea typeface="SimSun" panose="02010600030101010101" pitchFamily="2" charset="-122"/>
              </a:rPr>
              <a:t>孩子们都得救了吗？</a:t>
            </a: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400" b="1" dirty="0">
                <a:latin typeface="SimSun" panose="02010600030101010101" pitchFamily="2" charset="-122"/>
                <a:ea typeface="SimSun" panose="02010600030101010101" pitchFamily="2" charset="-122"/>
              </a:rPr>
              <a:t>他们的灵命坚固吗？</a:t>
            </a: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400" b="1" dirty="0">
                <a:latin typeface="SimSun" panose="02010600030101010101" pitchFamily="2" charset="-122"/>
                <a:ea typeface="SimSun" panose="02010600030101010101" pitchFamily="2" charset="-122"/>
              </a:rPr>
              <a:t>他们受到谁的影响？</a:t>
            </a: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400" b="1" dirty="0">
                <a:latin typeface="SimSun" panose="02010600030101010101" pitchFamily="2" charset="-122"/>
                <a:ea typeface="SimSun" panose="02010600030101010101" pitchFamily="2" charset="-122"/>
              </a:rPr>
              <a:t>什么是最为重要的？</a:t>
            </a:r>
            <a:endParaRPr lang="en-US" altLang="zh-CN" sz="2000" b="1" dirty="0">
              <a:latin typeface="SimSun" panose="02010600030101010101" pitchFamily="2" charset="-122"/>
              <a:ea typeface="SimSun" panose="02010600030101010101" pitchFamily="2" charset="-122"/>
            </a:endParaRPr>
          </a:p>
          <a:p>
            <a:pPr lvl="1">
              <a:buFont typeface="Wingdings" panose="05000000000000000000" pitchFamily="2" charset="2"/>
              <a:buChar char="v"/>
            </a:pPr>
            <a:endParaRPr lang="en-US" altLang="zh-CN" sz="20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信仰之传承：在小组里</a:t>
            </a:r>
            <a:endParaRPr lang="en-US" altLang="zh-CN" sz="10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altLang="zh-CN" sz="10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400" b="1" dirty="0">
                <a:latin typeface="SimSun" panose="02010600030101010101" pitchFamily="2" charset="-122"/>
                <a:ea typeface="SimSun" panose="02010600030101010101" pitchFamily="2" charset="-122"/>
              </a:rPr>
              <a:t>我们如何持守信仰？</a:t>
            </a: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400" b="1" dirty="0">
                <a:latin typeface="SimSun" panose="02010600030101010101" pitchFamily="2" charset="-122"/>
                <a:ea typeface="SimSun" panose="02010600030101010101" pitchFamily="2" charset="-122"/>
              </a:rPr>
              <a:t>我们如何外展成长？</a:t>
            </a: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400" b="1" dirty="0">
                <a:latin typeface="SimSun" panose="02010600030101010101" pitchFamily="2" charset="-122"/>
                <a:ea typeface="SimSun" panose="02010600030101010101" pitchFamily="2" charset="-122"/>
              </a:rPr>
              <a:t>我们如何关心新人？</a:t>
            </a:r>
            <a:endParaRPr lang="en-US" altLang="zh-CN" sz="800" b="1" dirty="0">
              <a:latin typeface="SimSun" panose="02010600030101010101" pitchFamily="2" charset="-122"/>
              <a:ea typeface="SimSun" panose="02010600030101010101" pitchFamily="2" charset="-122"/>
            </a:endParaRPr>
          </a:p>
          <a:p>
            <a:pPr marL="457200" lvl="1" indent="0">
              <a:buNone/>
            </a:pPr>
            <a:endParaRPr lang="en-US" altLang="zh-CN" sz="1400" b="1" dirty="0">
              <a:latin typeface="SimSun" panose="02010600030101010101" pitchFamily="2" charset="-122"/>
              <a:ea typeface="SimSun" panose="02010600030101010101" pitchFamily="2" charset="-122"/>
            </a:endParaRPr>
          </a:p>
          <a:p>
            <a:pPr marL="0" indent="0">
              <a:buNone/>
            </a:pPr>
            <a:endParaRPr lang="en-US" altLang="zh-CN" sz="38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38044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rossBurning">
            <a:hlinkClick r:id="" action="ppaction://media"/>
            <a:extLst>
              <a:ext uri="{FF2B5EF4-FFF2-40B4-BE49-F238E27FC236}">
                <a16:creationId xmlns="" xmlns:a16="http://schemas.microsoft.com/office/drawing/2014/main" id="{46DB1B6A-9F7F-4804-A162-D1B74745A23F}"/>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40807" y="0"/>
            <a:ext cx="4871103" cy="6858000"/>
          </a:xfrm>
          <a:prstGeom prst="rect">
            <a:avLst/>
          </a:prstGeom>
        </p:spPr>
      </p:pic>
    </p:spTree>
    <p:extLst>
      <p:ext uri="{BB962C8B-B14F-4D97-AF65-F5344CB8AC3E}">
        <p14:creationId xmlns:p14="http://schemas.microsoft.com/office/powerpoint/2010/main" val="1555921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3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6B66854-169A-4491-8249-BC0CA2BABC0C}"/>
              </a:ext>
            </a:extLst>
          </p:cNvPr>
          <p:cNvSpPr>
            <a:spLocks noGrp="1"/>
          </p:cNvSpPr>
          <p:nvPr>
            <p:ph idx="1"/>
          </p:nvPr>
        </p:nvSpPr>
        <p:spPr>
          <a:xfrm>
            <a:off x="128017" y="122663"/>
            <a:ext cx="11642226" cy="6607321"/>
          </a:xfrm>
        </p:spPr>
        <p:txBody>
          <a:bodyPr>
            <a:normAutofit/>
          </a:bodyPr>
          <a:lstStyle/>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信仰之传承：在教会里</a:t>
            </a: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altLang="zh-CN" sz="10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400" b="1" dirty="0">
                <a:latin typeface="SimSun" panose="02010600030101010101" pitchFamily="2" charset="-122"/>
                <a:ea typeface="SimSun" panose="02010600030101010101" pitchFamily="2" charset="-122"/>
              </a:rPr>
              <a:t>接力棒已传到我们手上</a:t>
            </a:r>
            <a:endParaRPr lang="en-US" altLang="zh-CN" sz="3400" b="1" dirty="0">
              <a:latin typeface="SimSun" panose="02010600030101010101" pitchFamily="2" charset="-122"/>
              <a:ea typeface="SimSun" panose="02010600030101010101" pitchFamily="2" charset="-122"/>
            </a:endParaRPr>
          </a:p>
          <a:p>
            <a:pPr lvl="1">
              <a:buFont typeface="Wingdings" panose="05000000000000000000" pitchFamily="2" charset="2"/>
              <a:buChar char="v"/>
            </a:pP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400" b="1" dirty="0">
                <a:latin typeface="SimSun" panose="02010600030101010101" pitchFamily="2" charset="-122"/>
                <a:ea typeface="SimSun" panose="02010600030101010101" pitchFamily="2" charset="-122"/>
              </a:rPr>
              <a:t>享（受</a:t>
            </a:r>
            <a:r>
              <a:rPr lang="en-US" altLang="zh-CN" sz="3400" b="1" dirty="0">
                <a:latin typeface="SimSun" panose="02010600030101010101" pitchFamily="2" charset="-122"/>
                <a:ea typeface="SimSun" panose="02010600030101010101" pitchFamily="2" charset="-122"/>
              </a:rPr>
              <a:t>)</a:t>
            </a:r>
            <a:r>
              <a:rPr lang="zh-CN" altLang="en-US" sz="3400" b="1" dirty="0">
                <a:latin typeface="SimSun" panose="02010600030101010101" pitchFamily="2" charset="-122"/>
                <a:ea typeface="SimSun" panose="02010600030101010101" pitchFamily="2" charset="-122"/>
              </a:rPr>
              <a:t>福？（分</a:t>
            </a:r>
            <a:r>
              <a:rPr lang="en-US" altLang="zh-CN" sz="3400" b="1" dirty="0">
                <a:latin typeface="SimSun" panose="02010600030101010101" pitchFamily="2" charset="-122"/>
                <a:ea typeface="SimSun" panose="02010600030101010101" pitchFamily="2" charset="-122"/>
              </a:rPr>
              <a:t>)</a:t>
            </a:r>
            <a:r>
              <a:rPr lang="zh-CN" altLang="en-US" sz="3400" b="1" dirty="0">
                <a:latin typeface="SimSun" panose="02010600030101010101" pitchFamily="2" charset="-122"/>
                <a:ea typeface="SimSun" panose="02010600030101010101" pitchFamily="2" charset="-122"/>
              </a:rPr>
              <a:t>享福？</a:t>
            </a:r>
            <a:endParaRPr lang="en-US" altLang="zh-CN" sz="3400" b="1" dirty="0">
              <a:latin typeface="SimSun" panose="02010600030101010101" pitchFamily="2" charset="-122"/>
              <a:ea typeface="SimSun" panose="02010600030101010101" pitchFamily="2" charset="-122"/>
            </a:endParaRPr>
          </a:p>
          <a:p>
            <a:pPr lvl="1">
              <a:buFont typeface="Wingdings" panose="05000000000000000000" pitchFamily="2" charset="2"/>
              <a:buChar char="v"/>
            </a:pP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400" b="1" dirty="0">
                <a:latin typeface="SimSun" panose="02010600030101010101" pitchFamily="2" charset="-122"/>
                <a:ea typeface="SimSun" panose="02010600030101010101" pitchFamily="2" charset="-122"/>
              </a:rPr>
              <a:t>赢取、建造、差遣循环</a:t>
            </a:r>
            <a:endParaRPr lang="en-US" altLang="zh-CN" sz="3400" b="1" dirty="0">
              <a:latin typeface="SimSun" panose="02010600030101010101" pitchFamily="2" charset="-122"/>
              <a:ea typeface="SimSun" panose="02010600030101010101" pitchFamily="2" charset="-122"/>
            </a:endParaRPr>
          </a:p>
          <a:p>
            <a:pPr lvl="1">
              <a:buFont typeface="Wingdings" panose="05000000000000000000" pitchFamily="2" charset="2"/>
              <a:buChar char="v"/>
            </a:pPr>
            <a:endParaRPr lang="en-US" altLang="zh-CN" sz="12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喜乐的泉源，作一回顾</a:t>
            </a:r>
            <a:endParaRPr lang="en-US" altLang="zh-CN" sz="800" b="1" dirty="0">
              <a:latin typeface="SimSun" panose="02010600030101010101" pitchFamily="2" charset="-122"/>
              <a:ea typeface="SimSun" panose="02010600030101010101" pitchFamily="2" charset="-122"/>
            </a:endParaRPr>
          </a:p>
          <a:p>
            <a:pPr marL="0" indent="0">
              <a:buNone/>
            </a:pPr>
            <a:endParaRPr lang="en-US" altLang="zh-CN" sz="8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700" b="1" dirty="0">
                <a:latin typeface="SimSun" panose="02010600030101010101" pitchFamily="2" charset="-122"/>
                <a:ea typeface="SimSun" panose="02010600030101010101" pitchFamily="2" charset="-122"/>
              </a:rPr>
              <a:t>使命的喜乐</a:t>
            </a:r>
            <a:endParaRPr lang="en-US" altLang="zh-CN" sz="37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700" b="1" dirty="0">
                <a:latin typeface="SimSun" panose="02010600030101010101" pitchFamily="2" charset="-122"/>
                <a:ea typeface="SimSun" panose="02010600030101010101" pitchFamily="2" charset="-122"/>
              </a:rPr>
              <a:t>放胆的喜乐</a:t>
            </a:r>
            <a:endParaRPr lang="en-US" altLang="zh-CN" sz="3700" b="1" dirty="0">
              <a:latin typeface="SimSun" panose="02010600030101010101" pitchFamily="2" charset="-122"/>
              <a:ea typeface="SimSun" panose="02010600030101010101" pitchFamily="2" charset="-122"/>
            </a:endParaRPr>
          </a:p>
          <a:p>
            <a:pPr lvl="1">
              <a:buFont typeface="Wingdings" panose="05000000000000000000" pitchFamily="2" charset="2"/>
              <a:buChar char="v"/>
            </a:pPr>
            <a:r>
              <a:rPr lang="zh-CN" altLang="en-US" sz="3700" b="1" dirty="0">
                <a:latin typeface="SimSun" panose="02010600030101010101" pitchFamily="2" charset="-122"/>
                <a:ea typeface="SimSun" panose="02010600030101010101" pitchFamily="2" charset="-122"/>
              </a:rPr>
              <a:t>传承的喜乐</a:t>
            </a:r>
            <a:endParaRPr lang="en-US" altLang="zh-CN" sz="2000" b="1" dirty="0">
              <a:latin typeface="SimSun" panose="02010600030101010101" pitchFamily="2" charset="-122"/>
              <a:ea typeface="SimSun" panose="02010600030101010101" pitchFamily="2" charset="-122"/>
            </a:endParaRPr>
          </a:p>
          <a:p>
            <a:pPr lvl="1">
              <a:buFont typeface="Wingdings" panose="05000000000000000000" pitchFamily="2" charset="2"/>
              <a:buChar char="v"/>
            </a:pPr>
            <a:endParaRPr lang="en-US" altLang="zh-CN" sz="2000" b="1" dirty="0">
              <a:latin typeface="SimSun" panose="02010600030101010101" pitchFamily="2" charset="-122"/>
              <a:ea typeface="SimSun" panose="02010600030101010101" pitchFamily="2" charset="-122"/>
            </a:endParaRPr>
          </a:p>
          <a:p>
            <a:pPr marL="0" indent="0">
              <a:buNone/>
            </a:pPr>
            <a:r>
              <a:rPr lang="zh-CN" altLang="en-US" sz="3600" b="1" dirty="0">
                <a:latin typeface="SimSun" panose="02010600030101010101" pitchFamily="2" charset="-122"/>
                <a:ea typeface="SimSun" panose="02010600030101010101" pitchFamily="2" charset="-122"/>
              </a:rPr>
              <a:t>愿神帮助我们！</a:t>
            </a:r>
            <a:endParaRPr lang="en-US" altLang="zh-CN" sz="3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06841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AAA7E0F0-A942-412D-BCF4-573367E3C41F}"/>
              </a:ext>
            </a:extLst>
          </p:cNvPr>
          <p:cNvSpPr>
            <a:spLocks noGrp="1"/>
          </p:cNvSpPr>
          <p:nvPr>
            <p:ph type="title"/>
          </p:nvPr>
        </p:nvSpPr>
        <p:spPr>
          <a:xfrm>
            <a:off x="838200" y="2075053"/>
            <a:ext cx="10515600" cy="1920875"/>
          </a:xfrm>
        </p:spPr>
        <p:txBody>
          <a:bodyPr/>
          <a:lstStyle/>
          <a:p>
            <a:pPr algn="ctr"/>
            <a:r>
              <a:rPr lang="zh-CN" altLang="en-US" b="1" dirty="0">
                <a:latin typeface="SimSun" panose="02010600030101010101" pitchFamily="2" charset="-122"/>
                <a:ea typeface="SimSun" panose="02010600030101010101" pitchFamily="2" charset="-122"/>
              </a:rPr>
              <a:t>喜乐的泉源（二）</a:t>
            </a:r>
            <a:r>
              <a:rPr lang="en-US" altLang="zh-CN" sz="1400" b="1" dirty="0">
                <a:latin typeface="SimSun" panose="02010600030101010101" pitchFamily="2" charset="-122"/>
                <a:ea typeface="SimSun" panose="02010600030101010101" pitchFamily="2" charset="-122"/>
              </a:rPr>
              <a:t/>
            </a:r>
            <a:br>
              <a:rPr lang="en-US" altLang="zh-CN" sz="1400" b="1" dirty="0">
                <a:latin typeface="SimSun" panose="02010600030101010101" pitchFamily="2" charset="-122"/>
                <a:ea typeface="SimSun" panose="02010600030101010101" pitchFamily="2" charset="-122"/>
              </a:rPr>
            </a:br>
            <a:r>
              <a:rPr lang="en-US" altLang="zh-CN" sz="1400" b="1" dirty="0">
                <a:latin typeface="SimSun" panose="02010600030101010101" pitchFamily="2" charset="-122"/>
                <a:ea typeface="SimSun" panose="02010600030101010101" pitchFamily="2" charset="-122"/>
              </a:rPr>
              <a:t/>
            </a:r>
            <a:br>
              <a:rPr lang="en-US" altLang="zh-CN" sz="1400" b="1" dirty="0">
                <a:latin typeface="SimSun" panose="02010600030101010101" pitchFamily="2" charset="-122"/>
                <a:ea typeface="SimSun" panose="02010600030101010101" pitchFamily="2" charset="-122"/>
              </a:rPr>
            </a:br>
            <a:r>
              <a:rPr lang="zh-CN" altLang="en-US" sz="3200" b="1" dirty="0">
                <a:latin typeface="SimSun" panose="02010600030101010101" pitchFamily="2" charset="-122"/>
                <a:ea typeface="SimSun" panose="02010600030101010101" pitchFamily="2" charset="-122"/>
              </a:rPr>
              <a:t>腓一：</a:t>
            </a:r>
            <a:r>
              <a:rPr lang="en-US" altLang="zh-CN" sz="3200" b="1" dirty="0">
                <a:latin typeface="SimSun" panose="02010600030101010101" pitchFamily="2" charset="-122"/>
                <a:ea typeface="SimSun" panose="02010600030101010101" pitchFamily="2" charset="-122"/>
              </a:rPr>
              <a:t>12-30</a:t>
            </a:r>
            <a:endParaRPr lang="en-US" sz="3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68915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ABA676B8-1505-4384-8E6D-612DB5DB5E53}"/>
              </a:ext>
            </a:extLst>
          </p:cNvPr>
          <p:cNvSpPr>
            <a:spLocks noGrp="1"/>
          </p:cNvSpPr>
          <p:nvPr>
            <p:ph idx="1"/>
          </p:nvPr>
        </p:nvSpPr>
        <p:spPr>
          <a:xfrm>
            <a:off x="93678" y="64008"/>
            <a:ext cx="12004644" cy="6574107"/>
          </a:xfrm>
          <a:prstGeom prst="rect">
            <a:avLst/>
          </a:prstGeom>
        </p:spPr>
        <p:txBody>
          <a:bodyPr wrap="square">
            <a:spAutoFit/>
          </a:bodyPr>
          <a:lstStyle/>
          <a:p>
            <a:pPr marL="0" indent="0">
              <a:buNone/>
            </a:pP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12</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弟兄们，我愿意你们知道，我所遭遇的事更是叫福音兴旺，</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13</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以致我受的捆锁在御营全军和其余的人中，已经显明是为基督的缘故。</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14</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并且那在主里的弟兄多半因我受的捆锁就笃信不疑，越发放胆传神的道，无所惧怕。</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15</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有的传基督是出于嫉妒纷争，也有的是出于好意。</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16</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这一等是出于爱心，知道我是为辩明福音设立的；</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17</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那一等传基督是出于结党，并不诚实，意思要加增我捆锁的苦楚。</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18</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这有何妨呢</a:t>
            </a:r>
            <a:r>
              <a:rPr lang="en-US" altLang="zh-CN"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或是假意，或是真心，无论怎样，基督究竟被传开了。为此，我就欢喜，并且还要欢喜；</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19</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因为我知道，这事藉着你们的祈祷和耶稣基督之灵的帮助，终必叫我得救。</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20</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照着我所切慕、所盼望的，没有一事叫我羞愧。只要凡事放胆，无论是生是死，总叫基督在我身上照常显大。</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21</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因我活着就是基督，我死了就有益处。</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22</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但我在肉身活着，若成就我工夫的果子，我就不知道该挑选什么。</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23</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我正在两难之间，情愿离世与基督同在，因为这是好得无比的。</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24</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然而，我在肉身活着，为你们更是要紧的。</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25</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我既然这样深信，就知道仍要住在世间，且与你们众人同住，使你们在所信的道上又长进又喜乐，</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26</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叫你们在基督耶稣里的欢乐，因我再到你们那里去，就越发加增。</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27</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只要你们行事为人与基督的福音相称，叫我或来见你们，或不在你们那里，可以听见你们的景况，知道你们同有一个心志，站立得稳，为所信的福音齐心努力。</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28</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凡事不怕敌人的惊吓，这是证明他们沉沦，你们得救都是出于神。</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29</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因为你们蒙恩，不但得以信服基督，并要为祂受苦。</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30</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你们的争战，就与你们在我身上从前所看见、现在所听见的一样。</a:t>
            </a:r>
            <a:r>
              <a:rPr lang="zh-CN" altLang="en-US" sz="2600" b="1" dirty="0">
                <a:latin typeface="SimSun" panose="02010600030101010101" pitchFamily="2" charset="-122"/>
                <a:ea typeface="SimSun" panose="02010600030101010101" pitchFamily="2" charset="-122"/>
                <a:cs typeface="PMingLiU" panose="02020500000000000000" pitchFamily="18" charset="-120"/>
              </a:rPr>
              <a:t>（腓一：</a:t>
            </a:r>
            <a:r>
              <a:rPr lang="en-US" sz="2600" b="1" dirty="0">
                <a:latin typeface="SimSun" panose="02010600030101010101" pitchFamily="2" charset="-122"/>
                <a:ea typeface="SimSun" panose="02010600030101010101" pitchFamily="2" charset="-122"/>
                <a:cs typeface="PMingLiU" panose="02020500000000000000" pitchFamily="18" charset="-120"/>
              </a:rPr>
              <a:t>12-30</a:t>
            </a:r>
            <a:r>
              <a:rPr lang="zh-CN" altLang="en-US" sz="2600" b="1" dirty="0">
                <a:latin typeface="SimSun" panose="02010600030101010101" pitchFamily="2" charset="-122"/>
                <a:ea typeface="SimSun" panose="02010600030101010101" pitchFamily="2" charset="-122"/>
                <a:cs typeface="PMingLiU" panose="02020500000000000000" pitchFamily="18" charset="-120"/>
              </a:rPr>
              <a:t>）</a:t>
            </a:r>
            <a:endParaRPr lang="en-US" sz="2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39467823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798A6DF-C500-4AC9-BE18-E49669192AD6}"/>
              </a:ext>
            </a:extLst>
          </p:cNvPr>
          <p:cNvSpPr>
            <a:spLocks noGrp="1"/>
          </p:cNvSpPr>
          <p:nvPr>
            <p:ph idx="1"/>
          </p:nvPr>
        </p:nvSpPr>
        <p:spPr>
          <a:xfrm>
            <a:off x="710184" y="1975103"/>
            <a:ext cx="10515600" cy="1783081"/>
          </a:xfrm>
        </p:spPr>
        <p:txBody>
          <a:bodyPr>
            <a:normAutofit/>
          </a:bodyPr>
          <a:lstStyle/>
          <a:p>
            <a:pPr marL="0" indent="0" algn="ctr">
              <a:buNone/>
            </a:pPr>
            <a:r>
              <a:rPr lang="zh-CN" altLang="en-US" sz="4000" b="1" dirty="0">
                <a:latin typeface="SimSun" panose="02010600030101010101" pitchFamily="2" charset="-122"/>
                <a:ea typeface="SimSun" panose="02010600030101010101" pitchFamily="2" charset="-122"/>
              </a:rPr>
              <a:t>一</a:t>
            </a:r>
            <a:r>
              <a:rPr lang="en-US" altLang="zh-CN" sz="4000" b="1" dirty="0">
                <a:latin typeface="SimSun" panose="02010600030101010101" pitchFamily="2" charset="-122"/>
                <a:ea typeface="SimSun" panose="02010600030101010101" pitchFamily="2" charset="-122"/>
              </a:rPr>
              <a:t>.</a:t>
            </a:r>
            <a:r>
              <a:rPr lang="zh-CN" altLang="en-US" sz="4000" b="1" dirty="0">
                <a:latin typeface="SimSun" panose="02010600030101010101" pitchFamily="2" charset="-122"/>
                <a:ea typeface="SimSun" panose="02010600030101010101" pitchFamily="2" charset="-122"/>
              </a:rPr>
              <a:t> 使命的喜乐</a:t>
            </a:r>
            <a:endParaRPr lang="en-US" sz="40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52527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ABA676B8-1505-4384-8E6D-612DB5DB5E53}"/>
              </a:ext>
            </a:extLst>
          </p:cNvPr>
          <p:cNvSpPr>
            <a:spLocks noGrp="1"/>
          </p:cNvSpPr>
          <p:nvPr>
            <p:ph idx="1"/>
          </p:nvPr>
        </p:nvSpPr>
        <p:spPr>
          <a:xfrm>
            <a:off x="93678" y="64008"/>
            <a:ext cx="12004644" cy="6574107"/>
          </a:xfrm>
          <a:prstGeom prst="rect">
            <a:avLst/>
          </a:prstGeom>
        </p:spPr>
        <p:txBody>
          <a:bodyPr wrap="square">
            <a:spAutoFit/>
          </a:bodyPr>
          <a:lstStyle/>
          <a:p>
            <a:pPr marL="0" indent="0">
              <a:buNone/>
            </a:pP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12</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弟兄们，我愿意你们知道，我所遭遇的事更是叫福音兴旺，</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13</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以致我受的捆锁在御营全军和其余的人中，已经显明是为基督的缘故。</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14</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并且那在主里的弟兄多半因我受的捆锁就笃信不疑，越发放胆传神的道，无所惧怕。</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15</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有的传基督是出于嫉妒纷争，也有的是出于好意。</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16</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这一等是出于爱心，知道我是为辩明福音设立的；</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17</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那一等传基督是出于结党，并不诚实，意思要加增我捆锁的苦楚。</a:t>
            </a:r>
            <a:r>
              <a:rPr lang="en-US" sz="2600" b="1" baseline="30000" dirty="0">
                <a:solidFill>
                  <a:srgbClr val="FF0000"/>
                </a:solidFill>
                <a:latin typeface="SimSun" panose="02010600030101010101" pitchFamily="2" charset="-122"/>
                <a:ea typeface="SimSun" panose="02010600030101010101" pitchFamily="2" charset="-122"/>
                <a:cs typeface="Helvetica" panose="020B0604020202020204" pitchFamily="34" charset="0"/>
              </a:rPr>
              <a:t>18</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这有何妨呢</a:t>
            </a:r>
            <a:r>
              <a:rPr lang="en-US" altLang="zh-CN"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a:t>
            </a:r>
            <a:r>
              <a:rPr lang="zh-CN" altLang="en-US" sz="2600" b="1" dirty="0">
                <a:solidFill>
                  <a:srgbClr val="FF0000"/>
                </a:solidFill>
                <a:latin typeface="SimSun" panose="02010600030101010101" pitchFamily="2" charset="-122"/>
                <a:ea typeface="SimSun" panose="02010600030101010101" pitchFamily="2" charset="-122"/>
                <a:cs typeface="PMingLiU" panose="02020500000000000000" pitchFamily="18" charset="-120"/>
              </a:rPr>
              <a:t>或是假意，或是真心，无论怎样，基督究竟被传开了。为此，我就欢喜，并且还要欢喜；</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19</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因为我知道，这事藉着你们的祈祷和耶稣基督之灵的帮助，终必叫我得救。</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20</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照着我所切慕、所盼望的，没有一事叫我羞愧。只要凡事放胆，无论是生是死，总叫基督在我身上照常显大。</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21</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因我活着就是基督，我死了就有益处。</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22</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但我在肉身活着，若成就我工夫的果子，我就不知道该挑选什么。</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23</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我正在两难之间，情愿离世与基督同在，因为这是好得无比的。</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24</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然而，我在肉身活着，为你们更是要紧的。</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25</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我既然这样深信，就知道仍要住在世间，且与你们众人同住，使你们在所信的道上又长进又喜乐，</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26</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叫你们在基督耶稣里的欢乐，因我再到你们那里去，就越发加增。</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27</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只要你们行事为人与基督的福音相称，叫我或来见你们，或不在你们那里，可以听见你们的景况，知道你们同有一个心志，站立得稳，为所信的福音齐心努力。</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28</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凡事不怕敌人的惊吓，这是证明他们沉沦，你们得救都是出于神。</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29</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因为你们蒙恩，不但得以信服基督，并要为祂受苦。</a:t>
            </a:r>
            <a:r>
              <a:rPr lang="en-US" sz="2600" b="1" baseline="30000" dirty="0">
                <a:solidFill>
                  <a:srgbClr val="0000FF"/>
                </a:solidFill>
                <a:latin typeface="SimSun" panose="02010600030101010101" pitchFamily="2" charset="-122"/>
                <a:ea typeface="SimSun" panose="02010600030101010101" pitchFamily="2" charset="-122"/>
                <a:cs typeface="Helvetica" panose="020B0604020202020204" pitchFamily="34" charset="0"/>
              </a:rPr>
              <a:t>30</a:t>
            </a:r>
            <a:r>
              <a:rPr lang="zh-CN" altLang="en-US" sz="2600" b="1" dirty="0">
                <a:solidFill>
                  <a:srgbClr val="0000FF"/>
                </a:solidFill>
                <a:latin typeface="SimSun" panose="02010600030101010101" pitchFamily="2" charset="-122"/>
                <a:ea typeface="SimSun" panose="02010600030101010101" pitchFamily="2" charset="-122"/>
                <a:cs typeface="PMingLiU" panose="02020500000000000000" pitchFamily="18" charset="-120"/>
              </a:rPr>
              <a:t>你们的争战，就与你们在我身上从前所看见、现在所听见的一样。</a:t>
            </a:r>
            <a:r>
              <a:rPr lang="zh-CN" altLang="en-US" sz="2600" b="1" dirty="0">
                <a:latin typeface="SimSun" panose="02010600030101010101" pitchFamily="2" charset="-122"/>
                <a:ea typeface="SimSun" panose="02010600030101010101" pitchFamily="2" charset="-122"/>
                <a:cs typeface="PMingLiU" panose="02020500000000000000" pitchFamily="18" charset="-120"/>
              </a:rPr>
              <a:t>（腓一：</a:t>
            </a:r>
            <a:r>
              <a:rPr lang="en-US" sz="2600" b="1" dirty="0">
                <a:latin typeface="SimSun" panose="02010600030101010101" pitchFamily="2" charset="-122"/>
                <a:ea typeface="SimSun" panose="02010600030101010101" pitchFamily="2" charset="-122"/>
                <a:cs typeface="PMingLiU" panose="02020500000000000000" pitchFamily="18" charset="-120"/>
              </a:rPr>
              <a:t>12-30</a:t>
            </a:r>
            <a:r>
              <a:rPr lang="zh-CN" altLang="en-US" sz="2600" b="1" dirty="0">
                <a:latin typeface="SimSun" panose="02010600030101010101" pitchFamily="2" charset="-122"/>
                <a:ea typeface="SimSun" panose="02010600030101010101" pitchFamily="2" charset="-122"/>
                <a:cs typeface="PMingLiU" panose="02020500000000000000" pitchFamily="18" charset="-120"/>
              </a:rPr>
              <a:t>）</a:t>
            </a:r>
            <a:endParaRPr lang="en-US" sz="2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576033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6B66854-169A-4491-8249-BC0CA2BABC0C}"/>
              </a:ext>
            </a:extLst>
          </p:cNvPr>
          <p:cNvSpPr>
            <a:spLocks noGrp="1"/>
          </p:cNvSpPr>
          <p:nvPr>
            <p:ph idx="1"/>
          </p:nvPr>
        </p:nvSpPr>
        <p:spPr>
          <a:xfrm>
            <a:off x="128016" y="82296"/>
            <a:ext cx="11951208" cy="6647688"/>
          </a:xfrm>
        </p:spPr>
        <p:txBody>
          <a:bodyPr>
            <a:normAutofit/>
          </a:bodyPr>
          <a:lstStyle/>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保罗以扩展天国为使命，福音广传使他倍感欢欣</a:t>
            </a: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这因使命感而得的喜乐，是不会因遭遇而改变的</a:t>
            </a: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内地会虽遭义和团重创，拒受赔款引发属灵复兴</a:t>
            </a: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solidFill>
                  <a:srgbClr val="0000FF"/>
                </a:solidFill>
                <a:latin typeface="SimSun" panose="02010600030101010101" pitchFamily="2" charset="-122"/>
                <a:ea typeface="SimSun" panose="02010600030101010101" pitchFamily="2" charset="-122"/>
              </a:rPr>
              <a:t>我实实在在地告诉你们，一粒麦子不落在地里死了，仍旧是一粒，若是死了，就结出许多籽粒来。</a:t>
            </a:r>
            <a:r>
              <a:rPr lang="zh-CN" altLang="en-US" sz="3600" dirty="0">
                <a:latin typeface="SimSun" panose="02010600030101010101" pitchFamily="2" charset="-122"/>
                <a:ea typeface="SimSun" panose="02010600030101010101" pitchFamily="2" charset="-122"/>
              </a:rPr>
              <a:t>（约十二：</a:t>
            </a:r>
            <a:r>
              <a:rPr lang="en-US" sz="3600" dirty="0">
                <a:latin typeface="SimSun" panose="02010600030101010101" pitchFamily="2" charset="-122"/>
                <a:ea typeface="SimSun" panose="02010600030101010101" pitchFamily="2" charset="-122"/>
              </a:rPr>
              <a:t>24</a:t>
            </a:r>
            <a:r>
              <a:rPr lang="zh-CN" altLang="en-US" sz="3600" dirty="0">
                <a:latin typeface="SimSun" panose="02010600030101010101" pitchFamily="2" charset="-122"/>
                <a:ea typeface="SimSun" panose="02010600030101010101" pitchFamily="2" charset="-122"/>
              </a:rPr>
              <a:t>）</a:t>
            </a:r>
            <a:endParaRPr lang="en-US" sz="3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40986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6B66854-169A-4491-8249-BC0CA2BABC0C}"/>
              </a:ext>
            </a:extLst>
          </p:cNvPr>
          <p:cNvSpPr>
            <a:spLocks noGrp="1"/>
          </p:cNvSpPr>
          <p:nvPr>
            <p:ph idx="1"/>
          </p:nvPr>
        </p:nvSpPr>
        <p:spPr>
          <a:xfrm>
            <a:off x="128016" y="82296"/>
            <a:ext cx="11951208" cy="6647688"/>
          </a:xfrm>
        </p:spPr>
        <p:txBody>
          <a:bodyPr>
            <a:normAutofit/>
          </a:bodyPr>
          <a:lstStyle/>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我们如何看待生活中所遭遇的不幸？</a:t>
            </a: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顺境会迎来羡慕，逆境可激发人心</a:t>
            </a: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除了外来的逼迫，还有内在的攻击</a:t>
            </a: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动机不纯的传道，增添保罗的苦楚</a:t>
            </a:r>
            <a:endParaRPr lang="en-US" sz="3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80558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A6B66854-169A-4491-8249-BC0CA2BABC0C}"/>
              </a:ext>
            </a:extLst>
          </p:cNvPr>
          <p:cNvSpPr>
            <a:spLocks noGrp="1"/>
          </p:cNvSpPr>
          <p:nvPr>
            <p:ph idx="1"/>
          </p:nvPr>
        </p:nvSpPr>
        <p:spPr>
          <a:xfrm>
            <a:off x="128016" y="365760"/>
            <a:ext cx="11951208" cy="6364224"/>
          </a:xfrm>
        </p:spPr>
        <p:txBody>
          <a:bodyPr>
            <a:normAutofit/>
          </a:bodyPr>
          <a:lstStyle/>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高估自己的名声和事工往往会导致纷争</a:t>
            </a:r>
            <a:endParaRPr lang="en-US" altLang="zh-CN" sz="3600" b="1" dirty="0">
              <a:latin typeface="SimSun" panose="02010600030101010101" pitchFamily="2" charset="-122"/>
              <a:ea typeface="SimSun" panose="02010600030101010101" pitchFamily="2" charset="-122"/>
            </a:endParaRPr>
          </a:p>
          <a:p>
            <a:pPr marL="0" indent="0">
              <a:buNone/>
            </a:pP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喜乐的侍奉原则：他必兴旺，我亦兴旺</a:t>
            </a: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r>
              <a:rPr lang="zh-CN" altLang="en-US" sz="3600" b="1" dirty="0">
                <a:latin typeface="SimSun" panose="02010600030101010101" pitchFamily="2" charset="-122"/>
                <a:ea typeface="SimSun" panose="02010600030101010101" pitchFamily="2" charset="-122"/>
              </a:rPr>
              <a:t>以广传福音为使命，令人轻看个人得失</a:t>
            </a: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altLang="zh-CN" sz="3600" b="1" dirty="0">
              <a:latin typeface="SimSun" panose="02010600030101010101" pitchFamily="2" charset="-122"/>
              <a:ea typeface="SimSun" panose="02010600030101010101" pitchFamily="2" charset="-122"/>
            </a:endParaRPr>
          </a:p>
          <a:p>
            <a:pPr marL="0" indent="0">
              <a:buNone/>
            </a:pPr>
            <a:endParaRPr lang="en-US" altLang="zh-CN" sz="3600" b="1" dirty="0">
              <a:latin typeface="SimSun" panose="02010600030101010101" pitchFamily="2" charset="-122"/>
              <a:ea typeface="SimSun" panose="02010600030101010101" pitchFamily="2" charset="-122"/>
            </a:endParaRPr>
          </a:p>
          <a:p>
            <a:pPr>
              <a:buFont typeface="Wingdings" panose="05000000000000000000" pitchFamily="2" charset="2"/>
              <a:buChar char="Ø"/>
            </a:pPr>
            <a:endParaRPr lang="en-US" sz="3600" b="1" dirty="0">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54008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TotalTime>
  <Words>3479</Words>
  <Application>Microsoft Office PowerPoint</Application>
  <PresentationFormat>Widescreen</PresentationFormat>
  <Paragraphs>102</Paragraphs>
  <Slides>20</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PMingLiU</vt:lpstr>
      <vt:lpstr>SimSun</vt:lpstr>
      <vt:lpstr>Arial</vt:lpstr>
      <vt:lpstr>Calibri</vt:lpstr>
      <vt:lpstr>Calibri Light</vt:lpstr>
      <vt:lpstr>Helvetica</vt:lpstr>
      <vt:lpstr>Wingdings</vt:lpstr>
      <vt:lpstr>Office Theme</vt:lpstr>
      <vt:lpstr>PowerPoint Presentation</vt:lpstr>
      <vt:lpstr>PowerPoint Presentation</vt:lpstr>
      <vt:lpstr>喜乐的泉源（二）  腓一：12-30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Tennyson</dc:creator>
  <cp:lastModifiedBy>TennysonChen</cp:lastModifiedBy>
  <cp:revision>40</cp:revision>
  <dcterms:created xsi:type="dcterms:W3CDTF">2019-04-22T18:03:26Z</dcterms:created>
  <dcterms:modified xsi:type="dcterms:W3CDTF">2019-04-28T02:44:05Z</dcterms:modified>
</cp:coreProperties>
</file>