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862" r:id="rId2"/>
  </p:sldMasterIdLst>
  <p:sldIdLst>
    <p:sldId id="256" r:id="rId3"/>
    <p:sldId id="288" r:id="rId4"/>
    <p:sldId id="257" r:id="rId5"/>
    <p:sldId id="258" r:id="rId6"/>
    <p:sldId id="259" r:id="rId7"/>
    <p:sldId id="260" r:id="rId8"/>
    <p:sldId id="266" r:id="rId9"/>
    <p:sldId id="263" r:id="rId10"/>
    <p:sldId id="261" r:id="rId11"/>
    <p:sldId id="267" r:id="rId12"/>
    <p:sldId id="262" r:id="rId13"/>
    <p:sldId id="264" r:id="rId14"/>
    <p:sldId id="265" r:id="rId15"/>
    <p:sldId id="268" r:id="rId16"/>
    <p:sldId id="270" r:id="rId17"/>
    <p:sldId id="271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1111"/>
    <a:srgbClr val="FF0000"/>
    <a:srgbClr val="000000"/>
    <a:srgbClr val="666699"/>
    <a:srgbClr val="A50021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DCA61-0723-47E5-9F89-3B74FF715D4C}" v="64" dt="2019-04-21T03:21:45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702" autoAdjust="0"/>
  </p:normalViewPr>
  <p:slideViewPr>
    <p:cSldViewPr>
      <p:cViewPr varScale="1">
        <p:scale>
          <a:sx n="68" d="100"/>
          <a:sy n="68" d="100"/>
        </p:scale>
        <p:origin x="145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f Huang" userId="2b19acc49884122e" providerId="LiveId" clId="{7ADDCA61-0723-47E5-9F89-3B74FF715D4C}"/>
    <pc:docChg chg="custSel addSld delSld modSld">
      <pc:chgData name="Leaf Huang" userId="2b19acc49884122e" providerId="LiveId" clId="{7ADDCA61-0723-47E5-9F89-3B74FF715D4C}" dt="2019-04-21T03:23:13.635" v="190" actId="1076"/>
      <pc:docMkLst>
        <pc:docMk/>
      </pc:docMkLst>
      <pc:sldChg chg="modSp">
        <pc:chgData name="Leaf Huang" userId="2b19acc49884122e" providerId="LiveId" clId="{7ADDCA61-0723-47E5-9F89-3B74FF715D4C}" dt="2019-04-01T14:31:47.197" v="153" actId="20577"/>
        <pc:sldMkLst>
          <pc:docMk/>
          <pc:sldMk cId="0" sldId="256"/>
        </pc:sldMkLst>
        <pc:spChg chg="mod">
          <ac:chgData name="Leaf Huang" userId="2b19acc49884122e" providerId="LiveId" clId="{7ADDCA61-0723-47E5-9F89-3B74FF715D4C}" dt="2019-04-01T14:31:16.611" v="141" actId="14100"/>
          <ac:spMkLst>
            <pc:docMk/>
            <pc:sldMk cId="0" sldId="256"/>
            <ac:spMk id="3074" creationId="{7B2317ED-EBB0-4948-A4E4-B76442884D3E}"/>
          </ac:spMkLst>
        </pc:spChg>
        <pc:spChg chg="mod">
          <ac:chgData name="Leaf Huang" userId="2b19acc49884122e" providerId="LiveId" clId="{7ADDCA61-0723-47E5-9F89-3B74FF715D4C}" dt="2019-04-01T14:31:47.197" v="153" actId="20577"/>
          <ac:spMkLst>
            <pc:docMk/>
            <pc:sldMk cId="0" sldId="256"/>
            <ac:spMk id="3075" creationId="{AADA8B18-DEC0-46FE-A42B-3FE198C0DAC0}"/>
          </ac:spMkLst>
        </pc:spChg>
      </pc:sldChg>
      <pc:sldChg chg="modSp">
        <pc:chgData name="Leaf Huang" userId="2b19acc49884122e" providerId="LiveId" clId="{7ADDCA61-0723-47E5-9F89-3B74FF715D4C}" dt="2019-04-01T14:17:31.268" v="23" actId="1076"/>
        <pc:sldMkLst>
          <pc:docMk/>
          <pc:sldMk cId="0" sldId="257"/>
        </pc:sldMkLst>
        <pc:spChg chg="mod">
          <ac:chgData name="Leaf Huang" userId="2b19acc49884122e" providerId="LiveId" clId="{7ADDCA61-0723-47E5-9F89-3B74FF715D4C}" dt="2019-04-01T14:17:31.268" v="23" actId="1076"/>
          <ac:spMkLst>
            <pc:docMk/>
            <pc:sldMk cId="0" sldId="257"/>
            <ac:spMk id="4098" creationId="{6DE36807-5EAA-4F6D-B707-C5D848820C13}"/>
          </ac:spMkLst>
        </pc:spChg>
      </pc:sldChg>
      <pc:sldChg chg="modSp">
        <pc:chgData name="Leaf Huang" userId="2b19acc49884122e" providerId="LiveId" clId="{7ADDCA61-0723-47E5-9F89-3B74FF715D4C}" dt="2019-04-01T14:32:03.448" v="158" actId="20577"/>
        <pc:sldMkLst>
          <pc:docMk/>
          <pc:sldMk cId="0" sldId="258"/>
        </pc:sldMkLst>
        <pc:spChg chg="mod">
          <ac:chgData name="Leaf Huang" userId="2b19acc49884122e" providerId="LiveId" clId="{7ADDCA61-0723-47E5-9F89-3B74FF715D4C}" dt="2019-04-01T14:32:03.448" v="158" actId="20577"/>
          <ac:spMkLst>
            <pc:docMk/>
            <pc:sldMk cId="0" sldId="258"/>
            <ac:spMk id="5122" creationId="{AE2F3D50-4F47-4FBB-ACF4-DDA3827A2AD0}"/>
          </ac:spMkLst>
        </pc:spChg>
      </pc:sldChg>
      <pc:sldChg chg="modSp">
        <pc:chgData name="Leaf Huang" userId="2b19acc49884122e" providerId="LiveId" clId="{7ADDCA61-0723-47E5-9F89-3B74FF715D4C}" dt="2019-04-01T14:18:05.312" v="42" actId="1076"/>
        <pc:sldMkLst>
          <pc:docMk/>
          <pc:sldMk cId="0" sldId="259"/>
        </pc:sldMkLst>
        <pc:spChg chg="mod">
          <ac:chgData name="Leaf Huang" userId="2b19acc49884122e" providerId="LiveId" clId="{7ADDCA61-0723-47E5-9F89-3B74FF715D4C}" dt="2019-04-01T14:18:00.459" v="41" actId="1076"/>
          <ac:spMkLst>
            <pc:docMk/>
            <pc:sldMk cId="0" sldId="259"/>
            <ac:spMk id="6146" creationId="{A6696092-3EEC-43AE-AD81-CFE1DA199785}"/>
          </ac:spMkLst>
        </pc:spChg>
        <pc:spChg chg="mod">
          <ac:chgData name="Leaf Huang" userId="2b19acc49884122e" providerId="LiveId" clId="{7ADDCA61-0723-47E5-9F89-3B74FF715D4C}" dt="2019-04-01T14:18:05.312" v="42" actId="1076"/>
          <ac:spMkLst>
            <pc:docMk/>
            <pc:sldMk cId="0" sldId="259"/>
            <ac:spMk id="571395" creationId="{B1B2BDA0-9EA0-487D-AC03-127E9E16028B}"/>
          </ac:spMkLst>
        </pc:spChg>
      </pc:sldChg>
      <pc:sldChg chg="modSp">
        <pc:chgData name="Leaf Huang" userId="2b19acc49884122e" providerId="LiveId" clId="{7ADDCA61-0723-47E5-9F89-3B74FF715D4C}" dt="2019-04-01T14:18:57.338" v="50" actId="1076"/>
        <pc:sldMkLst>
          <pc:docMk/>
          <pc:sldMk cId="0" sldId="260"/>
        </pc:sldMkLst>
        <pc:spChg chg="mod">
          <ac:chgData name="Leaf Huang" userId="2b19acc49884122e" providerId="LiveId" clId="{7ADDCA61-0723-47E5-9F89-3B74FF715D4C}" dt="2019-04-01T14:18:18.589" v="43" actId="1076"/>
          <ac:spMkLst>
            <pc:docMk/>
            <pc:sldMk cId="0" sldId="260"/>
            <ac:spMk id="7170" creationId="{F3844F2E-39BE-4ABE-9BEA-01052176D6AC}"/>
          </ac:spMkLst>
        </pc:spChg>
        <pc:spChg chg="mod">
          <ac:chgData name="Leaf Huang" userId="2b19acc49884122e" providerId="LiveId" clId="{7ADDCA61-0723-47E5-9F89-3B74FF715D4C}" dt="2019-04-01T14:18:57.338" v="50" actId="1076"/>
          <ac:spMkLst>
            <pc:docMk/>
            <pc:sldMk cId="0" sldId="260"/>
            <ac:spMk id="572419" creationId="{F1DD6133-80E1-409A-B39E-EC0CEBB550FC}"/>
          </ac:spMkLst>
        </pc:spChg>
      </pc:sldChg>
      <pc:sldChg chg="modSp">
        <pc:chgData name="Leaf Huang" userId="2b19acc49884122e" providerId="LiveId" clId="{7ADDCA61-0723-47E5-9F89-3B74FF715D4C}" dt="2019-04-01T14:19:50.361" v="55" actId="1076"/>
        <pc:sldMkLst>
          <pc:docMk/>
          <pc:sldMk cId="0" sldId="261"/>
        </pc:sldMkLst>
        <pc:spChg chg="mod">
          <ac:chgData name="Leaf Huang" userId="2b19acc49884122e" providerId="LiveId" clId="{7ADDCA61-0723-47E5-9F89-3B74FF715D4C}" dt="2019-04-01T14:19:45.944" v="54" actId="1076"/>
          <ac:spMkLst>
            <pc:docMk/>
            <pc:sldMk cId="0" sldId="261"/>
            <ac:spMk id="10242" creationId="{5884AEC7-C0F7-4CA4-8929-3D1A8B3DA6F9}"/>
          </ac:spMkLst>
        </pc:spChg>
        <pc:spChg chg="mod">
          <ac:chgData name="Leaf Huang" userId="2b19acc49884122e" providerId="LiveId" clId="{7ADDCA61-0723-47E5-9F89-3B74FF715D4C}" dt="2019-04-01T14:19:50.361" v="55" actId="1076"/>
          <ac:spMkLst>
            <pc:docMk/>
            <pc:sldMk cId="0" sldId="261"/>
            <ac:spMk id="573443" creationId="{3D0B14A3-C53F-4173-8F77-760C0BF3B2B8}"/>
          </ac:spMkLst>
        </pc:spChg>
      </pc:sldChg>
      <pc:sldChg chg="modSp">
        <pc:chgData name="Leaf Huang" userId="2b19acc49884122e" providerId="LiveId" clId="{7ADDCA61-0723-47E5-9F89-3B74FF715D4C}" dt="2019-04-01T14:26:32.794" v="93" actId="1076"/>
        <pc:sldMkLst>
          <pc:docMk/>
          <pc:sldMk cId="0" sldId="262"/>
        </pc:sldMkLst>
        <pc:spChg chg="mod">
          <ac:chgData name="Leaf Huang" userId="2b19acc49884122e" providerId="LiveId" clId="{7ADDCA61-0723-47E5-9F89-3B74FF715D4C}" dt="2019-04-01T14:26:28.953" v="92" actId="1076"/>
          <ac:spMkLst>
            <pc:docMk/>
            <pc:sldMk cId="0" sldId="262"/>
            <ac:spMk id="12290" creationId="{2DDE123D-5896-4254-A40D-73C0F0D20217}"/>
          </ac:spMkLst>
        </pc:spChg>
        <pc:spChg chg="mod">
          <ac:chgData name="Leaf Huang" userId="2b19acc49884122e" providerId="LiveId" clId="{7ADDCA61-0723-47E5-9F89-3B74FF715D4C}" dt="2019-04-01T14:26:32.794" v="93" actId="1076"/>
          <ac:spMkLst>
            <pc:docMk/>
            <pc:sldMk cId="0" sldId="262"/>
            <ac:spMk id="574467" creationId="{33257E50-5972-415C-904D-A6C07F814253}"/>
          </ac:spMkLst>
        </pc:spChg>
      </pc:sldChg>
      <pc:sldChg chg="modSp">
        <pc:chgData name="Leaf Huang" userId="2b19acc49884122e" providerId="LiveId" clId="{7ADDCA61-0723-47E5-9F89-3B74FF715D4C}" dt="2019-04-01T14:19:34.299" v="53" actId="1076"/>
        <pc:sldMkLst>
          <pc:docMk/>
          <pc:sldMk cId="0" sldId="263"/>
        </pc:sldMkLst>
        <pc:spChg chg="mod">
          <ac:chgData name="Leaf Huang" userId="2b19acc49884122e" providerId="LiveId" clId="{7ADDCA61-0723-47E5-9F89-3B74FF715D4C}" dt="2019-04-01T14:19:27.507" v="52" actId="1076"/>
          <ac:spMkLst>
            <pc:docMk/>
            <pc:sldMk cId="0" sldId="263"/>
            <ac:spMk id="9218" creationId="{72E2C11A-1579-442A-8962-9E0BF6915EF8}"/>
          </ac:spMkLst>
        </pc:spChg>
        <pc:spChg chg="mod">
          <ac:chgData name="Leaf Huang" userId="2b19acc49884122e" providerId="LiveId" clId="{7ADDCA61-0723-47E5-9F89-3B74FF715D4C}" dt="2019-04-01T14:19:27.507" v="52" actId="1076"/>
          <ac:spMkLst>
            <pc:docMk/>
            <pc:sldMk cId="0" sldId="263"/>
            <ac:spMk id="9220" creationId="{C3AA2C82-FDA1-444F-8494-9ED28D026B57}"/>
          </ac:spMkLst>
        </pc:spChg>
        <pc:spChg chg="mod">
          <ac:chgData name="Leaf Huang" userId="2b19acc49884122e" providerId="LiveId" clId="{7ADDCA61-0723-47E5-9F89-3B74FF715D4C}" dt="2019-04-01T14:19:27.507" v="52" actId="1076"/>
          <ac:spMkLst>
            <pc:docMk/>
            <pc:sldMk cId="0" sldId="263"/>
            <ac:spMk id="9221" creationId="{FDE1F1E7-F8EF-4DB0-89CD-321816C27AB9}"/>
          </ac:spMkLst>
        </pc:spChg>
        <pc:spChg chg="mod">
          <ac:chgData name="Leaf Huang" userId="2b19acc49884122e" providerId="LiveId" clId="{7ADDCA61-0723-47E5-9F89-3B74FF715D4C}" dt="2019-04-01T14:19:27.507" v="52" actId="1076"/>
          <ac:spMkLst>
            <pc:docMk/>
            <pc:sldMk cId="0" sldId="263"/>
            <ac:spMk id="9222" creationId="{39B06D62-0363-455B-A230-73DB24650BA2}"/>
          </ac:spMkLst>
        </pc:spChg>
        <pc:spChg chg="mod">
          <ac:chgData name="Leaf Huang" userId="2b19acc49884122e" providerId="LiveId" clId="{7ADDCA61-0723-47E5-9F89-3B74FF715D4C}" dt="2019-04-01T14:19:27.507" v="52" actId="1076"/>
          <ac:spMkLst>
            <pc:docMk/>
            <pc:sldMk cId="0" sldId="263"/>
            <ac:spMk id="9223" creationId="{65FFCFE9-071C-4C86-971D-8A83BFED7068}"/>
          </ac:spMkLst>
        </pc:spChg>
        <pc:spChg chg="mod">
          <ac:chgData name="Leaf Huang" userId="2b19acc49884122e" providerId="LiveId" clId="{7ADDCA61-0723-47E5-9F89-3B74FF715D4C}" dt="2019-04-01T14:19:27.507" v="52" actId="1076"/>
          <ac:spMkLst>
            <pc:docMk/>
            <pc:sldMk cId="0" sldId="263"/>
            <ac:spMk id="9224" creationId="{1C8BB708-D350-40BF-8754-6F625B6824DC}"/>
          </ac:spMkLst>
        </pc:spChg>
        <pc:spChg chg="mod">
          <ac:chgData name="Leaf Huang" userId="2b19acc49884122e" providerId="LiveId" clId="{7ADDCA61-0723-47E5-9F89-3B74FF715D4C}" dt="2019-04-01T14:19:34.299" v="53" actId="1076"/>
          <ac:spMkLst>
            <pc:docMk/>
            <pc:sldMk cId="0" sldId="263"/>
            <ac:spMk id="575491" creationId="{8971E0B2-DF2D-4414-AA89-E898226B7420}"/>
          </ac:spMkLst>
        </pc:spChg>
      </pc:sldChg>
      <pc:sldChg chg="modSp">
        <pc:chgData name="Leaf Huang" userId="2b19acc49884122e" providerId="LiveId" clId="{7ADDCA61-0723-47E5-9F89-3B74FF715D4C}" dt="2019-04-01T14:20:31.632" v="61" actId="14100"/>
        <pc:sldMkLst>
          <pc:docMk/>
          <pc:sldMk cId="0" sldId="264"/>
        </pc:sldMkLst>
        <pc:spChg chg="mod">
          <ac:chgData name="Leaf Huang" userId="2b19acc49884122e" providerId="LiveId" clId="{7ADDCA61-0723-47E5-9F89-3B74FF715D4C}" dt="2019-04-01T14:20:22.114" v="59" actId="1076"/>
          <ac:spMkLst>
            <pc:docMk/>
            <pc:sldMk cId="0" sldId="264"/>
            <ac:spMk id="13314" creationId="{C8AAEA69-E517-4DA3-ADC9-392674A26165}"/>
          </ac:spMkLst>
        </pc:spChg>
        <pc:spChg chg="mod">
          <ac:chgData name="Leaf Huang" userId="2b19acc49884122e" providerId="LiveId" clId="{7ADDCA61-0723-47E5-9F89-3B74FF715D4C}" dt="2019-04-01T14:20:31.632" v="61" actId="14100"/>
          <ac:spMkLst>
            <pc:docMk/>
            <pc:sldMk cId="0" sldId="264"/>
            <ac:spMk id="576515" creationId="{852DF6EE-AA82-4C67-8DA0-25EB416ED899}"/>
          </ac:spMkLst>
        </pc:spChg>
      </pc:sldChg>
      <pc:sldChg chg="modSp">
        <pc:chgData name="Leaf Huang" userId="2b19acc49884122e" providerId="LiveId" clId="{7ADDCA61-0723-47E5-9F89-3B74FF715D4C}" dt="2019-04-01T14:20:49.323" v="63" actId="1076"/>
        <pc:sldMkLst>
          <pc:docMk/>
          <pc:sldMk cId="0" sldId="265"/>
        </pc:sldMkLst>
        <pc:spChg chg="mod">
          <ac:chgData name="Leaf Huang" userId="2b19acc49884122e" providerId="LiveId" clId="{7ADDCA61-0723-47E5-9F89-3B74FF715D4C}" dt="2019-04-01T14:20:44.247" v="62" actId="1076"/>
          <ac:spMkLst>
            <pc:docMk/>
            <pc:sldMk cId="0" sldId="265"/>
            <ac:spMk id="14338" creationId="{CE45D436-D56D-408B-82A5-584F900963EA}"/>
          </ac:spMkLst>
        </pc:spChg>
        <pc:spChg chg="mod">
          <ac:chgData name="Leaf Huang" userId="2b19acc49884122e" providerId="LiveId" clId="{7ADDCA61-0723-47E5-9F89-3B74FF715D4C}" dt="2019-04-01T14:20:49.323" v="63" actId="1076"/>
          <ac:spMkLst>
            <pc:docMk/>
            <pc:sldMk cId="0" sldId="265"/>
            <ac:spMk id="577539" creationId="{D1E510E5-C194-4C10-9662-250FB7DBE7FF}"/>
          </ac:spMkLst>
        </pc:spChg>
      </pc:sldChg>
      <pc:sldChg chg="modSp">
        <pc:chgData name="Leaf Huang" userId="2b19acc49884122e" providerId="LiveId" clId="{7ADDCA61-0723-47E5-9F89-3B74FF715D4C}" dt="2019-04-01T14:19:08.268" v="51" actId="1076"/>
        <pc:sldMkLst>
          <pc:docMk/>
          <pc:sldMk cId="0" sldId="266"/>
        </pc:sldMkLst>
        <pc:picChg chg="mod">
          <ac:chgData name="Leaf Huang" userId="2b19acc49884122e" providerId="LiveId" clId="{7ADDCA61-0723-47E5-9F89-3B74FF715D4C}" dt="2019-04-01T14:19:08.268" v="51" actId="1076"/>
          <ac:picMkLst>
            <pc:docMk/>
            <pc:sldMk cId="0" sldId="266"/>
            <ac:picMk id="8194" creationId="{1565DC00-02EE-4B55-AE7A-5077CE539E69}"/>
          </ac:picMkLst>
        </pc:picChg>
      </pc:sldChg>
      <pc:sldChg chg="modSp">
        <pc:chgData name="Leaf Huang" userId="2b19acc49884122e" providerId="LiveId" clId="{7ADDCA61-0723-47E5-9F89-3B74FF715D4C}" dt="2019-04-01T14:20:11.302" v="58" actId="1076"/>
        <pc:sldMkLst>
          <pc:docMk/>
          <pc:sldMk cId="0" sldId="267"/>
        </pc:sldMkLst>
        <pc:spChg chg="mod">
          <ac:chgData name="Leaf Huang" userId="2b19acc49884122e" providerId="LiveId" clId="{7ADDCA61-0723-47E5-9F89-3B74FF715D4C}" dt="2019-04-01T14:20:03.272" v="56" actId="1076"/>
          <ac:spMkLst>
            <pc:docMk/>
            <pc:sldMk cId="0" sldId="267"/>
            <ac:spMk id="11266" creationId="{48C74CC3-7CB0-4516-B198-29F6FB83D065}"/>
          </ac:spMkLst>
        </pc:spChg>
        <pc:spChg chg="mod">
          <ac:chgData name="Leaf Huang" userId="2b19acc49884122e" providerId="LiveId" clId="{7ADDCA61-0723-47E5-9F89-3B74FF715D4C}" dt="2019-04-01T14:20:11.302" v="58" actId="1076"/>
          <ac:spMkLst>
            <pc:docMk/>
            <pc:sldMk cId="0" sldId="267"/>
            <ac:spMk id="579587" creationId="{C8B4E2AE-66D9-4633-BCC2-D3470FFBEE7F}"/>
          </ac:spMkLst>
        </pc:spChg>
      </pc:sldChg>
      <pc:sldChg chg="modSp">
        <pc:chgData name="Leaf Huang" userId="2b19acc49884122e" providerId="LiveId" clId="{7ADDCA61-0723-47E5-9F89-3B74FF715D4C}" dt="2019-04-01T14:33:12.863" v="179" actId="113"/>
        <pc:sldMkLst>
          <pc:docMk/>
          <pc:sldMk cId="0" sldId="268"/>
        </pc:sldMkLst>
        <pc:spChg chg="mod">
          <ac:chgData name="Leaf Huang" userId="2b19acc49884122e" providerId="LiveId" clId="{7ADDCA61-0723-47E5-9F89-3B74FF715D4C}" dt="2019-04-01T14:23:16.782" v="82" actId="1076"/>
          <ac:spMkLst>
            <pc:docMk/>
            <pc:sldMk cId="0" sldId="268"/>
            <ac:spMk id="15362" creationId="{F7CA10B6-981C-4703-A2C5-928B41B1527B}"/>
          </ac:spMkLst>
        </pc:spChg>
        <pc:spChg chg="mod">
          <ac:chgData name="Leaf Huang" userId="2b19acc49884122e" providerId="LiveId" clId="{7ADDCA61-0723-47E5-9F89-3B74FF715D4C}" dt="2019-04-01T14:33:12.863" v="179" actId="113"/>
          <ac:spMkLst>
            <pc:docMk/>
            <pc:sldMk cId="0" sldId="268"/>
            <ac:spMk id="15363" creationId="{DE4CB8DF-6A2C-495F-9A3D-B59E2C3F6338}"/>
          </ac:spMkLst>
        </pc:spChg>
        <pc:spChg chg="mod">
          <ac:chgData name="Leaf Huang" userId="2b19acc49884122e" providerId="LiveId" clId="{7ADDCA61-0723-47E5-9F89-3B74FF715D4C}" dt="2019-04-01T14:22:56.881" v="80" actId="1076"/>
          <ac:spMkLst>
            <pc:docMk/>
            <pc:sldMk cId="0" sldId="268"/>
            <ac:spMk id="15364" creationId="{4970B8DA-D118-4EA4-84EF-CB5D0C6CABF9}"/>
          </ac:spMkLst>
        </pc:spChg>
      </pc:sldChg>
      <pc:sldChg chg="addSp delSp modSp">
        <pc:chgData name="Leaf Huang" userId="2b19acc49884122e" providerId="LiveId" clId="{7ADDCA61-0723-47E5-9F89-3B74FF715D4C}" dt="2019-04-01T14:34:27.667" v="183" actId="1076"/>
        <pc:sldMkLst>
          <pc:docMk/>
          <pc:sldMk cId="658322670" sldId="270"/>
        </pc:sldMkLst>
        <pc:spChg chg="add mod">
          <ac:chgData name="Leaf Huang" userId="2b19acc49884122e" providerId="LiveId" clId="{7ADDCA61-0723-47E5-9F89-3B74FF715D4C}" dt="2019-04-01T14:34:27.667" v="183" actId="1076"/>
          <ac:spMkLst>
            <pc:docMk/>
            <pc:sldMk cId="658322670" sldId="270"/>
            <ac:spMk id="5" creationId="{D21929A4-524C-4638-B4C5-C33FE0A72E15}"/>
          </ac:spMkLst>
        </pc:spChg>
        <pc:spChg chg="mod">
          <ac:chgData name="Leaf Huang" userId="2b19acc49884122e" providerId="LiveId" clId="{7ADDCA61-0723-47E5-9F89-3B74FF715D4C}" dt="2019-04-01T14:24:33.105" v="87" actId="20577"/>
          <ac:spMkLst>
            <pc:docMk/>
            <pc:sldMk cId="658322670" sldId="270"/>
            <ac:spMk id="15362" creationId="{F7CA10B6-981C-4703-A2C5-928B41B1527B}"/>
          </ac:spMkLst>
        </pc:spChg>
        <pc:spChg chg="del">
          <ac:chgData name="Leaf Huang" userId="2b19acc49884122e" providerId="LiveId" clId="{7ADDCA61-0723-47E5-9F89-3B74FF715D4C}" dt="2019-04-01T14:34:22.726" v="182" actId="478"/>
          <ac:spMkLst>
            <pc:docMk/>
            <pc:sldMk cId="658322670" sldId="270"/>
            <ac:spMk id="15363" creationId="{DE4CB8DF-6A2C-495F-9A3D-B59E2C3F6338}"/>
          </ac:spMkLst>
        </pc:spChg>
      </pc:sldChg>
      <pc:sldChg chg="addSp delSp modSp">
        <pc:chgData name="Leaf Huang" userId="2b19acc49884122e" providerId="LiveId" clId="{7ADDCA61-0723-47E5-9F89-3B74FF715D4C}" dt="2019-04-01T14:34:38.965" v="185"/>
        <pc:sldMkLst>
          <pc:docMk/>
          <pc:sldMk cId="982804475" sldId="271"/>
        </pc:sldMkLst>
        <pc:spChg chg="add">
          <ac:chgData name="Leaf Huang" userId="2b19acc49884122e" providerId="LiveId" clId="{7ADDCA61-0723-47E5-9F89-3B74FF715D4C}" dt="2019-04-01T14:34:38.965" v="185"/>
          <ac:spMkLst>
            <pc:docMk/>
            <pc:sldMk cId="982804475" sldId="271"/>
            <ac:spMk id="5" creationId="{C98DDFBD-7FAE-405B-B6E6-98F6AFFA9746}"/>
          </ac:spMkLst>
        </pc:spChg>
        <pc:spChg chg="mod">
          <ac:chgData name="Leaf Huang" userId="2b19acc49884122e" providerId="LiveId" clId="{7ADDCA61-0723-47E5-9F89-3B74FF715D4C}" dt="2019-04-01T14:25:18.727" v="88"/>
          <ac:spMkLst>
            <pc:docMk/>
            <pc:sldMk cId="982804475" sldId="271"/>
            <ac:spMk id="15362" creationId="{F7CA10B6-981C-4703-A2C5-928B41B1527B}"/>
          </ac:spMkLst>
        </pc:spChg>
        <pc:spChg chg="del">
          <ac:chgData name="Leaf Huang" userId="2b19acc49884122e" providerId="LiveId" clId="{7ADDCA61-0723-47E5-9F89-3B74FF715D4C}" dt="2019-04-01T14:34:34.163" v="184" actId="478"/>
          <ac:spMkLst>
            <pc:docMk/>
            <pc:sldMk cId="982804475" sldId="271"/>
            <ac:spMk id="15363" creationId="{DE4CB8DF-6A2C-495F-9A3D-B59E2C3F6338}"/>
          </ac:spMkLst>
        </pc:spChg>
      </pc:sldChg>
      <pc:sldChg chg="addSp modSp add">
        <pc:chgData name="Leaf Huang" userId="2b19acc49884122e" providerId="LiveId" clId="{7ADDCA61-0723-47E5-9F89-3B74FF715D4C}" dt="2019-04-21T03:23:13.635" v="190" actId="1076"/>
        <pc:sldMkLst>
          <pc:docMk/>
          <pc:sldMk cId="1677775622" sldId="288"/>
        </pc:sldMkLst>
        <pc:picChg chg="add mod">
          <ac:chgData name="Leaf Huang" userId="2b19acc49884122e" providerId="LiveId" clId="{7ADDCA61-0723-47E5-9F89-3B74FF715D4C}" dt="2019-04-21T03:23:13.635" v="190" actId="1076"/>
          <ac:picMkLst>
            <pc:docMk/>
            <pc:sldMk cId="1677775622" sldId="288"/>
            <ac:picMk id="2" creationId="{DA17792C-25E2-4AEA-94AE-40CE7137A5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C17B-539D-4279-810C-C7A71323E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DC541-0927-440B-9DFB-25A85AF19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52DFF-8C23-4107-90C5-DB3A0E99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60B6F-DA6A-4D4B-A849-0952E548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97497-2779-4DF1-8B25-B035A57E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246-9279-4031-A645-598EA9FD2D1A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58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494D-E1F2-476E-A191-DE9822F2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D7B76-26A4-46AF-955B-6468A86E3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0CF30-A37E-4F9A-A8B4-00AB5505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C0D4-4485-4981-BBCF-2E5274B9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86C07-5559-435D-9D8F-ED21B493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634-46B4-41C7-9850-92D2751C0484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93771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C76DF-D0A9-45C1-89B2-818E14B02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2A8F6-3B1C-4B7F-BA97-B7B7ED365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9BAA1-0EA9-4C79-970C-D1A062C4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A82CA-9429-42EB-81EF-F9F72D66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B2E60-3013-40F4-9F8F-017BD467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79E-6F24-4B1E-9710-5A6FA414C1A5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190320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3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9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97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47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2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2836-514F-4971-AA4E-AE63034C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60605-5FFD-4307-9D0A-1033BEE03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77028-CE74-47FA-8FF8-E1B075FA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28C8A-3A4F-4E67-98B7-EC1C12C5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0536-4BFB-4C9C-ADEB-3451F975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3625-12B7-4C40-A390-ADA7552A7CE2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3340201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29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450F-1780-4E76-8052-631F90B8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F9479-FB7B-4F1E-B7B5-7617F3CF9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7DFCB-2079-4FE3-97FA-564C0552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17D5B-845B-4555-A567-27F243FE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AED07-13E0-4B56-B3EA-909D03D5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443-09A1-44EF-A45D-5B2ADF85966E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117454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872B-DF1D-4106-9919-C58FCA2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F6E77-C1CB-43CB-AAF5-E8F1CF763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3D8C5-A3FD-45A3-A891-112735172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FC028-7D24-4E29-9DAA-3176095B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C7604-6609-4E6F-B006-A17B0B08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38A0B-8150-4D2B-95B4-F30DBBB7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FCB-F5D9-4CFA-B470-794FD9AEDAC5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99209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3FC4-22FE-48C5-91D0-0B9E345B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198CD-4638-42A1-89A6-1FE8B4ECC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D9F54-2019-4273-87E5-B0E373327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2A895-346F-4476-8E78-0454722DC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73118-AAAF-48AB-B3CA-EF63F154B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D7F0-BD37-4974-A3F1-280D936D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875E4-31EF-4C2F-883E-F9C2DCDD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2887F-B036-4138-89E4-ACE0C3FE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082-A09A-4169-A5C1-4F8D211FF972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146820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5A57-9991-45D8-91A2-412AA4A8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348BA-291F-45D0-AA68-DFEB5FFD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9AA5-028E-4C98-80B4-B20F54C0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B9EE1-C6FE-4549-9181-3E702142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EAF-BBD8-45F4-AFF3-CDFD28FB5AD8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47072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34115-8E72-4C4D-95C2-4B9B40CC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163F3-05A0-43B9-AABD-622579D1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DCE1D-E5D0-436D-BF16-51AF4E47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E6BA-011B-4BC3-9D58-AB2AA1A55CC0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96035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88A3-01CA-4BE0-84C9-1E5C4969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A031-DC37-4597-9A13-2F31671E7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DC538-BDF8-478E-BEC7-8B482DB0B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1FEC2-E1EE-47F9-897A-E5D79ABD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EA022-77B0-42E3-87F1-9E8F95C6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8BE2C-74AC-4CD8-9938-258FEECA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CA4-803B-48A8-934C-F30EB4630414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80897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D015-3D9F-4D55-8DF0-5A79A1FC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EBB54-A004-4D89-8CF0-8FE25AB9B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AA15B-CE5E-4D16-A198-1AE77D1DD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78EB4-173D-4F09-B3F7-A8246805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47575-F04D-41B6-9E3D-F1BB447D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948CF-359B-41F4-B566-98B620AB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33B9-B4B5-45D7-B9AC-E9328F8C0EC5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15571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5E2CE-F196-435F-84B7-28EB568A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28E1B-EE65-42DB-B524-56ED9B950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B830C-8755-47EF-AD44-343670DE4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70CA-5937-4249-A684-DE144F568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8E974-B011-4B21-AB4E-C68316C27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74C8-523A-469C-8778-D5D37E197D1B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197655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0538-9D24-4850-A6E9-C8ADE6B0E4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FC730-1F90-40FA-AFC3-EF1C119A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4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B2317ED-EBB0-4948-A4E4-B76442884D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836712"/>
            <a:ext cx="7772400" cy="21602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5400" b="1" dirty="0">
                <a:latin typeface="宋体" panose="02010600030101010101" pitchFamily="2" charset="-122"/>
                <a:ea typeface="宋体" panose="02010600030101010101" pitchFamily="2" charset="-122"/>
              </a:rPr>
              <a:t>他 不 在 这 里</a:t>
            </a:r>
            <a:br>
              <a:rPr lang="en-US" altLang="zh-CN" sz="54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5400" b="1" dirty="0">
                <a:latin typeface="宋体" panose="02010600030101010101" pitchFamily="2" charset="-122"/>
                <a:ea typeface="宋体" panose="02010600030101010101" pitchFamily="2" charset="-122"/>
              </a:rPr>
              <a:t>He is not here</a:t>
            </a:r>
            <a:endParaRPr lang="zh-CN" altLang="en-US" sz="5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DA8B18-DEC0-46FE-A42B-3FE198C0DA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040"/>
            <a:ext cx="6400800" cy="188595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黄力夫弟兄 </a:t>
            </a:r>
            <a:r>
              <a:rPr lang="en-US" altLang="zh-CN" sz="3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Leaf Huang</a:t>
            </a:r>
            <a:endParaRPr lang="zh-CN" altLang="en-US" sz="36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北卡华人福音基督教会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8C74CC3-7CB0-4516-B198-29F6FB83D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证 据 － 物 证 </a:t>
            </a:r>
          </a:p>
        </p:txBody>
      </p:sp>
      <p:sp>
        <p:nvSpPr>
          <p:cNvPr id="579587" name="Rectangle 3">
            <a:extLst>
              <a:ext uri="{FF2B5EF4-FFF2-40B4-BE49-F238E27FC236}">
                <a16:creationId xmlns:a16="http://schemas.microsoft.com/office/drawing/2014/main" id="{C8B4E2AE-66D9-4633-BCC2-D3470FFBEE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9602" y="1628800"/>
            <a:ext cx="5664795" cy="41148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空墓，磙石。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裹尸布。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裹头巾卷着。</a:t>
            </a:r>
            <a:endParaRPr lang="en-US" altLang="en-US" sz="3600" b="1" dirty="0">
              <a:solidFill>
                <a:srgbClr val="11111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DDE123D-5896-4254-A40D-73C0F0D20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8640"/>
            <a:ext cx="8686800" cy="1143000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历 世 反 基 督 教 的 伪 辩</a:t>
            </a:r>
            <a:endParaRPr lang="zh-CN" altLang="en-US" sz="4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33257E50-5972-415C-904D-A6C07F814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500" y="1772816"/>
            <a:ext cx="4953000" cy="2994025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昏厥未死。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尸体被盗。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幻觉。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门徒走错了坟墓。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8AAEA69-E517-4DA3-ADC9-392674A26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门 徒 的 见 证 </a:t>
            </a:r>
            <a:endParaRPr lang="zh-CN" altLang="en-US" sz="4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852DF6EE-AA82-4C67-8DA0-25EB416ED8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9672" y="2132856"/>
            <a:ext cx="6048672" cy="1736725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彼得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多马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E45D436-D56D-408B-82A5-584F90096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4462"/>
            <a:ext cx="7772400" cy="914400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 活 的 意 义 </a:t>
            </a:r>
            <a:endParaRPr lang="zh-CN" altLang="en-US" sz="4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id="{D1E510E5-C194-4C10-9662-250FB7DBE7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40768"/>
            <a:ext cx="8077200" cy="4868863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死亡不是终结，乃是永生的开始。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但各人是按着自己的次序复活：初熟的果子是基督；以后在他来的时候，是那些属基督的。		林前 </a:t>
            </a:r>
            <a:r>
              <a:rPr lang="zh-CN" altLang="en-US" sz="3600" dirty="0">
                <a:solidFill>
                  <a:srgbClr val="111111"/>
                </a:solidFill>
                <a:ea typeface="宋体" panose="02010600030101010101" pitchFamily="2" charset="-122"/>
              </a:rPr>
              <a:t>15:23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死啊！你得胜的权势在哪里？死啊！你的毒钩在哪里？		林前</a:t>
            </a:r>
            <a:r>
              <a:rPr lang="zh-CN" altLang="en-US" sz="3600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dirty="0">
                <a:solidFill>
                  <a:srgbClr val="111111"/>
                </a:solidFill>
                <a:ea typeface="宋体" panose="02010600030101010101" pitchFamily="2" charset="-122"/>
              </a:rPr>
              <a:t>15:55</a:t>
            </a:r>
            <a:r>
              <a:rPr lang="zh-CN" altLang="en-US" sz="3600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给人盼望，改变生命。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F7CA10B6-981C-4703-A2C5-928B41B1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101175"/>
            <a:ext cx="69127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神赐爱子，祂名叫耶稣</a:t>
            </a: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祂赐下爱，医治宽恕</a:t>
            </a: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祂舍生命，使我得拯救</a:t>
            </a: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那空坟墓就是我得救的记号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3200" b="1" dirty="0">
              <a:ea typeface="宋体" panose="02010600030101010101" pitchFamily="2" charset="-122"/>
            </a:endParaRPr>
          </a:p>
        </p:txBody>
      </p:sp>
      <p:sp>
        <p:nvSpPr>
          <p:cNvPr id="15363" name="TextBox 2">
            <a:extLst>
              <a:ext uri="{FF2B5EF4-FFF2-40B4-BE49-F238E27FC236}">
                <a16:creationId xmlns:a16="http://schemas.microsoft.com/office/drawing/2014/main" id="{DE4CB8DF-6A2C-495F-9A3D-B59E2C3F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16632"/>
            <a:ext cx="7200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zh-CN" altLang="en-US" sz="4400" b="1" dirty="0">
                <a:ea typeface="宋体" panose="02010600030101010101" pitchFamily="2" charset="-122"/>
              </a:rPr>
              <a:t>因祂活着 </a:t>
            </a:r>
            <a:r>
              <a:rPr lang="en-US" altLang="zh-CN" sz="4400" dirty="0">
                <a:ea typeface="宋体" panose="02010600030101010101" pitchFamily="2" charset="-122"/>
              </a:rPr>
              <a:t>Because He Lives</a:t>
            </a:r>
            <a:endParaRPr lang="zh-CN" altLang="en-US" sz="4400" dirty="0">
              <a:ea typeface="宋体" panose="02010600030101010101" pitchFamily="2" charset="-122"/>
            </a:endParaRP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4970B8DA-D118-4EA4-84EF-CB5D0C6CA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087" y="3645024"/>
            <a:ext cx="611919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（副歌）</a:t>
            </a: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因祂活着，我能面对明天</a:t>
            </a: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因祂活着，不再惧怕</a:t>
            </a: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我深知道，祂掌管明天</a:t>
            </a: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生命充满了希望，只因祂活着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F7CA10B6-981C-4703-A2C5-928B41B1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101175"/>
            <a:ext cx="69127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1" hangingPunct="1"/>
            <a:r>
              <a:rPr lang="zh-CN" altLang="en-US" sz="3200" b="1" dirty="0">
                <a:solidFill>
                  <a:prstClr val="black"/>
                </a:solidFill>
                <a:ea typeface="宋体" panose="02010600030101010101" pitchFamily="2" charset="-122"/>
              </a:rPr>
              <a:t>何等甘甜，靠耶稣基督</a:t>
            </a:r>
          </a:p>
          <a:p>
            <a:pPr lvl="0" eaLnBrk="1" hangingPunct="1"/>
            <a:r>
              <a:rPr lang="zh-CN" altLang="en-US" sz="3200" b="1" dirty="0">
                <a:solidFill>
                  <a:prstClr val="black"/>
                </a:solidFill>
                <a:ea typeface="宋体" panose="02010600030101010101" pitchFamily="2" charset="-122"/>
              </a:rPr>
              <a:t>祂带给我，满足喜乐</a:t>
            </a:r>
          </a:p>
          <a:p>
            <a:pPr lvl="0" eaLnBrk="1" hangingPunct="1"/>
            <a:r>
              <a:rPr lang="zh-CN" altLang="en-US" sz="3200" b="1" dirty="0">
                <a:solidFill>
                  <a:prstClr val="black"/>
                </a:solidFill>
                <a:ea typeface="宋体" panose="02010600030101010101" pitchFamily="2" charset="-122"/>
              </a:rPr>
              <a:t>更觉安慰，乃是我确信</a:t>
            </a:r>
          </a:p>
          <a:p>
            <a:pPr lvl="0" eaLnBrk="1" hangingPunct="1"/>
            <a:r>
              <a:rPr lang="zh-CN" altLang="en-US" sz="3200" b="1" dirty="0">
                <a:solidFill>
                  <a:prstClr val="black"/>
                </a:solidFill>
                <a:ea typeface="宋体" panose="02010600030101010101" pitchFamily="2" charset="-122"/>
              </a:rPr>
              <a:t>我能面对未来坎坷因主活着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4970B8DA-D118-4EA4-84EF-CB5D0C6CA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087" y="3645024"/>
            <a:ext cx="611919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（副歌）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因祂活着，我能面对明天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因祂活着，不再惧怕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我深知道，祂掌管明天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生命充满了希望，只因祂活着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21929A4-524C-4638-B4C5-C33FE0A72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90861"/>
            <a:ext cx="7200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zh-CN" altLang="en-US" sz="4400" b="1" dirty="0">
                <a:ea typeface="宋体" panose="02010600030101010101" pitchFamily="2" charset="-122"/>
              </a:rPr>
              <a:t>因祂活着 </a:t>
            </a:r>
            <a:r>
              <a:rPr lang="en-US" altLang="zh-CN" sz="4400" dirty="0">
                <a:ea typeface="宋体" panose="02010600030101010101" pitchFamily="2" charset="-122"/>
              </a:rPr>
              <a:t>Because He Lives</a:t>
            </a:r>
            <a:endParaRPr lang="zh-CN" altLang="en-US" sz="4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32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F7CA10B6-981C-4703-A2C5-928B41B1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101175"/>
            <a:ext cx="69127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1" hangingPunct="1"/>
            <a:r>
              <a:rPr lang="zh-CN" altLang="en-US" sz="3200" b="1" dirty="0">
                <a:solidFill>
                  <a:prstClr val="black"/>
                </a:solidFill>
                <a:ea typeface="宋体" panose="02010600030101010101" pitchFamily="2" charset="-122"/>
              </a:rPr>
              <a:t>我有一天，会渡生命河</a:t>
            </a:r>
          </a:p>
          <a:p>
            <a:pPr lvl="0" eaLnBrk="1" hangingPunct="1"/>
            <a:r>
              <a:rPr lang="zh-CN" altLang="en-US" sz="3200" b="1" dirty="0">
                <a:solidFill>
                  <a:prstClr val="black"/>
                </a:solidFill>
                <a:ea typeface="宋体" panose="02010600030101010101" pitchFamily="2" charset="-122"/>
              </a:rPr>
              <a:t>人生苦难，一一攻克</a:t>
            </a:r>
          </a:p>
          <a:p>
            <a:pPr lvl="0" eaLnBrk="1" hangingPunct="1"/>
            <a:r>
              <a:rPr lang="zh-CN" altLang="en-US" sz="3200" b="1" dirty="0">
                <a:solidFill>
                  <a:prstClr val="black"/>
                </a:solidFill>
                <a:ea typeface="宋体" panose="02010600030101010101" pitchFamily="2" charset="-122"/>
              </a:rPr>
              <a:t>藉主耶稣，战胜了死亡</a:t>
            </a:r>
          </a:p>
          <a:p>
            <a:pPr lvl="0" eaLnBrk="1" hangingPunct="1"/>
            <a:r>
              <a:rPr lang="zh-CN" altLang="en-US" sz="3200" b="1" dirty="0">
                <a:solidFill>
                  <a:prstClr val="black"/>
                </a:solidFill>
                <a:ea typeface="宋体" panose="02010600030101010101" pitchFamily="2" charset="-122"/>
              </a:rPr>
              <a:t>我将看到祂荣耀光见祂活着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4970B8DA-D118-4EA4-84EF-CB5D0C6CA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087" y="3645024"/>
            <a:ext cx="611919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（副歌）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因祂活着，我能面对明天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因祂活着，不再惧怕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我深知道，祂掌管明天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生命充满了希望，只因祂活着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98DDFBD-7FAE-405B-B6E6-98F6AFFA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16632"/>
            <a:ext cx="7200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zh-CN" altLang="en-US" sz="4400" b="1" dirty="0">
                <a:ea typeface="宋体" panose="02010600030101010101" pitchFamily="2" charset="-122"/>
              </a:rPr>
              <a:t>因祂活着 </a:t>
            </a:r>
            <a:r>
              <a:rPr lang="en-US" altLang="zh-CN" sz="4400" dirty="0">
                <a:ea typeface="宋体" panose="02010600030101010101" pitchFamily="2" charset="-122"/>
              </a:rPr>
              <a:t>Because He Lives</a:t>
            </a:r>
            <a:endParaRPr lang="zh-CN" altLang="en-US" sz="4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280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/>
              <a:t>复活节的洗礼 </a:t>
            </a:r>
            <a:r>
              <a:rPr lang="en-US" altLang="zh-CN" dirty="0"/>
              <a:t>Easter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/>
                <a:ea typeface="SimSun"/>
              </a:rPr>
              <a:t>所以，我们藉著洗礼归入死，和他一同埋葬，原是叫我们一举一动有新生的样式，像基督藉著父的荣耀从死里复活一样。</a:t>
            </a:r>
            <a:r>
              <a:rPr lang="en-US" sz="3600" dirty="0"/>
              <a:t> We were therefore buried with him through baptism into death in order that, just as Christ was raised from the dead through the glory of the Father, we too may live a new life.    </a:t>
            </a:r>
            <a:r>
              <a:rPr lang="zh-CN" altLang="en-US" sz="3600" b="1" dirty="0"/>
              <a:t>罗</a:t>
            </a:r>
            <a:r>
              <a:rPr lang="en-US" altLang="zh-CN" sz="3600" dirty="0"/>
              <a:t>Rom 6:4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05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7792C-25E2-4AEA-94AE-40CE7137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1035496"/>
            <a:ext cx="4737125" cy="92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7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6DE36807-5EAA-4F6D-B707-C5D848820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88640"/>
            <a:ext cx="8458200" cy="489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过了安息日，抹大拉的马利亚和雅各的母亲马利亚，并撒罗米，买了香膏，要去膏耶稣的身体。七日的第一日清早，出太阳的时候，她们来到坟墓那里，彼此说：“谁给我们把石头从墓门滚开呢？” 那石头原来很大，她们抬头一看，却见石头已经滚开了。她们进了坟墓，看见一个少年人坐在右边，穿着白袍，就甚惊恐。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AE2F3D50-4F47-4FBB-ACF4-DDA3827A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60648"/>
            <a:ext cx="8077200" cy="550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那少年人对她们说：“不要惊恐！你们寻找那钉十字架的拿撒勒人耶稣；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他已经复活了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，不在这里。请看安放他的地方。你们可以去告诉他的门徒和彼得说：‘他在你们以先往加利利去。在那里你们要见他，正如他从前所告诉你们的。’” 她们就出来，从坟墓那里逃跑，又发抖，又惊奇，什么也不告诉人，因为她们害怕。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Mark </a:t>
            </a:r>
            <a:r>
              <a:rPr lang="zh-TW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 </a:t>
            </a:r>
            <a:r>
              <a:rPr lang="en-US" altLang="zh-TW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16:1-8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6696092-3EEC-43AE-AD81-CFE1DA199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88640"/>
            <a:ext cx="8305800" cy="1143000"/>
          </a:xfrm>
        </p:spPr>
        <p:txBody>
          <a:bodyPr/>
          <a:lstStyle/>
          <a:p>
            <a:pPr algn="ctr" eaLnBrk="1" hangingPunct="1"/>
            <a:r>
              <a:rPr lang="zh-CN" altLang="en-US" sz="5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讲道大纲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B1B2BDA0-9EA0-487D-AC03-127E9E1602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500" y="1700808"/>
            <a:ext cx="4953000" cy="4027488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大略经过</a:t>
            </a:r>
            <a:endParaRPr lang="en-US" altLang="zh-CN" sz="3600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证据</a:t>
            </a:r>
            <a:endParaRPr lang="en-US" altLang="zh-CN" sz="3600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历世反基督教的伪辩</a:t>
            </a:r>
            <a:endParaRPr lang="en-US" altLang="zh-CN" sz="3600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门徒的见证</a:t>
            </a:r>
            <a:endParaRPr lang="en-US" altLang="zh-CN" sz="3600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复活的意义</a:t>
            </a:r>
            <a:endParaRPr lang="en-US" altLang="zh-CN" sz="36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3844F2E-39BE-4ABE-9BEA-01052176D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200824"/>
            <a:ext cx="7772400" cy="855662"/>
          </a:xfrm>
        </p:spPr>
        <p:txBody>
          <a:bodyPr/>
          <a:lstStyle/>
          <a:p>
            <a:pPr algn="ctr" eaLnBrk="1" hangingPunct="1"/>
            <a:r>
              <a:rPr lang="zh-CN" altLang="en-US" sz="4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 略 经 过</a:t>
            </a:r>
            <a:endParaRPr lang="zh-CN" altLang="en-US" sz="4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2419" name="Rectangle 3">
            <a:extLst>
              <a:ext uri="{FF2B5EF4-FFF2-40B4-BE49-F238E27FC236}">
                <a16:creationId xmlns:a16="http://schemas.microsoft.com/office/drawing/2014/main" id="{F1DD6133-80E1-409A-B39E-EC0CEBB55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300" y="1124744"/>
            <a:ext cx="8568952" cy="558924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耶稣被葬在约瑟自己的坟墓里。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沈香没药，裹尸布。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大磙石，守卫，封条。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第三日，妇女们先发现石开墓空。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耶稣最先显现给抹大拉的马利亚看。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约翰，彼得飞奔往看。约翰信了，彼得仍迷惑。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一共显现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次。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天后升天。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arden tomb">
            <a:extLst>
              <a:ext uri="{FF2B5EF4-FFF2-40B4-BE49-F238E27FC236}">
                <a16:creationId xmlns:a16="http://schemas.microsoft.com/office/drawing/2014/main" id="{1565DC00-02EE-4B55-AE7A-5077CE53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037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2E2C11A-1579-442A-8962-9E0BF6915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838200"/>
          </a:xfrm>
        </p:spPr>
        <p:txBody>
          <a:bodyPr/>
          <a:lstStyle/>
          <a:p>
            <a:pPr algn="ctr" eaLnBrk="1" hangingPunct="1"/>
            <a:r>
              <a:rPr lang="zh-CN" altLang="en-US" sz="4800" b="1">
                <a:solidFill>
                  <a:srgbClr val="000000"/>
                </a:solidFill>
                <a:ea typeface="宋体" panose="02010600030101010101" pitchFamily="2" charset="-122"/>
              </a:rPr>
              <a:t>神迹与科学冲突吗？</a:t>
            </a:r>
            <a:endParaRPr lang="en-US" altLang="zh-CN" sz="4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id="{8971E0B2-DF2D-4414-AA89-E898226B7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7759" y="4509120"/>
            <a:ext cx="7772400" cy="1371600"/>
          </a:xfrm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神迹在科学之外，没有科学解释。</a:t>
            </a:r>
          </a:p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ea typeface="宋体" panose="02010600030101010101" pitchFamily="2" charset="-122"/>
              </a:rPr>
              <a:t>人证，物证。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C3AA2C82-FDA1-444F-8494-9ED28D026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959" y="1385739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PMingLiU" panose="02020500000000000000" pitchFamily="18" charset="-120"/>
                <a:ea typeface="宋体" panose="02010600030101010101" pitchFamily="2" charset="-122"/>
              </a:rPr>
              <a:t>神</a:t>
            </a:r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FDE1F1E7-F8EF-4DB0-89CD-321816C2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759" y="2917677"/>
            <a:ext cx="2362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PMingLiU" panose="02020500000000000000" pitchFamily="18" charset="-120"/>
                <a:ea typeface="宋体" panose="02010600030101010101" pitchFamily="2" charset="-122"/>
              </a:rPr>
              <a:t>科学</a:t>
            </a:r>
            <a:r>
              <a:rPr lang="en-US" altLang="zh-CN" sz="3600" b="1">
                <a:solidFill>
                  <a:srgbClr val="000000"/>
                </a:solidFill>
                <a:latin typeface="PMingLiU" panose="02020500000000000000" pitchFamily="18" charset="-120"/>
                <a:ea typeface="宋体" panose="02010600030101010101" pitchFamily="2" charset="-122"/>
              </a:rPr>
              <a:t>﹐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PMingLiU" panose="02020500000000000000" pitchFamily="18" charset="-120"/>
                <a:ea typeface="宋体" panose="02010600030101010101" pitchFamily="2" charset="-122"/>
              </a:rPr>
              <a:t>自然律</a:t>
            </a:r>
          </a:p>
        </p:txBody>
      </p:sp>
      <p:sp>
        <p:nvSpPr>
          <p:cNvPr id="9222" name="Line 7">
            <a:extLst>
              <a:ext uri="{FF2B5EF4-FFF2-40B4-BE49-F238E27FC236}">
                <a16:creationId xmlns:a16="http://schemas.microsoft.com/office/drawing/2014/main" id="{39B06D62-0363-455B-A230-73DB24650B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3759" y="2179489"/>
            <a:ext cx="76200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8">
            <a:extLst>
              <a:ext uri="{FF2B5EF4-FFF2-40B4-BE49-F238E27FC236}">
                <a16:creationId xmlns:a16="http://schemas.microsoft.com/office/drawing/2014/main" id="{65FFCFE9-071C-4C86-971D-8A83BFED7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59" y="2789089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ea typeface="宋体" panose="02010600030101010101" pitchFamily="2" charset="-122"/>
              </a:rPr>
              <a:t>神迹</a:t>
            </a:r>
          </a:p>
        </p:txBody>
      </p:sp>
      <p:sp>
        <p:nvSpPr>
          <p:cNvPr id="9224" name="Line 9">
            <a:extLst>
              <a:ext uri="{FF2B5EF4-FFF2-40B4-BE49-F238E27FC236}">
                <a16:creationId xmlns:a16="http://schemas.microsoft.com/office/drawing/2014/main" id="{1C8BB708-D350-40BF-8754-6F625B682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959" y="2103289"/>
            <a:ext cx="9906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884AEC7-C0F7-4CA4-8929-3D1A8B3DA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证 据 － 人 证</a:t>
            </a:r>
            <a:endParaRPr lang="zh-CN" altLang="en-US" sz="4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3443" name="Rectangle 3">
            <a:extLst>
              <a:ext uri="{FF2B5EF4-FFF2-40B4-BE49-F238E27FC236}">
                <a16:creationId xmlns:a16="http://schemas.microsoft.com/office/drawing/2014/main" id="{3D0B14A3-C53F-4173-8F77-760C0BF3B2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8737" y="1988840"/>
            <a:ext cx="7129463" cy="2663825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门徒的主要信息。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多人看见。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历史记载 （约瑟夫 </a:t>
            </a:r>
            <a:r>
              <a:rPr lang="en-US" altLang="zh-CN" sz="3600" dirty="0" err="1">
                <a:solidFill>
                  <a:srgbClr val="000000"/>
                </a:solidFill>
                <a:ea typeface="宋体" panose="02010600030101010101" pitchFamily="2" charset="-122"/>
              </a:rPr>
              <a:t>Josepheus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)。</a:t>
            </a: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1011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PMingLiU</vt:lpstr>
      <vt:lpstr>SimSun</vt:lpstr>
      <vt:lpstr>SimSun</vt:lpstr>
      <vt:lpstr>Arial</vt:lpstr>
      <vt:lpstr>Calibri</vt:lpstr>
      <vt:lpstr>Calibri Light</vt:lpstr>
      <vt:lpstr>Times New Roman</vt:lpstr>
      <vt:lpstr>Office Theme</vt:lpstr>
      <vt:lpstr>1_Office Theme</vt:lpstr>
      <vt:lpstr>他 不 在 这 里 He is not here</vt:lpstr>
      <vt:lpstr>PowerPoint Presentation</vt:lpstr>
      <vt:lpstr>PowerPoint Presentation</vt:lpstr>
      <vt:lpstr>PowerPoint Presentation</vt:lpstr>
      <vt:lpstr>讲道大纲</vt:lpstr>
      <vt:lpstr>大 略 经 过</vt:lpstr>
      <vt:lpstr>PowerPoint Presentation</vt:lpstr>
      <vt:lpstr>神迹与科学冲突吗？</vt:lpstr>
      <vt:lpstr>证 据 － 人 证</vt:lpstr>
      <vt:lpstr>证 据 － 物 证 </vt:lpstr>
      <vt:lpstr>历 世 反 基 督 教 的 伪 辩</vt:lpstr>
      <vt:lpstr>门 徒 的 见 证 </vt:lpstr>
      <vt:lpstr>复 活 的 意 义 </vt:lpstr>
      <vt:lpstr>PowerPoint Presentation</vt:lpstr>
      <vt:lpstr>PowerPoint Presentation</vt:lpstr>
      <vt:lpstr>PowerPoint Presentation</vt:lpstr>
      <vt:lpstr>复活节的洗礼 Easter Baptism</vt:lpstr>
    </vt:vector>
  </TitlesOfParts>
  <Company> 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他已经复活了</dc:title>
  <dc:creator>Leaf Huang</dc:creator>
  <cp:lastModifiedBy>Leaf Huang</cp:lastModifiedBy>
  <cp:revision>56</cp:revision>
  <cp:lastPrinted>1601-01-01T00:00:00Z</cp:lastPrinted>
  <dcterms:created xsi:type="dcterms:W3CDTF">2005-03-19T11:51:28Z</dcterms:created>
  <dcterms:modified xsi:type="dcterms:W3CDTF">2019-04-21T03:23:22Z</dcterms:modified>
</cp:coreProperties>
</file>