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79866" autoAdjust="0"/>
  </p:normalViewPr>
  <p:slideViewPr>
    <p:cSldViewPr snapToGrid="0">
      <p:cViewPr varScale="1">
        <p:scale>
          <a:sx n="75" d="100"/>
          <a:sy n="75" d="100"/>
        </p:scale>
        <p:origin x="9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2BA19-6606-4EBF-9C87-4820566B9AC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6AA21-1552-47F6-B290-2CC7D1FCC2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9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AA21-1552-47F6-B290-2CC7D1FCC2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0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AA21-1552-47F6-B290-2CC7D1FCC2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360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AA21-1552-47F6-B290-2CC7D1FCC2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28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AA21-1552-47F6-B290-2CC7D1FCC2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01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AA21-1552-47F6-B290-2CC7D1FCC2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97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AA21-1552-47F6-B290-2CC7D1FCC2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94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AA21-1552-47F6-B290-2CC7D1FCC2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61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AA21-1552-47F6-B290-2CC7D1FCC2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44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AA21-1552-47F6-B290-2CC7D1FCC2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39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AA21-1552-47F6-B290-2CC7D1FCC2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96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F6AA21-1552-47F6-B290-2CC7D1FCC2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07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B09E3-D9DD-4B42-B4B4-443AA1335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1C8849-1CCF-446D-A477-4B09D7F91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A8476-85DC-48E6-988D-D0CDB2A42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AAD5C-CBD0-4DD6-A9C6-1DD1BC871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A7172-62E9-404B-9901-9FE9CF53D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7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12830-D2B2-4055-9A76-6377FEF23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7330BA-C800-4669-BFB6-0C2BBE77C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2D8A7-8088-4E0E-BEEE-DABA19867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7AFB2-0D42-4604-912B-6946DA9A4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9FDC3-67BE-48A5-A90B-B337C65D4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2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8EE2DC-BB8C-4863-9358-979255FD21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9D78A2-85B2-4973-8DE3-E93C57EFC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88188-292F-44E4-A568-8A7DF78C9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E2D7E-5F7C-45FE-897D-917EF1635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1B796-63A4-4217-BE8B-0EB2BCCA3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CCC1-4459-42EA-A994-D694647B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DD687-7DFC-40EF-B28D-039AD1868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6372F-7B37-4220-B7B3-E391F5DF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4C17F-8B87-48E2-8293-EFB3D0DFB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A767A-8BF0-468A-B40B-312AD2B3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4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01A64-EA06-4E0A-B17E-1625627AC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7E901-A482-4C33-AD60-76360A312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767DD-00E0-4AF9-9BB0-962F58FB3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87056-7FF7-4F89-AC65-826316E45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ADCC7-7853-43D6-8418-D92C2A01B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4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44E65-6C23-431E-981D-8FB7405D3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26D9C-2B1E-4443-A068-B1FE02EEF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EAA4D-BFA1-47F5-B3D8-343567738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8CBE5-8429-4D2E-9890-599428C3A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4FEBE-F24E-4E7A-9ACA-029689213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85791-DF94-448A-95BD-A45FC4883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0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AA0DC-2728-4B95-8298-6AA4973ED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44CBA-8870-4D12-8FD8-E22DED6E7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6A1B3-4986-4DC6-B963-A3F7FF9E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32DBD0-FF31-444A-8FE3-1F03AB498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5BC858-B265-4DA5-885F-DA9E30C1FF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9DC409-BD2C-45DF-BF36-3EC070859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B6ABF9-2847-4F37-8E4A-87291012D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992482-D082-4112-B723-893BE72D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0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12893-1A62-48B4-B155-FDB923D94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667450-6B94-46F5-A521-6DE035807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9C725-E1AB-4284-9995-D791EFEF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DE1A5-E62A-4575-B7D2-5F34B2E0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6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2B0ADA-B300-4E91-9DA7-B01DF808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99C6A2-ED77-4D6C-99F3-E7A12009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7C848-5EB0-4E13-AA82-EE510A2D2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2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ACED3-2DC5-4650-96A6-DF34F68A7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79C77-1128-4B8B-931D-A69BFE309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471A5-E520-4171-8255-4BFF807BC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A0126-0E1E-41CC-977F-EE498BA42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534619-E924-412C-93A0-1F9455E2F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E9B88-FB18-48DE-AA7A-8578F5DC4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2A18F-4CF8-4016-A646-A7EC1C760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95A9E5-FEC9-4A7C-9168-060BAB7D70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61CD7-A0A7-470C-A7B8-569E5960C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F8CF6-F0DC-45F2-AF77-B41A14571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BCD258-4384-4147-B98E-0F9737116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76913-E7A0-4277-B0FD-BAB69BEE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3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E08C44-C53E-4CCD-8664-5E611CD8C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9FF35-D846-4F78-BED0-7AFF9C7BC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CD88-A786-419C-B86F-4078839723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BEAD4-5FDE-4B53-BAE2-553F83DE6E2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BD6D4-0AEF-48C0-AA4E-40304792F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DDC7D-9B5B-4FDC-A315-5BD0EAE57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A3534-7D76-49A1-8D8A-FF7A6EF77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23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A4F8B-F97D-4493-944B-3A42C2B660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都是你的错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23672B-6EB2-4D35-9353-127B9968D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雅各书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</a:t>
            </a:r>
            <a:r>
              <a:rPr lang="zh-CN" altLang="en-US" dirty="0"/>
              <a:t>～</a:t>
            </a:r>
            <a:r>
              <a:rPr lang="en-US" altLang="zh-CN" dirty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317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A4CA7-CCA3-41CE-A697-5F665FDD1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425"/>
            <a:ext cx="10515600" cy="892175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改变地位和主权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8092C-26F6-4805-A206-31B54FFAC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650"/>
            <a:ext cx="10515600" cy="5167313"/>
          </a:xfrm>
        </p:spPr>
        <p:txBody>
          <a:bodyPr/>
          <a:lstStyle/>
          <a:p>
            <a:r>
              <a:rPr lang="zh-CN" altLang="en-US" sz="2000" dirty="0"/>
              <a:t>“</a:t>
            </a:r>
            <a:r>
              <a:rPr lang="en-US" altLang="zh-CN" sz="2000" dirty="0"/>
              <a:t>7.</a:t>
            </a:r>
            <a:r>
              <a:rPr lang="zh-CN" altLang="en-US" sz="2000" dirty="0"/>
              <a:t> 故此你们要顺服神，务要抵挡魔鬼，魔鬼就必离开你们逃跑了。</a:t>
            </a:r>
            <a:r>
              <a:rPr lang="en-US" altLang="zh-CN" sz="2000" dirty="0"/>
              <a:t>8a.</a:t>
            </a:r>
            <a:r>
              <a:rPr lang="zh-CN" altLang="en-US" sz="2000" dirty="0"/>
              <a:t> 你们亲近神，神就必亲近你们。”</a:t>
            </a:r>
            <a:endParaRPr lang="en-US" altLang="zh-CN" sz="2000" dirty="0"/>
          </a:p>
          <a:p>
            <a:r>
              <a:rPr lang="zh-CN" altLang="en-US" sz="3600" dirty="0"/>
              <a:t>顺服神：没有自己</a:t>
            </a:r>
            <a:endParaRPr lang="en-US" altLang="zh-CN" sz="3600" dirty="0"/>
          </a:p>
          <a:p>
            <a:pPr lvl="1"/>
            <a:r>
              <a:rPr lang="zh-CN" altLang="en-US" sz="3200" dirty="0"/>
              <a:t>教会是服事，不是展示才华的舞台</a:t>
            </a:r>
            <a:endParaRPr lang="en-US" altLang="zh-CN" sz="3200" dirty="0"/>
          </a:p>
          <a:p>
            <a:r>
              <a:rPr lang="zh-CN" altLang="en-US" sz="3600" dirty="0"/>
              <a:t>亲近神：只有神</a:t>
            </a:r>
            <a:endParaRPr lang="en-US" altLang="zh-CN" sz="3600" dirty="0"/>
          </a:p>
          <a:p>
            <a:pPr lvl="1"/>
            <a:r>
              <a:rPr lang="zh-CN" altLang="en-US" sz="3200" dirty="0"/>
              <a:t>主权的转移：以神为满足</a:t>
            </a:r>
            <a:endParaRPr lang="en-US" altLang="zh-CN" sz="3200" dirty="0"/>
          </a:p>
          <a:p>
            <a:pPr lvl="1"/>
            <a:r>
              <a:rPr lang="zh-CN" altLang="en-US" sz="3200" dirty="0"/>
              <a:t>不是因果关系：我们因亲近神而感受神的亲近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8053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8F3D5-3B6E-43D8-9760-B2A5672C1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69850"/>
            <a:ext cx="10515600" cy="854075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因悔改改变与神的关系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03EE2-D36B-4661-894C-2FD66C2A9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5350"/>
            <a:ext cx="10515600" cy="5641637"/>
          </a:xfrm>
        </p:spPr>
        <p:txBody>
          <a:bodyPr/>
          <a:lstStyle/>
          <a:p>
            <a:r>
              <a:rPr lang="zh-CN" altLang="en-US" sz="2000" dirty="0"/>
              <a:t>“</a:t>
            </a:r>
            <a:r>
              <a:rPr lang="en-US" altLang="zh-CN" sz="2000" dirty="0"/>
              <a:t>8b. </a:t>
            </a:r>
            <a:r>
              <a:rPr lang="zh-CN" altLang="en-US" sz="2000" dirty="0"/>
              <a:t>有罪的人哪，要洁净你们的手。心怀二意的人哪，要清洁你们的心。</a:t>
            </a:r>
            <a:r>
              <a:rPr lang="en-US" altLang="zh-CN" sz="2000" dirty="0"/>
              <a:t>9.</a:t>
            </a:r>
            <a:r>
              <a:rPr lang="zh-CN" altLang="en-US" sz="2000" dirty="0"/>
              <a:t> 你们要愁苦，悲哀，哭泣。将喜笑变作悲哀，欢乐变作愁闷。”</a:t>
            </a:r>
            <a:endParaRPr lang="en-US" altLang="zh-CN" sz="2000" dirty="0"/>
          </a:p>
          <a:p>
            <a:r>
              <a:rPr lang="zh-CN" altLang="en-US" sz="3600" dirty="0"/>
              <a:t>手洁心清（诗</a:t>
            </a:r>
            <a:r>
              <a:rPr lang="en-US" altLang="zh-CN" sz="3600" dirty="0"/>
              <a:t>24</a:t>
            </a:r>
            <a:r>
              <a:rPr lang="zh-CN" altLang="en-US" sz="3600" dirty="0"/>
              <a:t>：</a:t>
            </a:r>
            <a:r>
              <a:rPr lang="en-US" altLang="zh-CN" sz="3600" dirty="0"/>
              <a:t>4</a:t>
            </a:r>
            <a:r>
              <a:rPr lang="zh-CN" altLang="en-US" sz="3600" dirty="0"/>
              <a:t>）到神面前</a:t>
            </a:r>
            <a:endParaRPr lang="en-US" altLang="zh-CN" sz="3600" dirty="0"/>
          </a:p>
          <a:p>
            <a:pPr lvl="1"/>
            <a:r>
              <a:rPr lang="zh-CN" altLang="en-US" sz="3200" dirty="0"/>
              <a:t>手（</a:t>
            </a:r>
            <a:r>
              <a:rPr lang="en-US" altLang="zh-CN" sz="3200" dirty="0"/>
              <a:t>Action</a:t>
            </a:r>
            <a:r>
              <a:rPr lang="zh-CN" altLang="en-US" sz="3200" dirty="0"/>
              <a:t>行为举止）：从抓世界到抓住神 </a:t>
            </a:r>
            <a:endParaRPr lang="en-US" altLang="zh-CN" sz="3200" dirty="0"/>
          </a:p>
          <a:p>
            <a:pPr lvl="1"/>
            <a:r>
              <a:rPr lang="zh-CN" altLang="en-US" sz="3200" dirty="0"/>
              <a:t>心（</a:t>
            </a:r>
            <a:r>
              <a:rPr lang="en-US" altLang="zh-CN" sz="3200" dirty="0"/>
              <a:t>Mind  </a:t>
            </a:r>
            <a:r>
              <a:rPr lang="zh-CN" altLang="en-US" sz="3200" dirty="0"/>
              <a:t>心思意念）：从让自己满足到让神满足 </a:t>
            </a:r>
            <a:endParaRPr lang="en-US" altLang="zh-CN" sz="3200" dirty="0"/>
          </a:p>
          <a:p>
            <a:r>
              <a:rPr lang="zh-CN" altLang="en-US" sz="3600" dirty="0"/>
              <a:t>让我们回头仰望主</a:t>
            </a:r>
            <a:endParaRPr lang="en-US" altLang="zh-CN" sz="3600" dirty="0"/>
          </a:p>
          <a:p>
            <a:pPr lvl="1"/>
            <a:r>
              <a:rPr lang="zh-CN" altLang="en-US" sz="3200" dirty="0"/>
              <a:t>为罪而感到羞愧：从前以世俗的满足为乐</a:t>
            </a:r>
            <a:endParaRPr lang="en-US" altLang="zh-CN" sz="3200" dirty="0"/>
          </a:p>
          <a:p>
            <a:pPr lvl="1"/>
            <a:r>
              <a:rPr lang="zh-CN" altLang="en-US" sz="3200" dirty="0"/>
              <a:t>“神阿，忧伤痛悔的心，你必不轻看。（诗</a:t>
            </a:r>
            <a:r>
              <a:rPr lang="en-US" altLang="zh-CN" sz="3200" dirty="0"/>
              <a:t>51</a:t>
            </a:r>
            <a:r>
              <a:rPr lang="zh-CN" altLang="en-US" sz="3200" dirty="0"/>
              <a:t>：</a:t>
            </a:r>
            <a:r>
              <a:rPr lang="en-US" altLang="zh-CN" sz="3200" dirty="0"/>
              <a:t>17</a:t>
            </a:r>
            <a:r>
              <a:rPr lang="zh-CN" altLang="en-US" sz="3200" dirty="0"/>
              <a:t>）”</a:t>
            </a:r>
            <a:endParaRPr lang="en-US" altLang="zh-CN" sz="3200" dirty="0"/>
          </a:p>
          <a:p>
            <a:pPr lvl="1"/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98173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F39C3-0DA0-4BB1-B174-96C8DD1A8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107951"/>
            <a:ext cx="10515600" cy="749300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降卑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23FAF-0DDF-49D0-99A9-5E7B9CF13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5824"/>
            <a:ext cx="10515600" cy="5534431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“</a:t>
            </a:r>
            <a:r>
              <a:rPr lang="en-US" altLang="zh-CN" sz="2000" dirty="0"/>
              <a:t>10.</a:t>
            </a:r>
            <a:r>
              <a:rPr lang="zh-CN" altLang="en-US" sz="2000" dirty="0"/>
              <a:t> 务要在主面前自卑”</a:t>
            </a:r>
            <a:endParaRPr lang="en-US" altLang="zh-CN" sz="2000" dirty="0"/>
          </a:p>
          <a:p>
            <a:r>
              <a:rPr lang="zh-CN" altLang="en-US" sz="3600" dirty="0"/>
              <a:t>效法基督的样式：</a:t>
            </a:r>
            <a:r>
              <a:rPr lang="zh-CN" altLang="en-US" sz="3200" dirty="0"/>
              <a:t>保罗的谦卑</a:t>
            </a:r>
            <a:endParaRPr lang="en-US" altLang="zh-CN" sz="3200" dirty="0"/>
          </a:p>
          <a:p>
            <a:pPr lvl="2"/>
            <a:r>
              <a:rPr lang="zh-CN" altLang="en-US" sz="3200" dirty="0"/>
              <a:t>“我第八天受割礼，我是以色列族、便雅悯支派的人，是希伯来人所生的希伯来人。就律法说，我是法利赛人；就热心说，我是逼迫教会的；就律法上的义说，我是无可指摘的。”（腓</a:t>
            </a:r>
            <a:r>
              <a:rPr lang="en-US" altLang="zh-CN" sz="3200" dirty="0"/>
              <a:t>3</a:t>
            </a:r>
            <a:r>
              <a:rPr lang="zh-CN" altLang="en-US" sz="3200" dirty="0"/>
              <a:t>：</a:t>
            </a:r>
            <a:r>
              <a:rPr lang="en-US" altLang="zh-CN" sz="3200" dirty="0"/>
              <a:t>5</a:t>
            </a:r>
            <a:r>
              <a:rPr lang="zh-CN" altLang="en-US" sz="3200" dirty="0"/>
              <a:t>～</a:t>
            </a:r>
            <a:r>
              <a:rPr lang="en-US" altLang="zh-CN" sz="3200" dirty="0"/>
              <a:t>6</a:t>
            </a:r>
            <a:r>
              <a:rPr lang="zh-CN" altLang="en-US" sz="3200" dirty="0"/>
              <a:t>）</a:t>
            </a:r>
            <a:endParaRPr lang="en-US" altLang="zh-CN" sz="3200" dirty="0"/>
          </a:p>
          <a:p>
            <a:pPr lvl="2"/>
            <a:r>
              <a:rPr lang="zh-CN" altLang="en-US" sz="3200" dirty="0"/>
              <a:t>“保罗算什么？（林前</a:t>
            </a:r>
            <a:r>
              <a:rPr lang="en-US" altLang="zh-CN" sz="3200" dirty="0"/>
              <a:t>3</a:t>
            </a:r>
            <a:r>
              <a:rPr lang="zh-CN" altLang="en-US" sz="3200" dirty="0"/>
              <a:t>：</a:t>
            </a:r>
            <a:r>
              <a:rPr lang="en-US" altLang="zh-CN" sz="3200" dirty="0"/>
              <a:t>5</a:t>
            </a:r>
            <a:r>
              <a:rPr lang="zh-CN" altLang="en-US" sz="3200" dirty="0"/>
              <a:t>）”；“我原是使徒中最小的，不配称为使徒，因为我从前逼迫神的教会。（林前</a:t>
            </a:r>
            <a:r>
              <a:rPr lang="en-US" altLang="zh-CN" sz="3200" dirty="0"/>
              <a:t>15</a:t>
            </a:r>
            <a:r>
              <a:rPr lang="zh-CN" altLang="en-US" sz="3200" dirty="0"/>
              <a:t>：</a:t>
            </a:r>
            <a:r>
              <a:rPr lang="en-US" altLang="zh-CN" sz="3200" dirty="0"/>
              <a:t>9</a:t>
            </a:r>
            <a:r>
              <a:rPr lang="zh-CN" altLang="en-US" sz="3200" dirty="0"/>
              <a:t>）”</a:t>
            </a:r>
            <a:endParaRPr lang="en-US" altLang="zh-CN" sz="3200" dirty="0"/>
          </a:p>
          <a:p>
            <a:pPr lvl="2"/>
            <a:r>
              <a:rPr lang="zh-CN" altLang="en-US" sz="3200" dirty="0"/>
              <a:t>“在罪人中我是个罪魁。（提前</a:t>
            </a:r>
            <a:r>
              <a:rPr lang="en-US" altLang="zh-CN" sz="3200" dirty="0"/>
              <a:t>1</a:t>
            </a:r>
            <a:r>
              <a:rPr lang="zh-CN" altLang="en-US" sz="3200" dirty="0"/>
              <a:t>：</a:t>
            </a:r>
            <a:r>
              <a:rPr lang="en-US" altLang="zh-CN" sz="3200" dirty="0"/>
              <a:t>15</a:t>
            </a:r>
            <a:r>
              <a:rPr lang="zh-CN" altLang="en-US" sz="3200" dirty="0"/>
              <a:t>）”</a:t>
            </a:r>
            <a:endParaRPr lang="en-US" altLang="zh-CN" sz="3200" dirty="0"/>
          </a:p>
          <a:p>
            <a:pPr lvl="2"/>
            <a:r>
              <a:rPr lang="zh-CN" altLang="en-US" sz="3200" dirty="0"/>
              <a:t>越谦卑越看到自己的不配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86917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10AE1-569A-4711-94B3-5E10CC352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0587"/>
            <a:ext cx="10515600" cy="5126375"/>
          </a:xfrm>
        </p:spPr>
        <p:txBody>
          <a:bodyPr/>
          <a:lstStyle/>
          <a:p>
            <a:r>
              <a:rPr lang="zh-CN" altLang="en-US" sz="2000" dirty="0"/>
              <a:t>“主就必叫你们升高”</a:t>
            </a:r>
            <a:endParaRPr lang="en-US" altLang="zh-CN" sz="2000" dirty="0"/>
          </a:p>
          <a:p>
            <a:r>
              <a:rPr lang="zh-CN" altLang="en-US" sz="3600" dirty="0"/>
              <a:t>被主升高：保罗的确信</a:t>
            </a:r>
            <a:endParaRPr lang="en-US" altLang="zh-CN" sz="3600" dirty="0"/>
          </a:p>
          <a:p>
            <a:pPr lvl="1"/>
            <a:r>
              <a:rPr lang="zh-CN" altLang="en-US" sz="3200" dirty="0"/>
              <a:t>“那美好的仗我已经打过了。当跑的路我已经跑尽了。所信的道我已经守住了。 从此以后，有公义的冠冕为我存留，就是按着公义审判的主到了那日要赐给我的。不但赐给我，也赐给凡爱慕他显现的人。（提后</a:t>
            </a:r>
            <a:r>
              <a:rPr lang="en-US" altLang="zh-CN" sz="3200" dirty="0"/>
              <a:t>4</a:t>
            </a:r>
            <a:r>
              <a:rPr lang="zh-CN" altLang="en-US" sz="3200" dirty="0"/>
              <a:t>：</a:t>
            </a:r>
            <a:r>
              <a:rPr lang="en-US" altLang="zh-CN" sz="3200" dirty="0"/>
              <a:t>7</a:t>
            </a:r>
            <a:r>
              <a:rPr lang="zh-CN" altLang="en-US" sz="3200" dirty="0"/>
              <a:t>～</a:t>
            </a:r>
            <a:r>
              <a:rPr lang="en-US" altLang="zh-CN" sz="3200" dirty="0"/>
              <a:t>8</a:t>
            </a:r>
            <a:r>
              <a:rPr lang="zh-CN" altLang="en-US" sz="3200" dirty="0"/>
              <a:t>）”</a:t>
            </a:r>
            <a:endParaRPr lang="en-US" altLang="zh-CN" sz="3200" dirty="0"/>
          </a:p>
          <a:p>
            <a:pPr lvl="1"/>
            <a:r>
              <a:rPr lang="zh-CN" altLang="en-US" sz="3200" dirty="0"/>
              <a:t>我们可以被升高，不是配得，乃是恩典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C0C3487-5932-4F3A-BA20-036685F38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107951"/>
            <a:ext cx="10515600" cy="749300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升高</a:t>
            </a:r>
            <a:endParaRPr lang="en-US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6563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A0F6B-6507-48BD-B635-205B5409A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88900"/>
            <a:ext cx="10515600" cy="777875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以恩慈相待：降伏在主里面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D592C-0186-401D-913F-6B496911B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2500"/>
            <a:ext cx="10515600" cy="5224463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“</a:t>
            </a:r>
            <a:r>
              <a:rPr lang="en-US" altLang="zh-CN" sz="2000" dirty="0"/>
              <a:t>11.</a:t>
            </a:r>
            <a:r>
              <a:rPr lang="zh-CN" altLang="en-US" sz="2000" dirty="0"/>
              <a:t> 弟兄们，你们不可彼此批评。人若批评弟兄，论断弟兄，就是批评律法，论断律法。你若论断律法，就不是遵行律法，乃是判断人的。</a:t>
            </a:r>
            <a:r>
              <a:rPr lang="en-US" altLang="zh-CN" sz="2000" dirty="0"/>
              <a:t> 12.</a:t>
            </a:r>
            <a:r>
              <a:rPr lang="zh-CN" altLang="en-US" sz="2000" dirty="0"/>
              <a:t> 设立律法和判断人的，只有一位，就是那能救人也能灭人的。你是谁，竟敢论断别人呢？”</a:t>
            </a:r>
            <a:endParaRPr lang="en-US" altLang="zh-CN" sz="2000" dirty="0"/>
          </a:p>
          <a:p>
            <a:r>
              <a:rPr lang="zh-CN" altLang="en-US" sz="3600" dirty="0"/>
              <a:t>恶意的批评论断是得罪神</a:t>
            </a:r>
            <a:endParaRPr lang="en-US" altLang="zh-CN" sz="3600" dirty="0"/>
          </a:p>
          <a:p>
            <a:pPr lvl="1"/>
            <a:r>
              <a:rPr lang="zh-CN" altLang="en-US" sz="3200" dirty="0"/>
              <a:t>“因为律法本是叫人知罪（罗</a:t>
            </a:r>
            <a:r>
              <a:rPr lang="en-US" altLang="zh-CN" sz="3200" dirty="0"/>
              <a:t>3</a:t>
            </a:r>
            <a:r>
              <a:rPr lang="zh-CN" altLang="en-US" sz="3200" dirty="0"/>
              <a:t>：</a:t>
            </a:r>
            <a:r>
              <a:rPr lang="en-US" altLang="zh-CN" sz="3200" dirty="0"/>
              <a:t>20</a:t>
            </a:r>
            <a:r>
              <a:rPr lang="zh-CN" altLang="en-US" sz="3200" dirty="0"/>
              <a:t>）”</a:t>
            </a:r>
            <a:endParaRPr lang="en-US" altLang="zh-CN" sz="3200" dirty="0"/>
          </a:p>
          <a:p>
            <a:pPr lvl="1"/>
            <a:r>
              <a:rPr lang="zh-CN" altLang="en-US" sz="3200" dirty="0"/>
              <a:t>批评律法是满足自己的私欲</a:t>
            </a:r>
            <a:endParaRPr lang="en-US" altLang="zh-CN" sz="3200" dirty="0"/>
          </a:p>
          <a:p>
            <a:r>
              <a:rPr lang="zh-CN" altLang="en-US" sz="3600" dirty="0"/>
              <a:t>我们都在神的恩典之下</a:t>
            </a:r>
            <a:endParaRPr lang="en-US" altLang="zh-CN" sz="3600" dirty="0"/>
          </a:p>
          <a:p>
            <a:r>
              <a:rPr lang="zh-CN" altLang="en-US" sz="3600" dirty="0"/>
              <a:t>因着敬畏神我们不要再论断弟兄</a:t>
            </a:r>
            <a:endParaRPr lang="en-US" sz="3600" dirty="0"/>
          </a:p>
          <a:p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25057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721CF-C222-47DF-AE01-50CF9BCAA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7818"/>
            <a:ext cx="10515600" cy="6301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你们中间的争战斗殴，是从哪里来的呢？不是从你们百体中战斗之私欲来的吗？</a:t>
            </a:r>
            <a:r>
              <a:rPr lang="en-US" altLang="zh-CN" dirty="0"/>
              <a:t>2.</a:t>
            </a:r>
            <a:r>
              <a:rPr lang="zh-CN" altLang="en-US" dirty="0"/>
              <a:t> 你们贪恋，还是得不着。你们杀害嫉妒，又斗殴争战，也不能得。你们得不着，是因为你们不求。</a:t>
            </a:r>
            <a:r>
              <a:rPr lang="en-US" altLang="zh-CN" dirty="0"/>
              <a:t>3.</a:t>
            </a:r>
            <a:r>
              <a:rPr lang="zh-CN" altLang="en-US" dirty="0"/>
              <a:t> 你们求也得不着，是因为你们妄求，要浪费在你们的宴乐中。</a:t>
            </a:r>
            <a:r>
              <a:rPr lang="en-US" altLang="zh-CN" dirty="0"/>
              <a:t>4.</a:t>
            </a:r>
            <a:r>
              <a:rPr lang="zh-CN" altLang="en-US" dirty="0"/>
              <a:t> 你们这些淫乱的人哪，（淫乱的人原文作淫妇）岂不知与世俗为友，就是与神为敌吗？所以凡想要与世俗为友的，就是与神为敌了。</a:t>
            </a:r>
            <a:r>
              <a:rPr lang="en-US" altLang="zh-CN" dirty="0"/>
              <a:t>5.</a:t>
            </a:r>
            <a:r>
              <a:rPr lang="zh-CN" altLang="en-US" dirty="0"/>
              <a:t> 你们想经上所说是徒然的吗</a:t>
            </a:r>
            <a:r>
              <a:rPr lang="en-US" altLang="zh-CN" dirty="0"/>
              <a:t>? </a:t>
            </a:r>
            <a:r>
              <a:rPr lang="zh-CN" altLang="en-US" dirty="0"/>
              <a:t>神所赐住在我们里面的灵，是恋爱至于嫉妒吗？</a:t>
            </a:r>
            <a:r>
              <a:rPr lang="en-US" altLang="zh-CN" dirty="0"/>
              <a:t>6.</a:t>
            </a:r>
            <a:r>
              <a:rPr lang="zh-CN" altLang="en-US" dirty="0"/>
              <a:t> 但他赐更多的恩典。所以经上说，神阻挡骄傲的人，赐恩给谦卑的人。</a:t>
            </a:r>
            <a:r>
              <a:rPr lang="en-US" altLang="zh-CN" dirty="0"/>
              <a:t>7.</a:t>
            </a:r>
            <a:r>
              <a:rPr lang="zh-CN" altLang="en-US" dirty="0"/>
              <a:t> 故此你们要顺服神，务要抵挡魔鬼，魔鬼就必离开你们逃跑了。</a:t>
            </a:r>
            <a:r>
              <a:rPr lang="en-US" altLang="zh-CN" dirty="0"/>
              <a:t>8.</a:t>
            </a:r>
            <a:r>
              <a:rPr lang="zh-CN" altLang="en-US" dirty="0"/>
              <a:t> 你们亲近神，神就必亲近你们。有罪的人哪，要洁净你们的手。心怀二意的人哪，要清洁你们的心。</a:t>
            </a:r>
            <a:r>
              <a:rPr lang="en-US" altLang="zh-CN" dirty="0"/>
              <a:t>9.</a:t>
            </a:r>
            <a:r>
              <a:rPr lang="zh-CN" altLang="en-US" dirty="0"/>
              <a:t> 你们要愁苦，悲哀，哭泣。将喜笑变作悲哀，欢乐变作愁闷。</a:t>
            </a:r>
            <a:r>
              <a:rPr lang="en-US" altLang="zh-CN" dirty="0"/>
              <a:t>10.</a:t>
            </a:r>
            <a:r>
              <a:rPr lang="zh-CN" altLang="en-US" dirty="0"/>
              <a:t> 务要在主面前自卑，主就必叫你们升高。</a:t>
            </a:r>
            <a:r>
              <a:rPr lang="en-US" altLang="zh-CN" dirty="0"/>
              <a:t>11.</a:t>
            </a:r>
            <a:r>
              <a:rPr lang="zh-CN" altLang="en-US" dirty="0"/>
              <a:t> 弟兄们，你们不可彼此批评。人若批评弟兄，论断弟兄，就是批评律法，论断律法。你若论断律法，就不是遵行律法，乃是判断人的。</a:t>
            </a:r>
            <a:r>
              <a:rPr lang="en-US" altLang="zh-CN" dirty="0"/>
              <a:t>12.</a:t>
            </a:r>
            <a:r>
              <a:rPr lang="zh-CN" altLang="en-US" dirty="0"/>
              <a:t> 设立律法和判断人的，只有一位，就是那能救人也能灭人的。你是谁，竟敢论断别人呢？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1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C8E9F-91AA-4242-B306-EBAA6610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主题中心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607A2-9FB7-42B4-8AD9-EAA589BD8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都是你的错（</a:t>
            </a:r>
            <a:r>
              <a:rPr lang="en-US" altLang="zh-CN" sz="3600" dirty="0"/>
              <a:t>1</a:t>
            </a:r>
            <a:r>
              <a:rPr lang="zh-CN" altLang="en-US" sz="3600" dirty="0"/>
              <a:t>～</a:t>
            </a:r>
            <a:r>
              <a:rPr lang="en-US" altLang="zh-CN" sz="3600" dirty="0"/>
              <a:t>4</a:t>
            </a:r>
            <a:r>
              <a:rPr lang="zh-CN" altLang="en-US" sz="3600" dirty="0"/>
              <a:t>）</a:t>
            </a:r>
            <a:endParaRPr lang="en-US" altLang="zh-CN" sz="3600" dirty="0"/>
          </a:p>
          <a:p>
            <a:r>
              <a:rPr lang="zh-CN" altLang="en-US" sz="3600" dirty="0"/>
              <a:t>究竟谁的错（</a:t>
            </a:r>
            <a:r>
              <a:rPr lang="en-US" altLang="zh-CN" sz="3600" dirty="0"/>
              <a:t>5</a:t>
            </a:r>
            <a:r>
              <a:rPr lang="zh-CN" altLang="en-US" sz="3600" dirty="0"/>
              <a:t>）</a:t>
            </a:r>
            <a:endParaRPr lang="en-US" altLang="zh-CN" sz="3600" dirty="0"/>
          </a:p>
          <a:p>
            <a:r>
              <a:rPr lang="zh-CN" altLang="en-US" sz="3600" dirty="0"/>
              <a:t>恩典的道路（</a:t>
            </a:r>
            <a:r>
              <a:rPr lang="en-US" altLang="zh-CN" sz="3600" dirty="0"/>
              <a:t>6</a:t>
            </a:r>
            <a:r>
              <a:rPr lang="zh-CN" altLang="en-US" sz="3600" dirty="0"/>
              <a:t>～</a:t>
            </a:r>
            <a:r>
              <a:rPr lang="en-US" altLang="zh-CN" sz="3600" dirty="0"/>
              <a:t>10</a:t>
            </a:r>
            <a:r>
              <a:rPr lang="zh-CN" altLang="en-US" sz="3600" dirty="0"/>
              <a:t>）</a:t>
            </a:r>
            <a:endParaRPr lang="en-US" altLang="zh-CN" sz="3600" dirty="0"/>
          </a:p>
          <a:p>
            <a:r>
              <a:rPr lang="zh-CN" altLang="en-US" sz="3600" dirty="0"/>
              <a:t>以恩慈相待（</a:t>
            </a:r>
            <a:r>
              <a:rPr lang="en-US" altLang="zh-CN" sz="3600" dirty="0"/>
              <a:t>11</a:t>
            </a:r>
            <a:r>
              <a:rPr lang="zh-CN" altLang="en-US" sz="3600" dirty="0"/>
              <a:t>～</a:t>
            </a:r>
            <a:r>
              <a:rPr lang="en-US" altLang="zh-CN" sz="3600" dirty="0"/>
              <a:t>12</a:t>
            </a:r>
            <a:r>
              <a:rPr lang="zh-CN" altLang="en-US" sz="3600" dirty="0"/>
              <a:t>）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5160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3227A-0266-46A5-88BD-60F078AAD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5110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都是你的错：人的私欲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DFDB2-E645-4EF8-B001-1BFE3BC45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“</a:t>
            </a:r>
            <a:r>
              <a:rPr lang="en-US" altLang="zh-CN" sz="2000" dirty="0"/>
              <a:t>1. </a:t>
            </a:r>
            <a:r>
              <a:rPr lang="zh-CN" altLang="en-US" sz="2000" dirty="0"/>
              <a:t>你们中间的争战斗殴，是从哪里来的呢？不是从你们百体中战斗之私欲来的吗？”</a:t>
            </a:r>
            <a:endParaRPr lang="en-US" altLang="zh-CN" sz="2000" dirty="0"/>
          </a:p>
          <a:p>
            <a:r>
              <a:rPr lang="zh-CN" altLang="en-US" sz="3600" dirty="0"/>
              <a:t>人有争战斗殴的本性</a:t>
            </a:r>
            <a:endParaRPr lang="en-US" altLang="zh-CN" sz="3600" dirty="0"/>
          </a:p>
          <a:p>
            <a:pPr lvl="1"/>
            <a:r>
              <a:rPr lang="zh-CN" altLang="en-US" sz="3200" dirty="0"/>
              <a:t>与生俱来、逐步升级</a:t>
            </a:r>
            <a:endParaRPr lang="en-US" altLang="zh-CN" sz="3200" dirty="0"/>
          </a:p>
          <a:p>
            <a:pPr lvl="1"/>
            <a:r>
              <a:rPr lang="zh-CN" altLang="en-US" sz="3200" dirty="0"/>
              <a:t>得到关注、发泄不公</a:t>
            </a:r>
            <a:endParaRPr lang="en-US" altLang="zh-CN" sz="3200" dirty="0"/>
          </a:p>
          <a:p>
            <a:r>
              <a:rPr lang="zh-CN" altLang="en-US" sz="3600" dirty="0"/>
              <a:t>人里面的私欲是本源：战斗之私欲</a:t>
            </a:r>
            <a:endParaRPr lang="en-US" altLang="zh-CN" sz="3600" dirty="0"/>
          </a:p>
          <a:p>
            <a:pPr lvl="1"/>
            <a:r>
              <a:rPr lang="zh-CN" altLang="en-US" sz="3200" dirty="0"/>
              <a:t>满足虚荣的心态：理直气壮</a:t>
            </a:r>
            <a:endParaRPr lang="en-US" altLang="zh-CN" sz="3200" dirty="0"/>
          </a:p>
          <a:p>
            <a:pPr lvl="1"/>
            <a:r>
              <a:rPr lang="zh-CN" altLang="en-US" sz="3200" dirty="0"/>
              <a:t>降伏对方使人屈服 ：咄咄逼人</a:t>
            </a:r>
            <a:endParaRPr lang="en-US" altLang="zh-CN" sz="3200" dirty="0"/>
          </a:p>
          <a:p>
            <a:r>
              <a:rPr lang="zh-CN" altLang="en-US" sz="3600" dirty="0"/>
              <a:t>通过比较表现自己，不服别人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20972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F2F41-7B40-4C9B-9EC3-AC98A4678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001"/>
            <a:ext cx="10515600" cy="777874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私欲产生羡慕、嫉妒、恨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A132B-EA1A-49BC-B0F2-6A57F85A0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7250"/>
            <a:ext cx="10515600" cy="5600700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“</a:t>
            </a:r>
            <a:r>
              <a:rPr lang="en-US" altLang="zh-CN" sz="2000" dirty="0"/>
              <a:t>2a.</a:t>
            </a:r>
            <a:r>
              <a:rPr lang="zh-CN" altLang="en-US" sz="2000" dirty="0"/>
              <a:t> 你们贪恋，还是得不着。你们杀害嫉妒，又斗殴争战，也不能得。”</a:t>
            </a:r>
            <a:endParaRPr lang="en-US" altLang="zh-CN" sz="2000" dirty="0"/>
          </a:p>
          <a:p>
            <a:r>
              <a:rPr lang="zh-CN" altLang="en-US" sz="3600" dirty="0"/>
              <a:t>比较产生羡慕</a:t>
            </a:r>
            <a:endParaRPr lang="en-US" altLang="zh-CN" sz="3600" dirty="0"/>
          </a:p>
          <a:p>
            <a:pPr lvl="1"/>
            <a:r>
              <a:rPr lang="zh-CN" altLang="en-US" sz="3200" dirty="0"/>
              <a:t>羡慕本身不是问题，通过羡慕产生追求的动力</a:t>
            </a:r>
            <a:endParaRPr lang="en-US" altLang="zh-CN" sz="3200" dirty="0"/>
          </a:p>
          <a:p>
            <a:r>
              <a:rPr lang="zh-CN" altLang="en-US" sz="3600" dirty="0"/>
              <a:t>罪使羡慕成为嫉妒</a:t>
            </a:r>
            <a:endParaRPr lang="en-US" altLang="zh-CN" sz="3600" dirty="0"/>
          </a:p>
          <a:p>
            <a:pPr lvl="1"/>
            <a:r>
              <a:rPr lang="zh-CN" altLang="en-US" sz="3200" dirty="0"/>
              <a:t>容不得别人比自己强：扫罗与大卫</a:t>
            </a:r>
            <a:endParaRPr lang="en-US" altLang="zh-CN" sz="3200" dirty="0"/>
          </a:p>
          <a:p>
            <a:r>
              <a:rPr lang="zh-CN" altLang="en-US" sz="3600" dirty="0"/>
              <a:t>嫉妒扭曲成为恨</a:t>
            </a:r>
            <a:endParaRPr lang="en-US" altLang="zh-CN" sz="3600" dirty="0"/>
          </a:p>
          <a:p>
            <a:pPr lvl="1"/>
            <a:r>
              <a:rPr lang="zh-CN" altLang="en-US" sz="3200" dirty="0"/>
              <a:t>借暴力去强行占有，甚至致人于死地：该隐与亚伯</a:t>
            </a:r>
            <a:endParaRPr lang="en-US" altLang="zh-CN" sz="3200" dirty="0"/>
          </a:p>
          <a:p>
            <a:r>
              <a:rPr lang="zh-CN" altLang="en-US" sz="3600" dirty="0"/>
              <a:t>人里面的欲望得不到满足而争战</a:t>
            </a:r>
            <a:endParaRPr lang="en-US" altLang="zh-CN" sz="3600" dirty="0"/>
          </a:p>
          <a:p>
            <a:pPr lvl="1"/>
            <a:r>
              <a:rPr lang="zh-CN" altLang="en-US" sz="3200" dirty="0"/>
              <a:t>不服神的权柄</a:t>
            </a:r>
            <a:r>
              <a:rPr lang="en-US" altLang="zh-CN" sz="3200" dirty="0"/>
              <a:t>: </a:t>
            </a:r>
            <a:r>
              <a:rPr lang="zh-CN" altLang="en-US" sz="3200" dirty="0"/>
              <a:t>“你们贪恋，还是得不着”</a:t>
            </a:r>
            <a:endParaRPr lang="en-US" altLang="zh-CN" sz="3200" dirty="0"/>
          </a:p>
          <a:p>
            <a:pPr lvl="1"/>
            <a:r>
              <a:rPr lang="zh-CN" altLang="en-US" sz="3200" dirty="0"/>
              <a:t>人的方法</a:t>
            </a:r>
            <a:r>
              <a:rPr lang="en-US" altLang="zh-CN" sz="3200" dirty="0"/>
              <a:t>: </a:t>
            </a:r>
            <a:r>
              <a:rPr lang="zh-CN" altLang="en-US" sz="3200" dirty="0"/>
              <a:t>“你们杀害嫉妒，又斗殴争战，也不能得。”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21746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41852-1B02-4360-8574-393290865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0724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因私欲而妄求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38CF6-4EE1-476B-B28A-D8F321311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019175"/>
            <a:ext cx="11134725" cy="5525059"/>
          </a:xfrm>
        </p:spPr>
        <p:txBody>
          <a:bodyPr/>
          <a:lstStyle/>
          <a:p>
            <a:r>
              <a:rPr lang="zh-CN" altLang="en-US" sz="2000" dirty="0"/>
              <a:t>“</a:t>
            </a:r>
            <a:r>
              <a:rPr lang="en-US" altLang="zh-CN" sz="2000" dirty="0"/>
              <a:t>2b.</a:t>
            </a:r>
            <a:r>
              <a:rPr lang="zh-CN" altLang="en-US" sz="2000" dirty="0"/>
              <a:t>你们得不着，是因为你们不求。 </a:t>
            </a:r>
            <a:r>
              <a:rPr lang="en-US" altLang="zh-CN" sz="2000" dirty="0"/>
              <a:t>3.</a:t>
            </a:r>
            <a:r>
              <a:rPr lang="zh-CN" altLang="en-US" sz="2000" dirty="0"/>
              <a:t> 你们求也得不着，是因为你们妄求，要浪费在你们的宴乐中。”</a:t>
            </a:r>
            <a:endParaRPr lang="en-US" altLang="zh-CN" sz="2000" dirty="0"/>
          </a:p>
          <a:p>
            <a:r>
              <a:rPr lang="zh-CN" altLang="en-US" sz="3600" dirty="0"/>
              <a:t>“求”是基督徒的特权</a:t>
            </a:r>
            <a:endParaRPr lang="en-US" altLang="zh-CN" sz="3600" dirty="0"/>
          </a:p>
          <a:p>
            <a:pPr lvl="1"/>
            <a:r>
              <a:rPr lang="zh-CN" altLang="en-US" sz="3200" dirty="0"/>
              <a:t>凡你们所愿意的，祈求就给你们成就。（约</a:t>
            </a:r>
            <a:r>
              <a:rPr lang="en-US" altLang="zh-CN" sz="3200" dirty="0"/>
              <a:t>15</a:t>
            </a:r>
            <a:r>
              <a:rPr lang="zh-CN" altLang="en-US" sz="3200" dirty="0"/>
              <a:t>：</a:t>
            </a:r>
            <a:r>
              <a:rPr lang="en-US" altLang="zh-CN" sz="3200" dirty="0"/>
              <a:t>7</a:t>
            </a:r>
            <a:r>
              <a:rPr lang="zh-CN" altLang="en-US" sz="3200" dirty="0"/>
              <a:t>）</a:t>
            </a:r>
            <a:endParaRPr lang="en-US" altLang="zh-CN" sz="3200" dirty="0"/>
          </a:p>
          <a:p>
            <a:r>
              <a:rPr lang="zh-CN" altLang="en-US" sz="3600" dirty="0"/>
              <a:t>神不给我们就离弃神</a:t>
            </a:r>
            <a:endParaRPr lang="en-US" altLang="zh-CN" sz="3600" dirty="0"/>
          </a:p>
          <a:p>
            <a:pPr lvl="1"/>
            <a:r>
              <a:rPr lang="zh-CN" altLang="en-US" sz="3200" dirty="0"/>
              <a:t>不是我们想要的时间和结果</a:t>
            </a:r>
            <a:endParaRPr lang="en-US" altLang="zh-CN" sz="3200" dirty="0"/>
          </a:p>
          <a:p>
            <a:r>
              <a:rPr lang="zh-CN" altLang="en-US" sz="3600" dirty="0"/>
              <a:t>人在私欲里面的妄求</a:t>
            </a:r>
            <a:endParaRPr lang="en-US" altLang="zh-CN" sz="3600" dirty="0"/>
          </a:p>
          <a:p>
            <a:pPr lvl="1"/>
            <a:r>
              <a:rPr lang="zh-CN" altLang="en-US" sz="3200" dirty="0"/>
              <a:t>动机不对，目的也是错误的：</a:t>
            </a:r>
            <a:endParaRPr lang="en-US" altLang="zh-CN" sz="3200" dirty="0"/>
          </a:p>
          <a:p>
            <a:r>
              <a:rPr lang="zh-CN" altLang="en-US" sz="3600" dirty="0"/>
              <a:t>人里面失去安息，人与人之间便产生了问题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61445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93D16-8C85-48E4-B533-67CC39103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721891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在私欲中与世俗为友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D859B-664A-43BA-9053-4B6C83711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399"/>
            <a:ext cx="10515600" cy="5574323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“</a:t>
            </a:r>
            <a:r>
              <a:rPr lang="en-US" altLang="zh-CN" sz="2000" dirty="0"/>
              <a:t>4.</a:t>
            </a:r>
            <a:r>
              <a:rPr lang="zh-CN" altLang="en-US" sz="2000" dirty="0"/>
              <a:t> 你们这些淫乱的人哪，（淫乱的人原文作淫妇）岂不知与世俗为友，就是与神为敌吗？所以凡想要与世俗为友的，就是与神为敌了。”</a:t>
            </a:r>
            <a:endParaRPr lang="en-US" altLang="zh-CN" sz="2000" dirty="0"/>
          </a:p>
          <a:p>
            <a:r>
              <a:rPr lang="zh-CN" altLang="en-US" sz="3600" dirty="0"/>
              <a:t>谁是淫乱的人</a:t>
            </a:r>
            <a:endParaRPr lang="en-US" altLang="zh-CN" sz="3600" dirty="0"/>
          </a:p>
          <a:p>
            <a:pPr lvl="1"/>
            <a:r>
              <a:rPr lang="zh-CN" altLang="en-US" sz="3200" dirty="0"/>
              <a:t>不相信神和神给的是最好的</a:t>
            </a:r>
            <a:endParaRPr lang="en-US" altLang="zh-CN" sz="3200" dirty="0"/>
          </a:p>
          <a:p>
            <a:r>
              <a:rPr lang="zh-CN" altLang="en-US" sz="3600" dirty="0"/>
              <a:t>神与世俗格格不入</a:t>
            </a:r>
            <a:endParaRPr lang="en-US" altLang="zh-CN" sz="3600" dirty="0"/>
          </a:p>
          <a:p>
            <a:pPr lvl="1"/>
            <a:r>
              <a:rPr lang="zh-CN" altLang="en-US" sz="3200" dirty="0"/>
              <a:t>世俗：一切在神以外的人、事、物</a:t>
            </a:r>
            <a:endParaRPr lang="en-US" altLang="zh-CN" sz="3200" dirty="0"/>
          </a:p>
          <a:p>
            <a:pPr lvl="1"/>
            <a:r>
              <a:rPr lang="zh-CN" altLang="en-US" sz="3200" dirty="0"/>
              <a:t>地位：对谁忠心</a:t>
            </a:r>
            <a:endParaRPr lang="en-US" altLang="zh-CN" sz="3200" dirty="0"/>
          </a:p>
          <a:p>
            <a:pPr lvl="1"/>
            <a:r>
              <a:rPr lang="zh-CN" altLang="en-US" sz="3200" dirty="0"/>
              <a:t>权柄：赏赐和收取的都是耶和华（伯</a:t>
            </a:r>
            <a:r>
              <a:rPr lang="en-US" altLang="zh-CN" sz="3200" dirty="0"/>
              <a:t>1</a:t>
            </a:r>
            <a:r>
              <a:rPr lang="zh-CN" altLang="en-US" sz="3200" dirty="0"/>
              <a:t>：</a:t>
            </a:r>
            <a:r>
              <a:rPr lang="en-US" altLang="zh-CN" sz="3200" dirty="0"/>
              <a:t>21</a:t>
            </a:r>
            <a:r>
              <a:rPr lang="zh-CN" altLang="en-US" sz="3200" dirty="0"/>
              <a:t>）</a:t>
            </a:r>
            <a:endParaRPr lang="en-US" altLang="zh-CN" sz="3200" dirty="0"/>
          </a:p>
          <a:p>
            <a:pPr lvl="1"/>
            <a:r>
              <a:rPr lang="zh-CN" altLang="en-US" sz="3200" dirty="0"/>
              <a:t>关系：以神为中心 </a:t>
            </a:r>
            <a:r>
              <a:rPr lang="en-US" altLang="zh-CN" sz="3200" dirty="0"/>
              <a:t>vs </a:t>
            </a:r>
            <a:r>
              <a:rPr lang="zh-CN" altLang="en-US" sz="3200" dirty="0"/>
              <a:t>以自我为中心</a:t>
            </a:r>
            <a:endParaRPr lang="en-US" altLang="zh-CN" sz="3200" dirty="0"/>
          </a:p>
          <a:p>
            <a:pPr lvl="1"/>
            <a:r>
              <a:rPr lang="en-US" altLang="zh-CN" sz="3200" dirty="0"/>
              <a:t>《</a:t>
            </a:r>
            <a:r>
              <a:rPr lang="zh-CN" altLang="en-US" sz="3200" dirty="0"/>
              <a:t>成功神学的谬误</a:t>
            </a:r>
            <a:r>
              <a:rPr lang="en-US" altLang="zh-CN" sz="3200" dirty="0"/>
              <a:t>》</a:t>
            </a:r>
            <a:r>
              <a:rPr lang="zh-CN" altLang="en-US" sz="3200" dirty="0"/>
              <a:t>：神是为着我们肉体的满足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962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8857E-C226-43C0-897F-B1A3868A4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98426"/>
            <a:ext cx="10515600" cy="806449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究竟谁的错：我们里面的生命 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329FF-A83E-4B4F-A365-2D09A74A3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399"/>
            <a:ext cx="10515600" cy="5262563"/>
          </a:xfrm>
        </p:spPr>
        <p:txBody>
          <a:bodyPr/>
          <a:lstStyle/>
          <a:p>
            <a:r>
              <a:rPr lang="zh-CN" altLang="en-US" sz="2000" dirty="0"/>
              <a:t>“</a:t>
            </a:r>
            <a:r>
              <a:rPr lang="en-US" altLang="zh-CN" sz="2000" dirty="0"/>
              <a:t>5.</a:t>
            </a:r>
            <a:r>
              <a:rPr lang="zh-CN" altLang="en-US" sz="2000" dirty="0"/>
              <a:t> 你们想经上所说是徒然的吗</a:t>
            </a:r>
            <a:r>
              <a:rPr lang="en-US" altLang="zh-CN" sz="2000" dirty="0"/>
              <a:t>? </a:t>
            </a:r>
            <a:r>
              <a:rPr lang="zh-CN" altLang="en-US" sz="2000" dirty="0"/>
              <a:t>神所赐住在我们里面的灵，是恋爱至于嫉妒吗？”</a:t>
            </a:r>
            <a:endParaRPr lang="en-US" altLang="zh-CN" sz="3600" dirty="0"/>
          </a:p>
          <a:p>
            <a:r>
              <a:rPr lang="zh-CN" altLang="en-US" sz="3600" dirty="0"/>
              <a:t>“我耶和华你的神是忌邪的神（出</a:t>
            </a:r>
            <a:r>
              <a:rPr lang="en-US" altLang="zh-CN" sz="3600" dirty="0"/>
              <a:t>20</a:t>
            </a:r>
            <a:r>
              <a:rPr lang="zh-CN" altLang="en-US" sz="3600" dirty="0"/>
              <a:t>：</a:t>
            </a:r>
            <a:r>
              <a:rPr lang="en-US" altLang="zh-CN" sz="3600" dirty="0"/>
              <a:t>5</a:t>
            </a:r>
            <a:r>
              <a:rPr lang="zh-CN" altLang="en-US" sz="3600" dirty="0"/>
              <a:t>）”</a:t>
            </a:r>
            <a:endParaRPr lang="en-US" altLang="zh-CN" sz="3600" dirty="0"/>
          </a:p>
          <a:p>
            <a:r>
              <a:rPr lang="zh-CN" altLang="en-US" sz="3600" dirty="0"/>
              <a:t>“恋爱以至于嫉妒” ：</a:t>
            </a:r>
            <a:endParaRPr lang="en-US" altLang="zh-CN" sz="3600" dirty="0"/>
          </a:p>
          <a:p>
            <a:pPr lvl="1"/>
            <a:r>
              <a:rPr lang="zh-CN" altLang="en-US" sz="3200" dirty="0"/>
              <a:t>圣灵使人和平、顺服</a:t>
            </a:r>
            <a:endParaRPr lang="en-US" altLang="zh-CN" sz="3200" dirty="0"/>
          </a:p>
          <a:p>
            <a:pPr lvl="1"/>
            <a:r>
              <a:rPr lang="zh-CN" altLang="en-US" sz="3200" dirty="0"/>
              <a:t>败坏的灵使人嫉妒、纷争</a:t>
            </a:r>
            <a:endParaRPr lang="en-US" altLang="zh-CN" sz="3200" dirty="0"/>
          </a:p>
          <a:p>
            <a:r>
              <a:rPr lang="zh-CN" altLang="en-US" sz="3600" dirty="0"/>
              <a:t>一切人与人之间的问题源于人与神之间的关系错误</a:t>
            </a:r>
            <a:endParaRPr lang="en-US" altLang="zh-CN" sz="3600" dirty="0"/>
          </a:p>
          <a:p>
            <a:pPr lvl="1"/>
            <a:r>
              <a:rPr lang="zh-CN" altLang="en-US" sz="3200" dirty="0"/>
              <a:t>有了嫉妒和私欲，先不要埋怨别人，神</a:t>
            </a:r>
            <a:endParaRPr lang="en-US" altLang="zh-CN" sz="3200" dirty="0"/>
          </a:p>
          <a:p>
            <a:pPr lvl="1"/>
            <a:r>
              <a:rPr lang="zh-CN" altLang="en-US" sz="3200" dirty="0"/>
              <a:t>生命出现问题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477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8730-E597-4ADE-8C6C-F0D95846A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451"/>
          </a:xfrm>
        </p:spPr>
        <p:txBody>
          <a:bodyPr/>
          <a:lstStyle/>
          <a:p>
            <a:r>
              <a:rPr lang="zh-CN" altLang="en-US" b="1" dirty="0">
                <a:latin typeface="+mn-ea"/>
                <a:ea typeface="+mn-ea"/>
              </a:rPr>
              <a:t>恩典的道路：更深认识自己更多认识神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FCBCA-7401-4634-9827-EB2C5B877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0918"/>
            <a:ext cx="10515600" cy="5168248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“</a:t>
            </a:r>
            <a:r>
              <a:rPr lang="en-US" altLang="zh-CN" sz="2000" dirty="0"/>
              <a:t>6.</a:t>
            </a:r>
            <a:r>
              <a:rPr lang="zh-CN" altLang="en-US" sz="2000" dirty="0"/>
              <a:t> 但他赐更多的恩典。所以经上说，神阻挡骄傲的人，赐恩给谦卑的人。”</a:t>
            </a:r>
            <a:endParaRPr lang="en-US" altLang="zh-CN" sz="2000" dirty="0"/>
          </a:p>
          <a:p>
            <a:r>
              <a:rPr lang="zh-CN" altLang="en-US" sz="3600" dirty="0"/>
              <a:t>创造的恩典</a:t>
            </a:r>
            <a:r>
              <a:rPr lang="en-US" altLang="zh-CN" sz="3600" dirty="0"/>
              <a:t>:  Grace</a:t>
            </a:r>
          </a:p>
          <a:p>
            <a:r>
              <a:rPr lang="zh-CN" altLang="en-US" sz="3600" dirty="0"/>
              <a:t>得救的恩典</a:t>
            </a:r>
            <a:r>
              <a:rPr lang="en-US" altLang="zh-CN" sz="3600" dirty="0"/>
              <a:t>:  Amazing Grace</a:t>
            </a:r>
            <a:endParaRPr lang="en-US" altLang="zh-CN" sz="3200" dirty="0"/>
          </a:p>
          <a:p>
            <a:r>
              <a:rPr lang="zh-CN" altLang="en-US" sz="3600" dirty="0"/>
              <a:t>得胜的恩典</a:t>
            </a:r>
            <a:r>
              <a:rPr lang="en-US" altLang="zh-CN" sz="3600" dirty="0"/>
              <a:t>:  Greater Grace</a:t>
            </a:r>
          </a:p>
          <a:p>
            <a:pPr lvl="1"/>
            <a:r>
              <a:rPr lang="zh-CN" altLang="en-US" sz="3200" dirty="0"/>
              <a:t>不让骄傲得逞，使人谦卑</a:t>
            </a:r>
            <a:endParaRPr lang="en-US" altLang="zh-CN" sz="2800" dirty="0"/>
          </a:p>
          <a:p>
            <a:r>
              <a:rPr lang="zh-CN" altLang="en-US" sz="3600" dirty="0"/>
              <a:t>解决人与神之间的问题要靠神的恩典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7611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19209</TotalTime>
  <Words>2220</Words>
  <Application>Microsoft Office PowerPoint</Application>
  <PresentationFormat>Widescreen</PresentationFormat>
  <Paragraphs>108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等线</vt:lpstr>
      <vt:lpstr>Arial</vt:lpstr>
      <vt:lpstr>Calibri</vt:lpstr>
      <vt:lpstr>Calibri Light</vt:lpstr>
      <vt:lpstr>Office Theme</vt:lpstr>
      <vt:lpstr>都是你的错</vt:lpstr>
      <vt:lpstr>PowerPoint Presentation</vt:lpstr>
      <vt:lpstr>主题中心</vt:lpstr>
      <vt:lpstr>都是你的错：人的私欲</vt:lpstr>
      <vt:lpstr>私欲产生羡慕、嫉妒、恨</vt:lpstr>
      <vt:lpstr>因私欲而妄求</vt:lpstr>
      <vt:lpstr>在私欲中与世俗为友</vt:lpstr>
      <vt:lpstr>究竟谁的错：我们里面的生命 </vt:lpstr>
      <vt:lpstr>恩典的道路：更深认识自己更多认识神</vt:lpstr>
      <vt:lpstr>改变地位和主权</vt:lpstr>
      <vt:lpstr>因悔改改变与神的关系</vt:lpstr>
      <vt:lpstr>降卑</vt:lpstr>
      <vt:lpstr>升高</vt:lpstr>
      <vt:lpstr>以恩慈相待：降伏在主里面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全是你的错</dc:title>
  <dc:creator>Xin Wang</dc:creator>
  <cp:lastModifiedBy>Xin Wang</cp:lastModifiedBy>
  <cp:revision>164</cp:revision>
  <cp:lastPrinted>2019-04-01T02:53:47Z</cp:lastPrinted>
  <dcterms:created xsi:type="dcterms:W3CDTF">2018-12-26T15:14:58Z</dcterms:created>
  <dcterms:modified xsi:type="dcterms:W3CDTF">2019-04-14T04:52:37Z</dcterms:modified>
</cp:coreProperties>
</file>