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61" r:id="rId5"/>
    <p:sldId id="263" r:id="rId6"/>
    <p:sldId id="264" r:id="rId7"/>
    <p:sldId id="265" r:id="rId8"/>
    <p:sldId id="266" r:id="rId9"/>
    <p:sldId id="267" r:id="rId10"/>
    <p:sldId id="268" r:id="rId11"/>
    <p:sldId id="270" r:id="rId12"/>
    <p:sldId id="271" r:id="rId13"/>
    <p:sldId id="272" r:id="rId14"/>
    <p:sldId id="274" r:id="rId15"/>
    <p:sldId id="273" r:id="rId16"/>
    <p:sldId id="278" r:id="rId17"/>
    <p:sldId id="281" r:id="rId18"/>
    <p:sldId id="282" r:id="rId19"/>
    <p:sldId id="28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05" autoAdjust="0"/>
  </p:normalViewPr>
  <p:slideViewPr>
    <p:cSldViewPr snapToGrid="0">
      <p:cViewPr varScale="1">
        <p:scale>
          <a:sx n="102" d="100"/>
          <a:sy n="102" d="100"/>
        </p:scale>
        <p:origin x="9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69D55-4F9C-4F80-80EA-3FF42E2DA376}" type="datetimeFigureOut">
              <a:rPr lang="en-US" smtClean="0"/>
              <a:t>3/30/2019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B83AB-6F05-458C-A2FB-10308F3CD76C}" type="slidenum">
              <a:rPr lang="en-US" smtClean="0"/>
              <a:t>‹#›</a:t>
            </a:fld>
            <a:endParaRPr lang="en-US"/>
          </a:p>
        </p:txBody>
      </p:sp>
    </p:spTree>
    <p:extLst>
      <p:ext uri="{BB962C8B-B14F-4D97-AF65-F5344CB8AC3E}">
        <p14:creationId xmlns:p14="http://schemas.microsoft.com/office/powerpoint/2010/main" val="1216202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smtClean="0"/>
          </a:p>
        </p:txBody>
      </p:sp>
      <p:sp>
        <p:nvSpPr>
          <p:cNvPr id="4" name="Slide Number Placeholder 3"/>
          <p:cNvSpPr>
            <a:spLocks noGrp="1"/>
          </p:cNvSpPr>
          <p:nvPr>
            <p:ph type="sldNum" sz="quarter" idx="10"/>
          </p:nvPr>
        </p:nvSpPr>
        <p:spPr/>
        <p:txBody>
          <a:bodyPr/>
          <a:lstStyle/>
          <a:p>
            <a:fld id="{B1BB1ED2-90DB-493D-B92D-4D9B94AAAF77}" type="slidenum">
              <a:rPr lang="en-US" smtClean="0"/>
              <a:t>4</a:t>
            </a:fld>
            <a:endParaRPr lang="en-US"/>
          </a:p>
        </p:txBody>
      </p:sp>
    </p:spTree>
    <p:extLst>
      <p:ext uri="{BB962C8B-B14F-4D97-AF65-F5344CB8AC3E}">
        <p14:creationId xmlns:p14="http://schemas.microsoft.com/office/powerpoint/2010/main" val="3702754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A6D2E22-26C2-4864-A219-28985410ECD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56118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29</a:t>
            </a:r>
            <a:r>
              <a:rPr lang="zh-CN" altLang="en-US" dirty="0" smtClean="0"/>
              <a:t>耶稣说，我实在告诉你们，人为我和福音，撇下房屋，或是弟兄，姐妹，父母，儿女，田地。</a:t>
            </a:r>
            <a:r>
              <a:rPr lang="en-US" altLang="zh-CN" dirty="0" smtClean="0"/>
              <a:t>30</a:t>
            </a:r>
            <a:r>
              <a:rPr lang="zh-CN" altLang="en-US" dirty="0" smtClean="0"/>
              <a:t>没有不在今世得百倍的，就是房屋，弟兄，姐妹，母亲，儿女，田地，并且要受逼迫。在来世必得永生。</a:t>
            </a:r>
            <a:r>
              <a:rPr lang="en-US" altLang="zh-CN" dirty="0" smtClean="0"/>
              <a:t>『</a:t>
            </a:r>
            <a:r>
              <a:rPr lang="zh-CN" altLang="en-US" dirty="0" smtClean="0"/>
              <a:t>马可福音</a:t>
            </a:r>
            <a:r>
              <a:rPr lang="en-US" altLang="zh-CN" dirty="0" smtClean="0"/>
              <a:t>10:29-30』</a:t>
            </a:r>
            <a:endParaRPr lang="en-US" dirty="0"/>
          </a:p>
        </p:txBody>
      </p:sp>
      <p:sp>
        <p:nvSpPr>
          <p:cNvPr id="4" name="Slide Number Placeholder 3"/>
          <p:cNvSpPr>
            <a:spLocks noGrp="1"/>
          </p:cNvSpPr>
          <p:nvPr>
            <p:ph type="sldNum" sz="quarter" idx="10"/>
          </p:nvPr>
        </p:nvSpPr>
        <p:spPr/>
        <p:txBody>
          <a:bodyPr/>
          <a:lstStyle/>
          <a:p>
            <a:fld id="{A5BB83AB-6F05-458C-A2FB-10308F3CD76C}" type="slidenum">
              <a:rPr lang="en-US" smtClean="0"/>
              <a:t>9</a:t>
            </a:fld>
            <a:endParaRPr lang="en-US"/>
          </a:p>
        </p:txBody>
      </p:sp>
    </p:spTree>
    <p:extLst>
      <p:ext uri="{BB962C8B-B14F-4D97-AF65-F5344CB8AC3E}">
        <p14:creationId xmlns:p14="http://schemas.microsoft.com/office/powerpoint/2010/main" val="1416014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神为了强化一下刚刚说的这句话，让亚伯兰更清楚更形象地了解祂的旨意，就带他看天上的星星。于是领他走到外边，说，“你向天观看，数算众星，能数得过来吗？又对他说，你的后裔将要如此。”</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创</a:t>
            </a:r>
            <a:r>
              <a:rPr lang="en-US" sz="1200" kern="1200" dirty="0" smtClean="0">
                <a:solidFill>
                  <a:schemeClr val="tx1"/>
                </a:solidFill>
                <a:effectLst/>
                <a:latin typeface="+mn-lt"/>
                <a:ea typeface="+mn-ea"/>
                <a:cs typeface="+mn-cs"/>
              </a:rPr>
              <a:t>15:5</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这应该是神让亚伯兰在异象中所看到的星空，把亚伯兰从帐篷带到了帐篷之外开阔处。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zh-CN" altLang="en-US" sz="1200" kern="1200" dirty="0" smtClean="0">
                <a:solidFill>
                  <a:schemeClr val="tx1"/>
                </a:solidFill>
                <a:effectLst/>
                <a:latin typeface="+mn-lt"/>
                <a:ea typeface="+mn-ea"/>
                <a:cs typeface="+mn-cs"/>
              </a:rPr>
              <a:t>据天文学家的估计，在可观测的宇宙（</a:t>
            </a:r>
            <a:r>
              <a:rPr lang="en-US" sz="1200" kern="1200" dirty="0" smtClean="0">
                <a:solidFill>
                  <a:schemeClr val="tx1"/>
                </a:solidFill>
                <a:effectLst/>
                <a:latin typeface="+mn-lt"/>
                <a:ea typeface="+mn-ea"/>
                <a:cs typeface="+mn-cs"/>
              </a:rPr>
              <a:t>observable universe</a:t>
            </a:r>
            <a:r>
              <a:rPr lang="zh-CN" altLang="en-US" sz="1200" kern="1200" dirty="0" smtClean="0">
                <a:solidFill>
                  <a:schemeClr val="tx1"/>
                </a:solidFill>
                <a:effectLst/>
                <a:latin typeface="+mn-lt"/>
                <a:ea typeface="+mn-ea"/>
                <a:cs typeface="+mn-cs"/>
              </a:rPr>
              <a:t>）中有</a:t>
            </a:r>
            <a:r>
              <a:rPr lang="en-US" sz="1200" kern="1200" dirty="0" smtClean="0">
                <a:solidFill>
                  <a:schemeClr val="tx1"/>
                </a:solidFill>
                <a:effectLst/>
                <a:latin typeface="+mn-lt"/>
                <a:ea typeface="+mn-ea"/>
                <a:cs typeface="+mn-cs"/>
              </a:rPr>
              <a:t>1700</a:t>
            </a:r>
            <a:r>
              <a:rPr lang="zh-CN" altLang="en-US" sz="1200" kern="1200" dirty="0" smtClean="0">
                <a:solidFill>
                  <a:schemeClr val="tx1"/>
                </a:solidFill>
                <a:effectLst/>
                <a:latin typeface="+mn-lt"/>
                <a:ea typeface="+mn-ea"/>
                <a:cs typeface="+mn-cs"/>
              </a:rPr>
              <a:t>亿（即</a:t>
            </a:r>
            <a:r>
              <a:rPr lang="en-US" sz="1200" kern="1200" dirty="0" smtClean="0">
                <a:solidFill>
                  <a:schemeClr val="tx1"/>
                </a:solidFill>
                <a:effectLst/>
                <a:latin typeface="+mn-lt"/>
                <a:ea typeface="+mn-ea"/>
                <a:cs typeface="+mn-cs"/>
              </a:rPr>
              <a:t>170 billion</a:t>
            </a:r>
            <a:r>
              <a:rPr lang="zh-CN" altLang="en-US" sz="1200" kern="1200" dirty="0" smtClean="0">
                <a:solidFill>
                  <a:schemeClr val="tx1"/>
                </a:solidFill>
                <a:effectLst/>
                <a:latin typeface="+mn-lt"/>
                <a:ea typeface="+mn-ea"/>
                <a:cs typeface="+mn-cs"/>
              </a:rPr>
              <a:t>）像我们银河系一样的星系。而每一个星系里面又有很多的星，就连我们小小的银河系就有</a:t>
            </a:r>
            <a:r>
              <a:rPr lang="en-US" sz="1200" kern="1200" dirty="0" smtClean="0">
                <a:solidFill>
                  <a:schemeClr val="tx1"/>
                </a:solidFill>
                <a:effectLst/>
                <a:latin typeface="+mn-lt"/>
                <a:ea typeface="+mn-ea"/>
                <a:cs typeface="+mn-cs"/>
              </a:rPr>
              <a:t>4000</a:t>
            </a:r>
            <a:r>
              <a:rPr lang="zh-CN" altLang="en-US" sz="1200" kern="1200" dirty="0" smtClean="0">
                <a:solidFill>
                  <a:schemeClr val="tx1"/>
                </a:solidFill>
                <a:effectLst/>
                <a:latin typeface="+mn-lt"/>
                <a:ea typeface="+mn-ea"/>
                <a:cs typeface="+mn-cs"/>
              </a:rPr>
              <a:t>多亿（</a:t>
            </a:r>
            <a:r>
              <a:rPr lang="en-US" sz="1200" kern="1200" dirty="0" smtClean="0">
                <a:solidFill>
                  <a:schemeClr val="tx1"/>
                </a:solidFill>
                <a:effectLst/>
                <a:latin typeface="+mn-lt"/>
                <a:ea typeface="+mn-ea"/>
                <a:cs typeface="+mn-cs"/>
              </a:rPr>
              <a:t>400 billion</a:t>
            </a:r>
            <a:r>
              <a:rPr lang="zh-CN" altLang="en-US" sz="1200" kern="1200" dirty="0" smtClean="0">
                <a:solidFill>
                  <a:schemeClr val="tx1"/>
                </a:solidFill>
                <a:effectLst/>
                <a:latin typeface="+mn-lt"/>
                <a:ea typeface="+mn-ea"/>
                <a:cs typeface="+mn-cs"/>
              </a:rPr>
              <a:t>）颗星，一个星系中平均星星个数远超过这个数目。保守的估计是总共有</a:t>
            </a:r>
            <a:r>
              <a:rPr lang="en-US" sz="1200" kern="1200" dirty="0" smtClean="0">
                <a:solidFill>
                  <a:schemeClr val="tx1"/>
                </a:solidFill>
                <a:effectLst/>
                <a:latin typeface="+mn-lt"/>
                <a:ea typeface="+mn-ea"/>
                <a:cs typeface="+mn-cs"/>
              </a:rPr>
              <a:t>10</a:t>
            </a:r>
            <a:r>
              <a:rPr lang="zh-CN" altLang="en-US" sz="1200" kern="1200" dirty="0" smtClean="0">
                <a:solidFill>
                  <a:schemeClr val="tx1"/>
                </a:solidFill>
                <a:effectLst/>
                <a:latin typeface="+mn-lt"/>
                <a:ea typeface="+mn-ea"/>
                <a:cs typeface="+mn-cs"/>
              </a:rPr>
              <a:t>的</a:t>
            </a:r>
            <a:r>
              <a:rPr lang="en-US" sz="1200" kern="1200" dirty="0" smtClean="0">
                <a:solidFill>
                  <a:schemeClr val="tx1"/>
                </a:solidFill>
                <a:effectLst/>
                <a:latin typeface="+mn-lt"/>
                <a:ea typeface="+mn-ea"/>
                <a:cs typeface="+mn-cs"/>
              </a:rPr>
              <a:t>27</a:t>
            </a:r>
            <a:r>
              <a:rPr lang="zh-CN" altLang="en-US" sz="1200" kern="1200" dirty="0" smtClean="0">
                <a:solidFill>
                  <a:schemeClr val="tx1"/>
                </a:solidFill>
                <a:effectLst/>
                <a:latin typeface="+mn-lt"/>
                <a:ea typeface="+mn-ea"/>
                <a:cs typeface="+mn-cs"/>
              </a:rPr>
              <a:t>次方颗太阳一样的恒星，地球一样的小星体根本都不算。面对这样的数字，我们人的理解力和想象力就比较欠缺了，只能赞美主创造的伟大了，我们就不多深究了。当然，对于我们平常人夜观星空，跟你所站的地理位置和你的视力有关，肉眼能分辨的星星一般在几千颗星星左右。</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zh-CN" altLang="en-US" sz="1200" kern="1200" dirty="0" smtClean="0">
                <a:solidFill>
                  <a:schemeClr val="tx1"/>
                </a:solidFill>
                <a:effectLst/>
                <a:latin typeface="+mn-lt"/>
                <a:ea typeface="+mn-ea"/>
                <a:cs typeface="+mn-cs"/>
              </a:rPr>
              <a:t>神让亚伯兰在异象中所见的星星有多少，具体数目圣经没有说，但是反正数不过来。神对亚伯拉罕说你的后裔要比这些星星还多。之前在伯特利，神对亚伯兰说，你的后裔要像地上的尘沙那样多。这一次，神则用空中的繁星来再次强调关于他的后裔众多的应许</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你的后裔</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中的</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后裔</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，英文直译是</a:t>
            </a:r>
            <a:r>
              <a:rPr lang="en-US" sz="1200" kern="1200" dirty="0" smtClean="0">
                <a:solidFill>
                  <a:schemeClr val="tx1"/>
                </a:solidFill>
                <a:effectLst/>
                <a:latin typeface="+mn-lt"/>
                <a:ea typeface="+mn-ea"/>
                <a:cs typeface="+mn-cs"/>
              </a:rPr>
              <a:t>seed</a:t>
            </a:r>
            <a:r>
              <a:rPr lang="zh-CN" altLang="en-US" sz="1200" kern="1200" dirty="0" smtClean="0">
                <a:solidFill>
                  <a:schemeClr val="tx1"/>
                </a:solidFill>
                <a:effectLst/>
                <a:latin typeface="+mn-lt"/>
                <a:ea typeface="+mn-ea"/>
                <a:cs typeface="+mn-cs"/>
              </a:rPr>
              <a:t>，即种子的意思。可以有两个意思：一是一颗种子，一个儿子，作为一个单数名词；二是种子的集合，就是很多种子，也就是所有亚伯兰的后代，是一个复数。后者作为复数，亚伯兰仰望星空，他看到这满天的繁星，就知道神应许他很众多的子孙后代，但是单数怎么理解呢？这是我们这一节经文非常宝贵意义非常深远的地方。我们必须要结合新约记录的耶稣基督的到来，即旧约所指那要来的弥赛亚，才能真正明白。</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A5BB83AB-6F05-458C-A2FB-10308F3CD76C}" type="slidenum">
              <a:rPr lang="en-US" smtClean="0"/>
              <a:t>13</a:t>
            </a:fld>
            <a:endParaRPr lang="en-US"/>
          </a:p>
        </p:txBody>
      </p:sp>
    </p:spTree>
    <p:extLst>
      <p:ext uri="{BB962C8B-B14F-4D97-AF65-F5344CB8AC3E}">
        <p14:creationId xmlns:p14="http://schemas.microsoft.com/office/powerpoint/2010/main" val="342737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新约时代，使徒保罗在圣灵的带领下，在</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加拉太书</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中这样解这一句旧约经文。他说，“所应许的原是向亚伯拉罕和他子孙说的。神并不是说众子孙，指着许多人，乃是说你那一个子孙，指着一个人，就是基督。”</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加</a:t>
            </a:r>
            <a:r>
              <a:rPr lang="en-US" sz="1200" kern="1200" dirty="0" smtClean="0">
                <a:solidFill>
                  <a:schemeClr val="tx1"/>
                </a:solidFill>
                <a:effectLst/>
                <a:latin typeface="+mn-lt"/>
                <a:ea typeface="+mn-ea"/>
                <a:cs typeface="+mn-cs"/>
              </a:rPr>
              <a:t>3:16</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zh-CN" altLang="en-US" sz="1200" kern="1200" dirty="0" smtClean="0">
                <a:solidFill>
                  <a:schemeClr val="tx1"/>
                </a:solidFill>
                <a:effectLst/>
                <a:latin typeface="+mn-lt"/>
                <a:ea typeface="+mn-ea"/>
                <a:cs typeface="+mn-cs"/>
              </a:rPr>
              <a:t>所以，很清楚保罗在圣灵启示下解释这节经文中单数的后裔就是神的独生爱子，那道成肉身的耶稣基督。也许你会说，保罗是不是太武断了？那我们来看主耶稣自己说的一句话。“你们的祖宗亚伯拉罕欢欢喜喜地仰望我的日子。既看见了，就快乐。”</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约</a:t>
            </a:r>
            <a:r>
              <a:rPr lang="en-US" sz="1200" kern="1200" dirty="0" smtClean="0">
                <a:solidFill>
                  <a:schemeClr val="tx1"/>
                </a:solidFill>
                <a:effectLst/>
                <a:latin typeface="+mn-lt"/>
                <a:ea typeface="+mn-ea"/>
                <a:cs typeface="+mn-cs"/>
              </a:rPr>
              <a:t>8:56</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亚伯拉罕被神带到帐篷外抬头仰望星空。耶稣这儿说，亚伯拉罕看到满天繁星的时候，他实在是在仰望我，是在仰望那将要来的救世主，是在仰望我耶稣基督，是在仰望后来道成肉身神的独生爱子。亚伯拉罕看到了漫天的繁星，无法计数，他就知道神应许自己会有这么多的后裔，但让他“既看见了就快乐”的却是其中一颗耀眼的星，即保罗说的那“一个后裔”，那个单数的后裔，就是将那要来的弥赛亚。启示录的最后一章，也说到这一颗很与众不同的大卫之星。</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zh-CN" altLang="en-US" sz="1200" kern="1200" dirty="0" smtClean="0">
                <a:solidFill>
                  <a:schemeClr val="tx1"/>
                </a:solidFill>
                <a:effectLst/>
                <a:latin typeface="+mn-lt"/>
                <a:ea typeface="+mn-ea"/>
                <a:cs typeface="+mn-cs"/>
              </a:rPr>
              <a:t>我是大卫的根，又是他的后裔。我是明亮的晨星。</a:t>
            </a:r>
            <a:r>
              <a:rPr lang="en-US"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启</a:t>
            </a:r>
            <a:r>
              <a:rPr lang="en-US" sz="1200" kern="1200" dirty="0" smtClean="0">
                <a:solidFill>
                  <a:schemeClr val="tx1"/>
                </a:solidFill>
                <a:effectLst/>
                <a:latin typeface="+mn-lt"/>
                <a:ea typeface="+mn-ea"/>
                <a:cs typeface="+mn-cs"/>
              </a:rPr>
              <a:t>22:16</a:t>
            </a:r>
            <a:r>
              <a:rPr lang="en-US" altLang="zh-CN"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zh-CN" altLang="en-US" sz="1200" kern="1200" dirty="0" smtClean="0">
                <a:solidFill>
                  <a:schemeClr val="tx1"/>
                </a:solidFill>
                <a:effectLst/>
                <a:latin typeface="+mn-lt"/>
                <a:ea typeface="+mn-ea"/>
                <a:cs typeface="+mn-cs"/>
              </a:rPr>
              <a:t>所以我们看到，亚伯兰本来关注的仅仅只是自己老而无嗣的问题，但是神让他看到的是什么？不但是他会有自己的儿子自己的后裔来继承产业，更重要的神要在他的后裔中要兴起的救世主。神呼召亚伯兰的时候，说，你必成为大国，地上万国都要因你得福，而我们现在知道这个能让地上万国真正得福的就是我们的主耶稣基督，亚伯兰的那一个后裔！这也就是贯穿整本圣经的神的救赎计划。盼望我们明白亚伯拉罕为什么仰望星空</a:t>
            </a:r>
            <a:r>
              <a:rPr lang="en-US" sz="1200" kern="1200" dirty="0" smtClean="0">
                <a:solidFill>
                  <a:schemeClr val="tx1"/>
                </a:solidFill>
                <a:effectLst/>
                <a:latin typeface="+mn-lt"/>
                <a:ea typeface="+mn-ea"/>
                <a:cs typeface="+mn-cs"/>
              </a:rPr>
              <a:t> “</a:t>
            </a:r>
            <a:r>
              <a:rPr lang="zh-CN" altLang="en-US" sz="1200" kern="1200" dirty="0" smtClean="0">
                <a:solidFill>
                  <a:schemeClr val="tx1"/>
                </a:solidFill>
                <a:effectLst/>
                <a:latin typeface="+mn-lt"/>
                <a:ea typeface="+mn-ea"/>
                <a:cs typeface="+mn-cs"/>
              </a:rPr>
              <a:t>既看见了就快乐</a:t>
            </a:r>
            <a:r>
              <a:rPr 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A5BB83AB-6F05-458C-A2FB-10308F3CD76C}" type="slidenum">
              <a:rPr lang="en-US" smtClean="0"/>
              <a:t>14</a:t>
            </a:fld>
            <a:endParaRPr lang="en-US"/>
          </a:p>
        </p:txBody>
      </p:sp>
    </p:spTree>
    <p:extLst>
      <p:ext uri="{BB962C8B-B14F-4D97-AF65-F5344CB8AC3E}">
        <p14:creationId xmlns:p14="http://schemas.microsoft.com/office/powerpoint/2010/main" val="3402054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74158-7F05-4604-8AE8-D18BC04D4AE1}"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400516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74158-7F05-4604-8AE8-D18BC04D4AE1}"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165677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74158-7F05-4604-8AE8-D18BC04D4AE1}"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136519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74158-7F05-4604-8AE8-D18BC04D4AE1}"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371716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E74158-7F05-4604-8AE8-D18BC04D4AE1}" type="datetimeFigureOut">
              <a:rPr lang="en-US" smtClean="0"/>
              <a:t>3/30/2019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174255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74158-7F05-4604-8AE8-D18BC04D4AE1}"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359995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74158-7F05-4604-8AE8-D18BC04D4AE1}" type="datetimeFigureOut">
              <a:rPr lang="en-US" smtClean="0"/>
              <a:t>3/30/2019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295617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74158-7F05-4604-8AE8-D18BC04D4AE1}" type="datetimeFigureOut">
              <a:rPr lang="en-US" smtClean="0"/>
              <a:t>3/30/2019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297740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74158-7F05-4604-8AE8-D18BC04D4AE1}" type="datetimeFigureOut">
              <a:rPr lang="en-US" smtClean="0"/>
              <a:t>3/30/2019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412777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E74158-7F05-4604-8AE8-D18BC04D4AE1}"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385445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E74158-7F05-4604-8AE8-D18BC04D4AE1}" type="datetimeFigureOut">
              <a:rPr lang="en-US" smtClean="0"/>
              <a:t>3/30/2019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571C6-53BD-4600-B4D6-983E387F1BBE}" type="slidenum">
              <a:rPr lang="en-US" smtClean="0"/>
              <a:t>‹#›</a:t>
            </a:fld>
            <a:endParaRPr lang="en-US"/>
          </a:p>
        </p:txBody>
      </p:sp>
    </p:spTree>
    <p:extLst>
      <p:ext uri="{BB962C8B-B14F-4D97-AF65-F5344CB8AC3E}">
        <p14:creationId xmlns:p14="http://schemas.microsoft.com/office/powerpoint/2010/main" val="326537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74158-7F05-4604-8AE8-D18BC04D4AE1}" type="datetimeFigureOut">
              <a:rPr lang="en-US" smtClean="0"/>
              <a:t>3/30/2019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71C6-53BD-4600-B4D6-983E387F1BBE}" type="slidenum">
              <a:rPr lang="en-US" smtClean="0"/>
              <a:t>‹#›</a:t>
            </a:fld>
            <a:endParaRPr lang="en-US"/>
          </a:p>
        </p:txBody>
      </p:sp>
    </p:spTree>
    <p:extLst>
      <p:ext uri="{BB962C8B-B14F-4D97-AF65-F5344CB8AC3E}">
        <p14:creationId xmlns:p14="http://schemas.microsoft.com/office/powerpoint/2010/main" val="1208581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8800" dirty="0">
                <a:latin typeface="KaiTi" panose="02010609060101010101" pitchFamily="49" charset="-122"/>
                <a:ea typeface="KaiTi" panose="02010609060101010101" pitchFamily="49" charset="-122"/>
              </a:rPr>
              <a:t>就以此为他的</a:t>
            </a:r>
            <a:r>
              <a:rPr lang="zh-CN" altLang="en-US" sz="8800" dirty="0" smtClean="0">
                <a:latin typeface="KaiTi" panose="02010609060101010101" pitchFamily="49" charset="-122"/>
                <a:ea typeface="KaiTi" panose="02010609060101010101" pitchFamily="49" charset="-122"/>
              </a:rPr>
              <a:t>义</a:t>
            </a:r>
            <a:endParaRPr lang="en-US" sz="8800" dirty="0">
              <a:latin typeface="KaiTi" panose="02010609060101010101" pitchFamily="49" charset="-122"/>
              <a:ea typeface="KaiTi" panose="02010609060101010101" pitchFamily="49" charset="-122"/>
            </a:endParaRPr>
          </a:p>
        </p:txBody>
      </p:sp>
      <p:sp>
        <p:nvSpPr>
          <p:cNvPr id="3" name="Subtitle 2"/>
          <p:cNvSpPr>
            <a:spLocks noGrp="1"/>
          </p:cNvSpPr>
          <p:nvPr>
            <p:ph type="subTitle" idx="1"/>
          </p:nvPr>
        </p:nvSpPr>
        <p:spPr/>
        <p:txBody>
          <a:bodyPr>
            <a:normAutofit/>
          </a:bodyPr>
          <a:lstStyle/>
          <a:p>
            <a:endParaRPr lang="en-US" altLang="zh-CN" sz="3600" dirty="0" smtClean="0">
              <a:latin typeface="KaiTi" panose="02010609060101010101" pitchFamily="49" charset="-122"/>
              <a:ea typeface="KaiTi" panose="02010609060101010101" pitchFamily="49" charset="-122"/>
            </a:endParaRPr>
          </a:p>
          <a:p>
            <a:r>
              <a:rPr lang="en-US" altLang="zh-CN" sz="3600" dirty="0" smtClean="0">
                <a:latin typeface="KaiTi" panose="02010609060101010101" pitchFamily="49" charset="-122"/>
                <a:ea typeface="KaiTi" panose="02010609060101010101" pitchFamily="49" charset="-122"/>
              </a:rPr>
              <a:t>『</a:t>
            </a:r>
            <a:r>
              <a:rPr lang="zh-CN" altLang="en-US" sz="3600" dirty="0" smtClean="0">
                <a:latin typeface="KaiTi" panose="02010609060101010101" pitchFamily="49" charset="-122"/>
                <a:ea typeface="KaiTi" panose="02010609060101010101" pitchFamily="49" charset="-122"/>
              </a:rPr>
              <a:t>创世纪</a:t>
            </a:r>
            <a:r>
              <a:rPr lang="en-US" altLang="zh-CN" sz="3600" dirty="0" smtClean="0">
                <a:latin typeface="KaiTi" panose="02010609060101010101" pitchFamily="49" charset="-122"/>
                <a:ea typeface="KaiTi" panose="02010609060101010101" pitchFamily="49" charset="-122"/>
              </a:rPr>
              <a:t>15:1-6』</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107155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1569660"/>
          </a:xfrm>
          <a:prstGeom prst="rect">
            <a:avLst/>
          </a:prstGeom>
        </p:spPr>
        <p:txBody>
          <a:bodyPr wrap="square">
            <a:spAutoFit/>
          </a:bodyPr>
          <a:lstStyle/>
          <a:p>
            <a:pPr algn="ctr"/>
            <a:r>
              <a:rPr lang="zh-CN" altLang="en-US" sz="3200" dirty="0">
                <a:solidFill>
                  <a:srgbClr val="7030A0"/>
                </a:solidFill>
                <a:ea typeface="KaiTi" panose="02010609060101010101" pitchFamily="49" charset="-122"/>
                <a:cs typeface="Times New Roman" panose="02020603050405020304" pitchFamily="18" charset="0"/>
              </a:rPr>
              <a:t>主耶和华阿，我既无子，你还赐我什么呢</a:t>
            </a:r>
            <a:r>
              <a:rPr lang="zh-CN" altLang="en-US" sz="3200" dirty="0" smtClean="0">
                <a:solidFill>
                  <a:srgbClr val="7030A0"/>
                </a:solidFill>
                <a:ea typeface="KaiTi" panose="02010609060101010101" pitchFamily="49" charset="-122"/>
                <a:cs typeface="Times New Roman" panose="02020603050405020304" pitchFamily="18" charset="0"/>
              </a:rPr>
              <a:t>？</a:t>
            </a:r>
            <a:endParaRPr lang="en-US" altLang="zh-CN" sz="3200" dirty="0" smtClean="0">
              <a:solidFill>
                <a:srgbClr val="7030A0"/>
              </a:solidFill>
              <a:ea typeface="KaiTi" panose="02010609060101010101" pitchFamily="49" charset="-122"/>
              <a:cs typeface="Times New Roman" panose="02020603050405020304" pitchFamily="18" charset="0"/>
            </a:endParaRPr>
          </a:p>
          <a:p>
            <a:pPr algn="ctr"/>
            <a:r>
              <a:rPr lang="zh-CN" altLang="en-US" sz="3200" dirty="0" smtClean="0">
                <a:solidFill>
                  <a:srgbClr val="7030A0"/>
                </a:solidFill>
                <a:ea typeface="KaiTi" panose="02010609060101010101" pitchFamily="49" charset="-122"/>
                <a:cs typeface="Times New Roman" panose="02020603050405020304" pitchFamily="18" charset="0"/>
              </a:rPr>
              <a:t>并</a:t>
            </a:r>
            <a:r>
              <a:rPr lang="zh-CN" altLang="en-US" sz="3200" dirty="0">
                <a:solidFill>
                  <a:srgbClr val="7030A0"/>
                </a:solidFill>
                <a:ea typeface="KaiTi" panose="02010609060101010101" pitchFamily="49" charset="-122"/>
                <a:cs typeface="Times New Roman" panose="02020603050405020304" pitchFamily="18" charset="0"/>
              </a:rPr>
              <a:t>且要承受我家业的是大马色人以利以谢</a:t>
            </a:r>
            <a:r>
              <a:rPr lang="zh-CN" altLang="en-US" sz="3200" dirty="0" smtClean="0">
                <a:solidFill>
                  <a:srgbClr val="7030A0"/>
                </a:solidFill>
                <a:ea typeface="KaiTi" panose="02010609060101010101" pitchFamily="49" charset="-122"/>
                <a:cs typeface="Times New Roman" panose="02020603050405020304" pitchFamily="18" charset="0"/>
              </a:rPr>
              <a:t>。</a:t>
            </a:r>
            <a:endParaRPr lang="en-US" altLang="zh-CN" sz="3200" dirty="0" smtClean="0">
              <a:solidFill>
                <a:srgbClr val="7030A0"/>
              </a:solidFill>
              <a:ea typeface="KaiTi" panose="02010609060101010101" pitchFamily="49" charset="-122"/>
              <a:cs typeface="Times New Roman" panose="02020603050405020304" pitchFamily="18" charset="0"/>
            </a:endParaRPr>
          </a:p>
          <a:p>
            <a:pPr algn="ctr"/>
            <a:r>
              <a:rPr lang="zh-CN" altLang="en-US" sz="3200" dirty="0" smtClean="0">
                <a:solidFill>
                  <a:srgbClr val="7030A0"/>
                </a:solidFill>
                <a:ea typeface="KaiTi" panose="02010609060101010101" pitchFamily="49" charset="-122"/>
                <a:cs typeface="Times New Roman" panose="02020603050405020304" pitchFamily="18" charset="0"/>
              </a:rPr>
              <a:t>你</a:t>
            </a:r>
            <a:r>
              <a:rPr lang="zh-CN" altLang="en-US" sz="3200" dirty="0">
                <a:solidFill>
                  <a:srgbClr val="7030A0"/>
                </a:solidFill>
                <a:ea typeface="KaiTi" panose="02010609060101010101" pitchFamily="49" charset="-122"/>
                <a:cs typeface="Times New Roman" panose="02020603050405020304" pitchFamily="18" charset="0"/>
              </a:rPr>
              <a:t>没有给我儿子</a:t>
            </a:r>
            <a:r>
              <a:rPr lang="zh-CN" altLang="en-US" sz="3200" dirty="0" smtClean="0">
                <a:solidFill>
                  <a:srgbClr val="7030A0"/>
                </a:solidFill>
                <a:ea typeface="KaiTi" panose="02010609060101010101" pitchFamily="49" charset="-122"/>
                <a:cs typeface="Times New Roman" panose="02020603050405020304" pitchFamily="18" charset="0"/>
              </a:rPr>
              <a:t>。那</a:t>
            </a:r>
            <a:r>
              <a:rPr lang="zh-CN" altLang="en-US" sz="3200" dirty="0">
                <a:solidFill>
                  <a:srgbClr val="7030A0"/>
                </a:solidFill>
                <a:ea typeface="KaiTi" panose="02010609060101010101" pitchFamily="49" charset="-122"/>
                <a:cs typeface="Times New Roman" panose="02020603050405020304" pitchFamily="18" charset="0"/>
              </a:rPr>
              <a:t>生在我家中的人就是我的后嗣。</a:t>
            </a:r>
            <a:endParaRPr lang="en-US" sz="3200" dirty="0">
              <a:solidFill>
                <a:srgbClr val="7030A0"/>
              </a:solidFill>
            </a:endParaRPr>
          </a:p>
        </p:txBody>
      </p:sp>
      <p:sp>
        <p:nvSpPr>
          <p:cNvPr id="3" name="TextBox 2"/>
          <p:cNvSpPr txBox="1"/>
          <p:nvPr/>
        </p:nvSpPr>
        <p:spPr>
          <a:xfrm>
            <a:off x="0" y="2504937"/>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亚伯兰的心结所在</a:t>
            </a:r>
            <a:endParaRPr lang="en-US" sz="3200" dirty="0">
              <a:latin typeface="KaiTi" panose="02010609060101010101" pitchFamily="49" charset="-122"/>
              <a:ea typeface="KaiTi" panose="02010609060101010101" pitchFamily="49" charset="-122"/>
            </a:endParaRPr>
          </a:p>
        </p:txBody>
      </p:sp>
      <p:sp>
        <p:nvSpPr>
          <p:cNvPr id="4" name="TextBox 3"/>
          <p:cNvSpPr txBox="1"/>
          <p:nvPr/>
        </p:nvSpPr>
        <p:spPr>
          <a:xfrm>
            <a:off x="0" y="3343654"/>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亚伯兰对神的应许有疑惑</a:t>
            </a:r>
            <a:endParaRPr lang="en-US" sz="3200" dirty="0">
              <a:latin typeface="KaiTi" panose="02010609060101010101" pitchFamily="49" charset="-122"/>
              <a:ea typeface="KaiTi" panose="02010609060101010101" pitchFamily="49" charset="-122"/>
            </a:endParaRPr>
          </a:p>
        </p:txBody>
      </p:sp>
      <p:sp>
        <p:nvSpPr>
          <p:cNvPr id="5" name="TextBox 4"/>
          <p:cNvSpPr txBox="1"/>
          <p:nvPr/>
        </p:nvSpPr>
        <p:spPr>
          <a:xfrm>
            <a:off x="0" y="4182371"/>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怀疑（否定，远离神） </a:t>
            </a:r>
            <a:r>
              <a:rPr lang="en-US" altLang="zh-CN" sz="3200" dirty="0" smtClean="0">
                <a:latin typeface="KaiTi" panose="02010609060101010101" pitchFamily="49" charset="-122"/>
                <a:ea typeface="KaiTi" panose="02010609060101010101" pitchFamily="49" charset="-122"/>
              </a:rPr>
              <a:t>vs </a:t>
            </a:r>
            <a:r>
              <a:rPr lang="zh-CN" altLang="en-US" sz="3200" dirty="0" smtClean="0">
                <a:latin typeface="KaiTi" panose="02010609060101010101" pitchFamily="49" charset="-122"/>
                <a:ea typeface="KaiTi" panose="02010609060101010101" pitchFamily="49" charset="-122"/>
              </a:rPr>
              <a:t>疑惑（期待，靠近神）</a:t>
            </a:r>
            <a:endParaRPr lang="en-US" sz="3200" dirty="0">
              <a:latin typeface="KaiTi" panose="02010609060101010101" pitchFamily="49" charset="-122"/>
              <a:ea typeface="KaiTi" panose="02010609060101010101" pitchFamily="49" charset="-122"/>
            </a:endParaRPr>
          </a:p>
        </p:txBody>
      </p:sp>
      <p:sp>
        <p:nvSpPr>
          <p:cNvPr id="6" name="TextBox 5"/>
          <p:cNvSpPr txBox="1"/>
          <p:nvPr/>
        </p:nvSpPr>
        <p:spPr>
          <a:xfrm>
            <a:off x="0" y="5021088"/>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亚伯兰的疑惑，在神面前的真实</a:t>
            </a:r>
            <a:endParaRPr lang="en-US" altLang="zh-CN" sz="3200" dirty="0" smtClean="0">
              <a:latin typeface="KaiTi" panose="02010609060101010101" pitchFamily="49" charset="-122"/>
              <a:ea typeface="KaiTi" panose="02010609060101010101" pitchFamily="49" charset="-122"/>
            </a:endParaRPr>
          </a:p>
        </p:txBody>
      </p:sp>
      <p:sp>
        <p:nvSpPr>
          <p:cNvPr id="7" name="Rectangle 6"/>
          <p:cNvSpPr/>
          <p:nvPr/>
        </p:nvSpPr>
        <p:spPr>
          <a:xfrm>
            <a:off x="0" y="5859804"/>
            <a:ext cx="12192000" cy="400110"/>
          </a:xfrm>
          <a:prstGeom prst="rect">
            <a:avLst/>
          </a:prstGeom>
        </p:spPr>
        <p:txBody>
          <a:bodyPr wrap="square">
            <a:spAutoFit/>
          </a:bodyPr>
          <a:lstStyle/>
          <a:p>
            <a:pPr algn="ctr"/>
            <a:r>
              <a:rPr lang="zh-CN" altLang="en-US" sz="2000" dirty="0" smtClean="0">
                <a:latin typeface="KaiTi" panose="02010609060101010101" pitchFamily="49" charset="-122"/>
                <a:ea typeface="KaiTi" panose="02010609060101010101" pitchFamily="49" charset="-122"/>
              </a:rPr>
              <a:t>原</a:t>
            </a:r>
            <a:r>
              <a:rPr lang="zh-CN" altLang="en-US" sz="2000" dirty="0">
                <a:latin typeface="KaiTi" panose="02010609060101010101" pitchFamily="49" charset="-122"/>
                <a:ea typeface="KaiTi" panose="02010609060101010101" pitchFamily="49" charset="-122"/>
              </a:rPr>
              <a:t>来万物，在那与我们有关系的主眼前，都是赤露敞开的。</a:t>
            </a:r>
            <a:r>
              <a:rPr lang="en-US" altLang="zh-CN" sz="2000" dirty="0">
                <a:latin typeface="KaiTi" panose="02010609060101010101" pitchFamily="49" charset="-122"/>
                <a:ea typeface="KaiTi" panose="02010609060101010101" pitchFamily="49" charset="-122"/>
              </a:rPr>
              <a:t>『</a:t>
            </a:r>
            <a:r>
              <a:rPr lang="zh-CN" altLang="en-US" sz="2000" dirty="0">
                <a:latin typeface="KaiTi" panose="02010609060101010101" pitchFamily="49" charset="-122"/>
                <a:ea typeface="KaiTi" panose="02010609060101010101" pitchFamily="49" charset="-122"/>
              </a:rPr>
              <a:t>来</a:t>
            </a:r>
            <a:r>
              <a:rPr lang="en-US" sz="2000" dirty="0" smtClean="0">
                <a:latin typeface="KaiTi" panose="02010609060101010101" pitchFamily="49" charset="-122"/>
                <a:ea typeface="KaiTi" panose="02010609060101010101" pitchFamily="49" charset="-122"/>
              </a:rPr>
              <a:t>4:13</a:t>
            </a:r>
            <a:r>
              <a:rPr lang="en-US" altLang="zh-CN" sz="2000" dirty="0" smtClean="0">
                <a:latin typeface="KaiTi" panose="02010609060101010101" pitchFamily="49" charset="-122"/>
                <a:ea typeface="KaiTi" panose="02010609060101010101" pitchFamily="49" charset="-122"/>
              </a:rPr>
              <a:t>b』</a:t>
            </a:r>
            <a:endParaRPr lang="en-US"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12625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1569660"/>
          </a:xfrm>
          <a:prstGeom prst="rect">
            <a:avLst/>
          </a:prstGeom>
        </p:spPr>
        <p:txBody>
          <a:bodyPr wrap="square">
            <a:spAutoFit/>
          </a:bodyPr>
          <a:lstStyle/>
          <a:p>
            <a:pPr algn="ctr"/>
            <a:r>
              <a:rPr lang="zh-CN" altLang="en-US" sz="3200" dirty="0">
                <a:solidFill>
                  <a:srgbClr val="7030A0"/>
                </a:solidFill>
                <a:ea typeface="KaiTi" panose="02010609060101010101" pitchFamily="49" charset="-122"/>
                <a:cs typeface="Times New Roman" panose="02020603050405020304" pitchFamily="18" charset="0"/>
              </a:rPr>
              <a:t>主耶和华阿，我既无子，你还赐我什么呢</a:t>
            </a:r>
            <a:r>
              <a:rPr lang="zh-CN" altLang="en-US" sz="3200" dirty="0" smtClean="0">
                <a:solidFill>
                  <a:srgbClr val="7030A0"/>
                </a:solidFill>
                <a:ea typeface="KaiTi" panose="02010609060101010101" pitchFamily="49" charset="-122"/>
                <a:cs typeface="Times New Roman" panose="02020603050405020304" pitchFamily="18" charset="0"/>
              </a:rPr>
              <a:t>？</a:t>
            </a:r>
            <a:endParaRPr lang="en-US" altLang="zh-CN" sz="3200" dirty="0" smtClean="0">
              <a:solidFill>
                <a:srgbClr val="7030A0"/>
              </a:solidFill>
              <a:ea typeface="KaiTi" panose="02010609060101010101" pitchFamily="49" charset="-122"/>
              <a:cs typeface="Times New Roman" panose="02020603050405020304" pitchFamily="18" charset="0"/>
            </a:endParaRPr>
          </a:p>
          <a:p>
            <a:pPr algn="ctr"/>
            <a:r>
              <a:rPr lang="zh-CN" altLang="en-US" sz="3200" dirty="0" smtClean="0">
                <a:solidFill>
                  <a:srgbClr val="7030A0"/>
                </a:solidFill>
                <a:ea typeface="KaiTi" panose="02010609060101010101" pitchFamily="49" charset="-122"/>
                <a:cs typeface="Times New Roman" panose="02020603050405020304" pitchFamily="18" charset="0"/>
              </a:rPr>
              <a:t>并</a:t>
            </a:r>
            <a:r>
              <a:rPr lang="zh-CN" altLang="en-US" sz="3200" dirty="0">
                <a:solidFill>
                  <a:srgbClr val="7030A0"/>
                </a:solidFill>
                <a:ea typeface="KaiTi" panose="02010609060101010101" pitchFamily="49" charset="-122"/>
                <a:cs typeface="Times New Roman" panose="02020603050405020304" pitchFamily="18" charset="0"/>
              </a:rPr>
              <a:t>且要承受我家业的是大马色人以利以谢</a:t>
            </a:r>
            <a:r>
              <a:rPr lang="zh-CN" altLang="en-US" sz="3200" dirty="0" smtClean="0">
                <a:solidFill>
                  <a:srgbClr val="7030A0"/>
                </a:solidFill>
                <a:ea typeface="KaiTi" panose="02010609060101010101" pitchFamily="49" charset="-122"/>
                <a:cs typeface="Times New Roman" panose="02020603050405020304" pitchFamily="18" charset="0"/>
              </a:rPr>
              <a:t>。</a:t>
            </a:r>
            <a:endParaRPr lang="en-US" altLang="zh-CN" sz="3200" dirty="0" smtClean="0">
              <a:solidFill>
                <a:srgbClr val="7030A0"/>
              </a:solidFill>
              <a:ea typeface="KaiTi" panose="02010609060101010101" pitchFamily="49" charset="-122"/>
              <a:cs typeface="Times New Roman" panose="02020603050405020304" pitchFamily="18" charset="0"/>
            </a:endParaRPr>
          </a:p>
          <a:p>
            <a:pPr algn="ctr"/>
            <a:r>
              <a:rPr lang="zh-CN" altLang="en-US" sz="3200" dirty="0" smtClean="0">
                <a:solidFill>
                  <a:srgbClr val="7030A0"/>
                </a:solidFill>
                <a:ea typeface="KaiTi" panose="02010609060101010101" pitchFamily="49" charset="-122"/>
                <a:cs typeface="Times New Roman" panose="02020603050405020304" pitchFamily="18" charset="0"/>
              </a:rPr>
              <a:t>你</a:t>
            </a:r>
            <a:r>
              <a:rPr lang="zh-CN" altLang="en-US" sz="3200" dirty="0">
                <a:solidFill>
                  <a:srgbClr val="7030A0"/>
                </a:solidFill>
                <a:ea typeface="KaiTi" panose="02010609060101010101" pitchFamily="49" charset="-122"/>
                <a:cs typeface="Times New Roman" panose="02020603050405020304" pitchFamily="18" charset="0"/>
              </a:rPr>
              <a:t>没有给我儿子</a:t>
            </a:r>
            <a:r>
              <a:rPr lang="zh-CN" altLang="en-US" sz="3200" dirty="0" smtClean="0">
                <a:solidFill>
                  <a:srgbClr val="7030A0"/>
                </a:solidFill>
                <a:ea typeface="KaiTi" panose="02010609060101010101" pitchFamily="49" charset="-122"/>
                <a:cs typeface="Times New Roman" panose="02020603050405020304" pitchFamily="18" charset="0"/>
              </a:rPr>
              <a:t>。那</a:t>
            </a:r>
            <a:r>
              <a:rPr lang="zh-CN" altLang="en-US" sz="3200" dirty="0">
                <a:solidFill>
                  <a:srgbClr val="7030A0"/>
                </a:solidFill>
                <a:ea typeface="KaiTi" panose="02010609060101010101" pitchFamily="49" charset="-122"/>
                <a:cs typeface="Times New Roman" panose="02020603050405020304" pitchFamily="18" charset="0"/>
              </a:rPr>
              <a:t>生在我家中的人就是我的后嗣。</a:t>
            </a:r>
            <a:endParaRPr lang="en-US" sz="3200" dirty="0">
              <a:solidFill>
                <a:srgbClr val="7030A0"/>
              </a:solidFill>
            </a:endParaRPr>
          </a:p>
        </p:txBody>
      </p:sp>
      <p:sp>
        <p:nvSpPr>
          <p:cNvPr id="3" name="TextBox 2"/>
          <p:cNvSpPr txBox="1"/>
          <p:nvPr/>
        </p:nvSpPr>
        <p:spPr>
          <a:xfrm>
            <a:off x="0" y="2465064"/>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亚伯兰的内心</a:t>
            </a:r>
            <a:r>
              <a:rPr lang="zh-CN" altLang="en-US" sz="3200" dirty="0">
                <a:latin typeface="KaiTi" panose="02010609060101010101" pitchFamily="49" charset="-122"/>
                <a:ea typeface="KaiTi" panose="02010609060101010101" pitchFamily="49" charset="-122"/>
              </a:rPr>
              <a:t>想法</a:t>
            </a:r>
            <a:endParaRPr lang="en-US" sz="3200" dirty="0">
              <a:latin typeface="KaiTi" panose="02010609060101010101" pitchFamily="49" charset="-122"/>
              <a:ea typeface="KaiTi" panose="02010609060101010101" pitchFamily="49" charset="-122"/>
            </a:endParaRPr>
          </a:p>
        </p:txBody>
      </p:sp>
      <p:sp>
        <p:nvSpPr>
          <p:cNvPr id="4" name="TextBox 3"/>
          <p:cNvSpPr txBox="1"/>
          <p:nvPr/>
        </p:nvSpPr>
        <p:spPr>
          <a:xfrm>
            <a:off x="0" y="3263908"/>
            <a:ext cx="12192000" cy="584775"/>
          </a:xfrm>
          <a:prstGeom prst="rect">
            <a:avLst/>
          </a:prstGeom>
          <a:noFill/>
        </p:spPr>
        <p:txBody>
          <a:bodyPr wrap="square" rtlCol="0">
            <a:spAutoFit/>
          </a:bodyPr>
          <a:lstStyle/>
          <a:p>
            <a:pPr algn="ctr"/>
            <a:r>
              <a:rPr lang="en-US" altLang="zh-CN" sz="3200" dirty="0" smtClean="0">
                <a:latin typeface="KaiTi" panose="02010609060101010101" pitchFamily="49" charset="-122"/>
                <a:ea typeface="KaiTi" panose="02010609060101010101" pitchFamily="49" charset="-122"/>
              </a:rPr>
              <a:t>1.</a:t>
            </a:r>
            <a:r>
              <a:rPr lang="zh-CN" altLang="en-US" sz="3200" dirty="0" smtClean="0">
                <a:latin typeface="KaiTi" panose="02010609060101010101" pitchFamily="49" charset="-122"/>
                <a:ea typeface="KaiTi" panose="02010609060101010101" pitchFamily="49" charset="-122"/>
              </a:rPr>
              <a:t>神应许后裔多如尘沙</a:t>
            </a:r>
            <a:endParaRPr lang="en-US" sz="3200" dirty="0">
              <a:latin typeface="KaiTi" panose="02010609060101010101" pitchFamily="49" charset="-122"/>
              <a:ea typeface="KaiTi" panose="02010609060101010101" pitchFamily="49" charset="-122"/>
            </a:endParaRPr>
          </a:p>
        </p:txBody>
      </p:sp>
      <p:sp>
        <p:nvSpPr>
          <p:cNvPr id="8" name="TextBox 7"/>
          <p:cNvSpPr txBox="1"/>
          <p:nvPr/>
        </p:nvSpPr>
        <p:spPr>
          <a:xfrm>
            <a:off x="0" y="4062752"/>
            <a:ext cx="12192000" cy="584775"/>
          </a:xfrm>
          <a:prstGeom prst="rect">
            <a:avLst/>
          </a:prstGeom>
          <a:noFill/>
        </p:spPr>
        <p:txBody>
          <a:bodyPr wrap="square" rtlCol="0">
            <a:spAutoFit/>
          </a:bodyPr>
          <a:lstStyle/>
          <a:p>
            <a:pPr algn="ctr"/>
            <a:r>
              <a:rPr lang="en-US" altLang="zh-CN" sz="3200" dirty="0" smtClean="0">
                <a:latin typeface="KaiTi" panose="02010609060101010101" pitchFamily="49" charset="-122"/>
                <a:ea typeface="KaiTi" panose="02010609060101010101" pitchFamily="49" charset="-122"/>
              </a:rPr>
              <a:t>2.</a:t>
            </a:r>
            <a:r>
              <a:rPr lang="zh-CN" altLang="en-US" sz="3200" dirty="0" smtClean="0">
                <a:latin typeface="KaiTi" panose="02010609060101010101" pitchFamily="49" charset="-122"/>
                <a:ea typeface="KaiTi" panose="02010609060101010101" pitchFamily="49" charset="-122"/>
              </a:rPr>
              <a:t>我和撒莱老迈生儿可能渺茫</a:t>
            </a:r>
            <a:endParaRPr lang="en-US" sz="3200" dirty="0">
              <a:latin typeface="KaiTi" panose="02010609060101010101" pitchFamily="49" charset="-122"/>
              <a:ea typeface="KaiTi" panose="02010609060101010101" pitchFamily="49" charset="-122"/>
            </a:endParaRPr>
          </a:p>
        </p:txBody>
      </p:sp>
      <p:sp>
        <p:nvSpPr>
          <p:cNvPr id="10" name="TextBox 9"/>
          <p:cNvSpPr txBox="1"/>
          <p:nvPr/>
        </p:nvSpPr>
        <p:spPr>
          <a:xfrm>
            <a:off x="0" y="4861595"/>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经</a:t>
            </a:r>
            <a:r>
              <a:rPr lang="zh-CN" altLang="en-US" sz="3200" dirty="0" smtClean="0">
                <a:latin typeface="KaiTi" panose="02010609060101010101" pitchFamily="49" charset="-122"/>
                <a:ea typeface="KaiTi" panose="02010609060101010101" pitchFamily="49" charset="-122"/>
              </a:rPr>
              <a:t>验理性 </a:t>
            </a:r>
            <a:r>
              <a:rPr lang="en-US" altLang="zh-CN" sz="3200" dirty="0" smtClean="0">
                <a:latin typeface="KaiTi" panose="02010609060101010101" pitchFamily="49" charset="-122"/>
                <a:ea typeface="KaiTi" panose="02010609060101010101" pitchFamily="49" charset="-122"/>
                <a:sym typeface="Wingdings" panose="05000000000000000000" pitchFamily="2" charset="2"/>
              </a:rPr>
              <a:t> </a:t>
            </a:r>
            <a:r>
              <a:rPr lang="zh-CN" altLang="en-US" sz="3200" dirty="0" smtClean="0">
                <a:latin typeface="KaiTi" panose="02010609060101010101" pitchFamily="49" charset="-122"/>
                <a:ea typeface="KaiTi" panose="02010609060101010101" pitchFamily="49" charset="-122"/>
              </a:rPr>
              <a:t>解</a:t>
            </a:r>
            <a:r>
              <a:rPr lang="zh-CN" altLang="en-US" sz="3200" dirty="0">
                <a:latin typeface="KaiTi" panose="02010609060101010101" pitchFamily="49" charset="-122"/>
                <a:ea typeface="KaiTi" panose="02010609060101010101" pitchFamily="49" charset="-122"/>
              </a:rPr>
              <a:t>决</a:t>
            </a:r>
            <a:r>
              <a:rPr lang="zh-CN" altLang="en-US" sz="3200" dirty="0" smtClean="0">
                <a:latin typeface="KaiTi" panose="02010609060101010101" pitchFamily="49" charset="-122"/>
                <a:ea typeface="KaiTi" panose="02010609060101010101" pitchFamily="49" charset="-122"/>
              </a:rPr>
              <a:t>方</a:t>
            </a:r>
            <a:r>
              <a:rPr lang="zh-CN" altLang="en-US" sz="3200" dirty="0">
                <a:latin typeface="KaiTi" panose="02010609060101010101" pitchFamily="49" charset="-122"/>
                <a:ea typeface="KaiTi" panose="02010609060101010101" pitchFamily="49" charset="-122"/>
              </a:rPr>
              <a:t>法</a:t>
            </a:r>
            <a:r>
              <a:rPr lang="zh-CN" altLang="en-US" sz="3200" dirty="0" smtClean="0">
                <a:latin typeface="KaiTi" panose="02010609060101010101" pitchFamily="49" charset="-122"/>
                <a:ea typeface="KaiTi" panose="02010609060101010101" pitchFamily="49" charset="-122"/>
              </a:rPr>
              <a:t> </a:t>
            </a:r>
            <a:r>
              <a:rPr lang="en-US" altLang="zh-CN" sz="3200" dirty="0" smtClean="0">
                <a:latin typeface="KaiTi" panose="02010609060101010101" pitchFamily="49" charset="-122"/>
                <a:ea typeface="KaiTi" panose="02010609060101010101" pitchFamily="49" charset="-122"/>
                <a:sym typeface="Wingdings" panose="05000000000000000000" pitchFamily="2" charset="2"/>
              </a:rPr>
              <a:t> </a:t>
            </a:r>
            <a:r>
              <a:rPr lang="zh-CN" altLang="en-US" sz="3200" dirty="0" smtClean="0">
                <a:latin typeface="KaiTi" panose="02010609060101010101" pitchFamily="49" charset="-122"/>
                <a:ea typeface="KaiTi" panose="02010609060101010101" pitchFamily="49" charset="-122"/>
              </a:rPr>
              <a:t>以</a:t>
            </a:r>
            <a:r>
              <a:rPr lang="zh-CN" altLang="en-US" sz="3200" dirty="0">
                <a:latin typeface="KaiTi" panose="02010609060101010101" pitchFamily="49" charset="-122"/>
                <a:ea typeface="KaiTi" panose="02010609060101010101" pitchFamily="49" charset="-122"/>
              </a:rPr>
              <a:t>利以谢</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40251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1077218"/>
          </a:xfrm>
          <a:prstGeom prst="rect">
            <a:avLst/>
          </a:prstGeom>
        </p:spPr>
        <p:txBody>
          <a:bodyPr wrap="square">
            <a:spAutoFit/>
          </a:bodyPr>
          <a:lstStyle/>
          <a:p>
            <a:pPr algn="ctr"/>
            <a:r>
              <a:rPr lang="zh-CN" altLang="en-US" sz="3200" dirty="0">
                <a:solidFill>
                  <a:srgbClr val="7030A0"/>
                </a:solidFill>
                <a:latin typeface="KaiTi" panose="02010609060101010101" pitchFamily="49" charset="-122"/>
                <a:ea typeface="KaiTi" panose="02010609060101010101" pitchFamily="49" charset="-122"/>
              </a:rPr>
              <a:t>耶和华又有话对他说，</a:t>
            </a:r>
            <a:r>
              <a:rPr lang="zh-CN" altLang="en-US" sz="3200" dirty="0" smtClean="0">
                <a:solidFill>
                  <a:srgbClr val="7030A0"/>
                </a:solidFill>
                <a:latin typeface="KaiTi" panose="02010609060101010101" pitchFamily="49" charset="-122"/>
                <a:ea typeface="KaiTi" panose="02010609060101010101" pitchFamily="49" charset="-122"/>
              </a:rPr>
              <a:t>这</a:t>
            </a:r>
            <a:r>
              <a:rPr lang="zh-CN" altLang="en-US" sz="3200" dirty="0">
                <a:solidFill>
                  <a:srgbClr val="7030A0"/>
                </a:solidFill>
                <a:latin typeface="KaiTi" panose="02010609060101010101" pitchFamily="49" charset="-122"/>
                <a:ea typeface="KaiTi" panose="02010609060101010101" pitchFamily="49" charset="-122"/>
              </a:rPr>
              <a:t>人必不成为你的后嗣</a:t>
            </a:r>
            <a:r>
              <a:rPr lang="zh-CN" altLang="en-US" sz="3200" dirty="0" smtClean="0">
                <a:solidFill>
                  <a:srgbClr val="7030A0"/>
                </a:solidFill>
                <a:latin typeface="KaiTi" panose="02010609060101010101" pitchFamily="49" charset="-122"/>
                <a:ea typeface="KaiTi" panose="02010609060101010101" pitchFamily="49" charset="-122"/>
              </a:rPr>
              <a:t>。</a:t>
            </a:r>
            <a:endParaRPr lang="en-US" altLang="zh-CN" sz="3200" dirty="0" smtClean="0">
              <a:solidFill>
                <a:srgbClr val="7030A0"/>
              </a:solidFill>
              <a:latin typeface="KaiTi" panose="02010609060101010101" pitchFamily="49" charset="-122"/>
              <a:ea typeface="KaiTi" panose="02010609060101010101" pitchFamily="49" charset="-122"/>
            </a:endParaRPr>
          </a:p>
          <a:p>
            <a:pPr algn="ctr"/>
            <a:r>
              <a:rPr lang="zh-CN" altLang="en-US" sz="3200" dirty="0" smtClean="0">
                <a:solidFill>
                  <a:srgbClr val="7030A0"/>
                </a:solidFill>
                <a:latin typeface="KaiTi" panose="02010609060101010101" pitchFamily="49" charset="-122"/>
                <a:ea typeface="KaiTi" panose="02010609060101010101" pitchFamily="49" charset="-122"/>
              </a:rPr>
              <a:t>你</a:t>
            </a:r>
            <a:r>
              <a:rPr lang="zh-CN" altLang="en-US" sz="3200" dirty="0">
                <a:solidFill>
                  <a:srgbClr val="7030A0"/>
                </a:solidFill>
                <a:latin typeface="KaiTi" panose="02010609060101010101" pitchFamily="49" charset="-122"/>
                <a:ea typeface="KaiTi" panose="02010609060101010101" pitchFamily="49" charset="-122"/>
              </a:rPr>
              <a:t>本身所生的才成为你的后嗣。</a:t>
            </a:r>
            <a:endParaRPr lang="en-US" sz="3200" dirty="0">
              <a:solidFill>
                <a:srgbClr val="7030A0"/>
              </a:solidFill>
              <a:latin typeface="KaiTi" panose="02010609060101010101" pitchFamily="49" charset="-122"/>
              <a:ea typeface="KaiTi" panose="02010609060101010101" pitchFamily="49" charset="-122"/>
            </a:endParaRPr>
          </a:p>
        </p:txBody>
      </p:sp>
      <p:sp>
        <p:nvSpPr>
          <p:cNvPr id="3" name="TextBox 2"/>
          <p:cNvSpPr txBox="1"/>
          <p:nvPr/>
        </p:nvSpPr>
        <p:spPr>
          <a:xfrm>
            <a:off x="0" y="2134700"/>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神</a:t>
            </a:r>
            <a:r>
              <a:rPr lang="zh-CN" altLang="en-US" sz="3200" dirty="0" smtClean="0">
                <a:latin typeface="KaiTi" panose="02010609060101010101" pitchFamily="49" charset="-122"/>
                <a:ea typeface="KaiTi" panose="02010609060101010101" pitchFamily="49" charset="-122"/>
              </a:rPr>
              <a:t>的旨意</a:t>
            </a:r>
            <a:endParaRPr lang="en-US" sz="3200" dirty="0">
              <a:latin typeface="KaiTi" panose="02010609060101010101" pitchFamily="49" charset="-122"/>
              <a:ea typeface="KaiTi" panose="02010609060101010101" pitchFamily="49" charset="-122"/>
            </a:endParaRPr>
          </a:p>
        </p:txBody>
      </p:sp>
      <p:sp>
        <p:nvSpPr>
          <p:cNvPr id="7" name="TextBox 6"/>
          <p:cNvSpPr txBox="1"/>
          <p:nvPr/>
        </p:nvSpPr>
        <p:spPr>
          <a:xfrm>
            <a:off x="0" y="3095622"/>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“本身”：“你自己的身体”</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0" y="4056544"/>
            <a:ext cx="12192000" cy="584775"/>
          </a:xfrm>
          <a:prstGeom prst="rect">
            <a:avLst/>
          </a:prstGeom>
        </p:spPr>
        <p:txBody>
          <a:bodyPr wrap="square">
            <a:spAutoFit/>
          </a:bodyPr>
          <a:lstStyle/>
          <a:p>
            <a:pPr algn="ctr"/>
            <a:r>
              <a:rPr lang="zh-CN" altLang="en-US" sz="3200" dirty="0">
                <a:ea typeface="KaiTi" panose="02010609060101010101" pitchFamily="49" charset="-122"/>
                <a:cs typeface="Times New Roman" panose="02020603050405020304" pitchFamily="18" charset="0"/>
              </a:rPr>
              <a:t>你的旨意不能拦阻。</a:t>
            </a:r>
            <a:r>
              <a:rPr lang="en-US" altLang="zh-CN" sz="2400" dirty="0">
                <a:ea typeface="KaiTi" panose="02010609060101010101" pitchFamily="49" charset="-122"/>
                <a:cs typeface="Times New Roman" panose="02020603050405020304" pitchFamily="18" charset="0"/>
              </a:rPr>
              <a:t>『</a:t>
            </a:r>
            <a:r>
              <a:rPr lang="zh-CN" altLang="en-US" sz="2400" dirty="0">
                <a:ea typeface="KaiTi" panose="02010609060101010101" pitchFamily="49" charset="-122"/>
                <a:cs typeface="Times New Roman" panose="02020603050405020304" pitchFamily="18" charset="0"/>
              </a:rPr>
              <a:t>伯</a:t>
            </a:r>
            <a:r>
              <a:rPr lang="en-US" sz="2400" dirty="0">
                <a:latin typeface="KaiTi" panose="02010609060101010101" pitchFamily="49" charset="-122"/>
                <a:cs typeface="Times New Roman" panose="02020603050405020304" pitchFamily="18" charset="0"/>
              </a:rPr>
              <a:t>42:2b</a:t>
            </a:r>
            <a:r>
              <a:rPr lang="en-US" altLang="zh-CN" sz="2400" dirty="0">
                <a:latin typeface="KaiTi" panose="02010609060101010101" pitchFamily="49" charset="-122"/>
                <a:cs typeface="Times New Roman" panose="02020603050405020304" pitchFamily="18" charset="0"/>
              </a:rPr>
              <a:t>』</a:t>
            </a:r>
            <a:endParaRPr lang="en-US" sz="2400" dirty="0"/>
          </a:p>
        </p:txBody>
      </p:sp>
      <p:sp>
        <p:nvSpPr>
          <p:cNvPr id="9" name="Rectangle 8"/>
          <p:cNvSpPr/>
          <p:nvPr/>
        </p:nvSpPr>
        <p:spPr>
          <a:xfrm>
            <a:off x="0" y="5017464"/>
            <a:ext cx="12192000" cy="584775"/>
          </a:xfrm>
          <a:prstGeom prst="rect">
            <a:avLst/>
          </a:prstGeom>
        </p:spPr>
        <p:txBody>
          <a:bodyPr wrap="square">
            <a:spAutoFit/>
          </a:bodyPr>
          <a:lstStyle/>
          <a:p>
            <a:pPr algn="ctr"/>
            <a:r>
              <a:rPr lang="zh-CN" altLang="en-US" sz="3200" dirty="0" smtClean="0">
                <a:ea typeface="KaiTi" panose="02010609060101010101" pitchFamily="49" charset="-122"/>
                <a:cs typeface="Times New Roman" panose="02020603050405020304" pitchFamily="18" charset="0"/>
              </a:rPr>
              <a:t>一年后，以实玛利；十五年后，以撒！</a:t>
            </a:r>
            <a:endParaRPr lang="en-US" sz="3200" dirty="0"/>
          </a:p>
        </p:txBody>
      </p:sp>
    </p:spTree>
    <p:extLst>
      <p:ext uri="{BB962C8B-B14F-4D97-AF65-F5344CB8AC3E}">
        <p14:creationId xmlns:p14="http://schemas.microsoft.com/office/powerpoint/2010/main" val="306710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5"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8361"/>
            <a:ext cx="12192000" cy="1569660"/>
          </a:xfrm>
          <a:prstGeom prst="rect">
            <a:avLst/>
          </a:prstGeom>
        </p:spPr>
        <p:txBody>
          <a:bodyPr wrap="square">
            <a:spAutoFit/>
          </a:bodyPr>
          <a:lstStyle/>
          <a:p>
            <a:pPr algn="ctr"/>
            <a:r>
              <a:rPr lang="zh-CN" altLang="en-US" sz="3200" dirty="0" smtClean="0">
                <a:solidFill>
                  <a:srgbClr val="7030A0"/>
                </a:solidFill>
                <a:latin typeface="KaiTi" panose="02010609060101010101" pitchFamily="49" charset="-122"/>
                <a:ea typeface="KaiTi" panose="02010609060101010101" pitchFamily="49" charset="-122"/>
              </a:rPr>
              <a:t>于</a:t>
            </a:r>
            <a:r>
              <a:rPr lang="zh-CN" altLang="en-US" sz="3200" dirty="0">
                <a:solidFill>
                  <a:srgbClr val="7030A0"/>
                </a:solidFill>
                <a:latin typeface="KaiTi" panose="02010609060101010101" pitchFamily="49" charset="-122"/>
                <a:ea typeface="KaiTi" panose="02010609060101010101" pitchFamily="49" charset="-122"/>
              </a:rPr>
              <a:t>是领他走到外边，说</a:t>
            </a:r>
            <a:r>
              <a:rPr lang="zh-CN" altLang="en-US" sz="3200" dirty="0" smtClean="0">
                <a:solidFill>
                  <a:srgbClr val="7030A0"/>
                </a:solidFill>
                <a:latin typeface="KaiTi" panose="02010609060101010101" pitchFamily="49" charset="-122"/>
                <a:ea typeface="KaiTi" panose="02010609060101010101" pitchFamily="49" charset="-122"/>
              </a:rPr>
              <a:t>，</a:t>
            </a:r>
            <a:endParaRPr lang="en-US" altLang="zh-CN" sz="3200" dirty="0" smtClean="0">
              <a:solidFill>
                <a:srgbClr val="7030A0"/>
              </a:solidFill>
              <a:latin typeface="KaiTi" panose="02010609060101010101" pitchFamily="49" charset="-122"/>
              <a:ea typeface="KaiTi" panose="02010609060101010101" pitchFamily="49" charset="-122"/>
            </a:endParaRPr>
          </a:p>
          <a:p>
            <a:pPr algn="ctr"/>
            <a:r>
              <a:rPr lang="zh-CN" altLang="en-US" sz="3200" dirty="0" smtClean="0">
                <a:solidFill>
                  <a:srgbClr val="7030A0"/>
                </a:solidFill>
                <a:latin typeface="KaiTi" panose="02010609060101010101" pitchFamily="49" charset="-122"/>
                <a:ea typeface="KaiTi" panose="02010609060101010101" pitchFamily="49" charset="-122"/>
              </a:rPr>
              <a:t>你</a:t>
            </a:r>
            <a:r>
              <a:rPr lang="zh-CN" altLang="en-US" sz="3200" dirty="0">
                <a:solidFill>
                  <a:srgbClr val="7030A0"/>
                </a:solidFill>
                <a:latin typeface="KaiTi" panose="02010609060101010101" pitchFamily="49" charset="-122"/>
                <a:ea typeface="KaiTi" panose="02010609060101010101" pitchFamily="49" charset="-122"/>
              </a:rPr>
              <a:t>向天观看，数算</a:t>
            </a:r>
            <a:r>
              <a:rPr lang="zh-CN" altLang="en-US" sz="3200" b="1" dirty="0">
                <a:solidFill>
                  <a:srgbClr val="7030A0"/>
                </a:solidFill>
                <a:latin typeface="KaiTi" panose="02010609060101010101" pitchFamily="49" charset="-122"/>
                <a:ea typeface="KaiTi" panose="02010609060101010101" pitchFamily="49" charset="-122"/>
              </a:rPr>
              <a:t>众星</a:t>
            </a:r>
            <a:r>
              <a:rPr lang="zh-CN" altLang="en-US" sz="3200" dirty="0">
                <a:solidFill>
                  <a:srgbClr val="7030A0"/>
                </a:solidFill>
                <a:latin typeface="KaiTi" panose="02010609060101010101" pitchFamily="49" charset="-122"/>
                <a:ea typeface="KaiTi" panose="02010609060101010101" pitchFamily="49" charset="-122"/>
              </a:rPr>
              <a:t>，能数得过来吗</a:t>
            </a:r>
            <a:r>
              <a:rPr lang="zh-CN" altLang="en-US" sz="3200" dirty="0" smtClean="0">
                <a:solidFill>
                  <a:srgbClr val="7030A0"/>
                </a:solidFill>
                <a:latin typeface="KaiTi" panose="02010609060101010101" pitchFamily="49" charset="-122"/>
                <a:ea typeface="KaiTi" panose="02010609060101010101" pitchFamily="49" charset="-122"/>
              </a:rPr>
              <a:t>？</a:t>
            </a:r>
            <a:endParaRPr lang="en-US" altLang="zh-CN" sz="3200" dirty="0" smtClean="0">
              <a:solidFill>
                <a:srgbClr val="7030A0"/>
              </a:solidFill>
              <a:latin typeface="KaiTi" panose="02010609060101010101" pitchFamily="49" charset="-122"/>
              <a:ea typeface="KaiTi" panose="02010609060101010101" pitchFamily="49" charset="-122"/>
            </a:endParaRPr>
          </a:p>
          <a:p>
            <a:pPr algn="ctr"/>
            <a:r>
              <a:rPr lang="zh-CN" altLang="en-US" sz="3200" dirty="0" smtClean="0">
                <a:solidFill>
                  <a:srgbClr val="7030A0"/>
                </a:solidFill>
                <a:latin typeface="KaiTi" panose="02010609060101010101" pitchFamily="49" charset="-122"/>
                <a:ea typeface="KaiTi" panose="02010609060101010101" pitchFamily="49" charset="-122"/>
              </a:rPr>
              <a:t>又</a:t>
            </a:r>
            <a:r>
              <a:rPr lang="zh-CN" altLang="en-US" sz="3200" dirty="0">
                <a:solidFill>
                  <a:srgbClr val="7030A0"/>
                </a:solidFill>
                <a:latin typeface="KaiTi" panose="02010609060101010101" pitchFamily="49" charset="-122"/>
                <a:ea typeface="KaiTi" panose="02010609060101010101" pitchFamily="49" charset="-122"/>
              </a:rPr>
              <a:t>对他说，</a:t>
            </a:r>
            <a:r>
              <a:rPr lang="zh-CN" altLang="en-US" sz="3200" b="1" dirty="0">
                <a:solidFill>
                  <a:srgbClr val="7030A0"/>
                </a:solidFill>
                <a:latin typeface="KaiTi" panose="02010609060101010101" pitchFamily="49" charset="-122"/>
                <a:ea typeface="KaiTi" panose="02010609060101010101" pitchFamily="49" charset="-122"/>
              </a:rPr>
              <a:t>你的后裔</a:t>
            </a:r>
            <a:r>
              <a:rPr lang="zh-CN" altLang="en-US" sz="3200" dirty="0">
                <a:solidFill>
                  <a:srgbClr val="7030A0"/>
                </a:solidFill>
                <a:latin typeface="KaiTi" panose="02010609060101010101" pitchFamily="49" charset="-122"/>
                <a:ea typeface="KaiTi" panose="02010609060101010101" pitchFamily="49" charset="-122"/>
              </a:rPr>
              <a:t>将要如此</a:t>
            </a:r>
            <a:r>
              <a:rPr lang="zh-CN" altLang="en-US" sz="3200" dirty="0" smtClean="0">
                <a:solidFill>
                  <a:srgbClr val="7030A0"/>
                </a:solidFill>
                <a:latin typeface="KaiTi" panose="02010609060101010101" pitchFamily="49" charset="-122"/>
                <a:ea typeface="KaiTi" panose="02010609060101010101" pitchFamily="49" charset="-122"/>
              </a:rPr>
              <a:t>。</a:t>
            </a:r>
            <a:endParaRPr lang="en-US" sz="3200" dirty="0">
              <a:solidFill>
                <a:srgbClr val="7030A0"/>
              </a:solidFill>
              <a:latin typeface="KaiTi" panose="02010609060101010101" pitchFamily="49" charset="-122"/>
              <a:ea typeface="KaiTi" panose="02010609060101010101" pitchFamily="49" charset="-122"/>
            </a:endParaRPr>
          </a:p>
        </p:txBody>
      </p:sp>
      <p:sp>
        <p:nvSpPr>
          <p:cNvPr id="3" name="TextBox 2"/>
          <p:cNvSpPr txBox="1"/>
          <p:nvPr/>
        </p:nvSpPr>
        <p:spPr>
          <a:xfrm>
            <a:off x="0" y="2068537"/>
            <a:ext cx="12192000" cy="1261884"/>
          </a:xfrm>
          <a:prstGeom prst="rect">
            <a:avLst/>
          </a:prstGeom>
          <a:noFill/>
        </p:spPr>
        <p:txBody>
          <a:bodyPr wrap="square" rtlCol="0">
            <a:spAutoFit/>
          </a:bodyPr>
          <a:lstStyle/>
          <a:p>
            <a:pPr algn="ctr"/>
            <a:r>
              <a:rPr lang="zh-CN" altLang="en-US" sz="2400" dirty="0">
                <a:latin typeface="KaiTi" panose="02010609060101010101" pitchFamily="49" charset="-122"/>
                <a:ea typeface="KaiTi" panose="02010609060101010101" pitchFamily="49" charset="-122"/>
              </a:rPr>
              <a:t>可观测的宇</a:t>
            </a:r>
            <a:r>
              <a:rPr lang="zh-CN" altLang="en-US" sz="2400" dirty="0" smtClean="0">
                <a:latin typeface="KaiTi" panose="02010609060101010101" pitchFamily="49" charset="-122"/>
                <a:ea typeface="KaiTi" panose="02010609060101010101" pitchFamily="49" charset="-122"/>
              </a:rPr>
              <a:t>宙：</a:t>
            </a:r>
            <a:r>
              <a:rPr lang="en-US" sz="3600" dirty="0">
                <a:latin typeface="KaiTi" panose="02010609060101010101" pitchFamily="49" charset="-122"/>
                <a:ea typeface="KaiTi" panose="02010609060101010101" pitchFamily="49" charset="-122"/>
              </a:rPr>
              <a:t>1700</a:t>
            </a:r>
            <a:r>
              <a:rPr lang="zh-CN" altLang="en-US" sz="3600" dirty="0" smtClean="0">
                <a:latin typeface="KaiTi" panose="02010609060101010101" pitchFamily="49" charset="-122"/>
                <a:ea typeface="KaiTi" panose="02010609060101010101" pitchFamily="49" charset="-122"/>
              </a:rPr>
              <a:t>亿</a:t>
            </a:r>
            <a:r>
              <a:rPr lang="zh-CN" altLang="en-US" sz="2400" dirty="0" smtClean="0">
                <a:latin typeface="KaiTi" panose="02010609060101010101" pitchFamily="49" charset="-122"/>
                <a:ea typeface="KaiTi" panose="02010609060101010101" pitchFamily="49" charset="-122"/>
              </a:rPr>
              <a:t>星系 </a:t>
            </a:r>
            <a:r>
              <a:rPr lang="en-US" altLang="zh-CN" sz="2400" dirty="0" smtClean="0">
                <a:latin typeface="KaiTi" panose="02010609060101010101" pitchFamily="49" charset="-122"/>
                <a:ea typeface="KaiTi" panose="02010609060101010101" pitchFamily="49" charset="-122"/>
              </a:rPr>
              <a:t>x &gt;</a:t>
            </a:r>
            <a:r>
              <a:rPr lang="en-US" altLang="zh-CN" sz="3600" dirty="0" smtClean="0">
                <a:latin typeface="KaiTi" panose="02010609060101010101" pitchFamily="49" charset="-122"/>
                <a:ea typeface="KaiTi" panose="02010609060101010101" pitchFamily="49" charset="-122"/>
              </a:rPr>
              <a:t>4000</a:t>
            </a:r>
            <a:r>
              <a:rPr lang="zh-CN" altLang="en-US" sz="3600" dirty="0">
                <a:latin typeface="KaiTi" panose="02010609060101010101" pitchFamily="49" charset="-122"/>
                <a:ea typeface="KaiTi" panose="02010609060101010101" pitchFamily="49" charset="-122"/>
              </a:rPr>
              <a:t>亿</a:t>
            </a:r>
            <a:r>
              <a:rPr lang="zh-CN" altLang="en-US" sz="2400" dirty="0" smtClean="0">
                <a:latin typeface="KaiTi" panose="02010609060101010101" pitchFamily="49" charset="-122"/>
                <a:ea typeface="KaiTi" panose="02010609060101010101" pitchFamily="49" charset="-122"/>
              </a:rPr>
              <a:t>恒星 </a:t>
            </a:r>
            <a:r>
              <a:rPr lang="en-US" altLang="zh-CN" sz="2400" dirty="0" smtClean="0">
                <a:latin typeface="KaiTi" panose="02010609060101010101" pitchFamily="49" charset="-122"/>
                <a:ea typeface="KaiTi" panose="02010609060101010101" pitchFamily="49" charset="-122"/>
              </a:rPr>
              <a:t>= </a:t>
            </a:r>
            <a:r>
              <a:rPr lang="en-US" altLang="zh-CN" sz="4000" dirty="0" smtClean="0">
                <a:latin typeface="KaiTi" panose="02010609060101010101" pitchFamily="49" charset="-122"/>
                <a:ea typeface="KaiTi" panose="02010609060101010101" pitchFamily="49" charset="-122"/>
              </a:rPr>
              <a:t>10</a:t>
            </a:r>
            <a:r>
              <a:rPr lang="en-US" altLang="zh-CN" sz="4000" baseline="30000" dirty="0" smtClean="0">
                <a:latin typeface="KaiTi" panose="02010609060101010101" pitchFamily="49" charset="-122"/>
                <a:ea typeface="KaiTi" panose="02010609060101010101" pitchFamily="49" charset="-122"/>
              </a:rPr>
              <a:t>27</a:t>
            </a:r>
            <a:r>
              <a:rPr lang="zh-CN" altLang="en-US" sz="2400" dirty="0" smtClean="0">
                <a:latin typeface="KaiTi" panose="02010609060101010101" pitchFamily="49" charset="-122"/>
                <a:ea typeface="KaiTi" panose="02010609060101010101" pitchFamily="49" charset="-122"/>
              </a:rPr>
              <a:t>星</a:t>
            </a:r>
            <a:endParaRPr lang="en-US" altLang="zh-CN" sz="2400" dirty="0" smtClean="0">
              <a:latin typeface="KaiTi" panose="02010609060101010101" pitchFamily="49" charset="-122"/>
              <a:ea typeface="KaiTi" panose="02010609060101010101" pitchFamily="49" charset="-122"/>
            </a:endParaRPr>
          </a:p>
          <a:p>
            <a:pPr algn="ctr"/>
            <a:r>
              <a:rPr lang="zh-CN" altLang="en-US" sz="2400" dirty="0">
                <a:latin typeface="KaiTi" panose="02010609060101010101" pitchFamily="49" charset="-122"/>
                <a:ea typeface="KaiTi" panose="02010609060101010101" pitchFamily="49" charset="-122"/>
              </a:rPr>
              <a:t>肉</a:t>
            </a:r>
            <a:r>
              <a:rPr lang="zh-CN" altLang="en-US" sz="2400" dirty="0" smtClean="0">
                <a:latin typeface="KaiTi" panose="02010609060101010101" pitchFamily="49" charset="-122"/>
                <a:ea typeface="KaiTi" panose="02010609060101010101" pitchFamily="49" charset="-122"/>
              </a:rPr>
              <a:t>眼夜空可见约</a:t>
            </a:r>
            <a:r>
              <a:rPr lang="en-US" altLang="zh-CN" sz="3600" dirty="0" smtClean="0">
                <a:latin typeface="KaiTi" panose="02010609060101010101" pitchFamily="49" charset="-122"/>
                <a:ea typeface="KaiTi" panose="02010609060101010101" pitchFamily="49" charset="-122"/>
              </a:rPr>
              <a:t>8000</a:t>
            </a:r>
            <a:r>
              <a:rPr lang="zh-CN" altLang="en-US" sz="2400" dirty="0" smtClean="0">
                <a:latin typeface="KaiTi" panose="02010609060101010101" pitchFamily="49" charset="-122"/>
                <a:ea typeface="KaiTi" panose="02010609060101010101" pitchFamily="49" charset="-122"/>
              </a:rPr>
              <a:t>颗星</a:t>
            </a:r>
            <a:endParaRPr lang="en-US" sz="2400" dirty="0">
              <a:latin typeface="KaiTi" panose="02010609060101010101" pitchFamily="49" charset="-122"/>
              <a:ea typeface="KaiTi" panose="02010609060101010101" pitchFamily="49" charset="-122"/>
            </a:endParaRPr>
          </a:p>
        </p:txBody>
      </p:sp>
      <p:sp>
        <p:nvSpPr>
          <p:cNvPr id="8" name="TextBox 7"/>
          <p:cNvSpPr txBox="1"/>
          <p:nvPr/>
        </p:nvSpPr>
        <p:spPr>
          <a:xfrm>
            <a:off x="0" y="3490937"/>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“你的后裔”：直译“种子”“儿子”</a:t>
            </a:r>
            <a:endParaRPr lang="en-US" altLang="zh-CN" sz="3200" dirty="0" smtClean="0">
              <a:latin typeface="KaiTi" panose="02010609060101010101" pitchFamily="49" charset="-122"/>
              <a:ea typeface="KaiTi" panose="02010609060101010101" pitchFamily="49" charset="-122"/>
            </a:endParaRPr>
          </a:p>
        </p:txBody>
      </p:sp>
      <p:sp>
        <p:nvSpPr>
          <p:cNvPr id="10" name="TextBox 9"/>
          <p:cNvSpPr txBox="1"/>
          <p:nvPr/>
        </p:nvSpPr>
        <p:spPr>
          <a:xfrm>
            <a:off x="0" y="5726808"/>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如</a:t>
            </a:r>
            <a:r>
              <a:rPr lang="zh-CN" altLang="en-US" sz="3200" dirty="0" smtClean="0">
                <a:latin typeface="KaiTi" panose="02010609060101010101" pitchFamily="49" charset="-122"/>
                <a:ea typeface="KaiTi" panose="02010609060101010101" pitchFamily="49" charset="-122"/>
              </a:rPr>
              <a:t>何正确理解？</a:t>
            </a:r>
            <a:endParaRPr lang="en-US" altLang="zh-CN" sz="3200" dirty="0" smtClean="0">
              <a:latin typeface="KaiTi" panose="02010609060101010101" pitchFamily="49" charset="-122"/>
              <a:ea typeface="KaiTi" panose="02010609060101010101" pitchFamily="49" charset="-122"/>
            </a:endParaRPr>
          </a:p>
        </p:txBody>
      </p:sp>
      <p:sp>
        <p:nvSpPr>
          <p:cNvPr id="11" name="TextBox 10"/>
          <p:cNvSpPr txBox="1"/>
          <p:nvPr/>
        </p:nvSpPr>
        <p:spPr>
          <a:xfrm>
            <a:off x="0" y="4981519"/>
            <a:ext cx="12192000" cy="584775"/>
          </a:xfrm>
          <a:prstGeom prst="rect">
            <a:avLst/>
          </a:prstGeom>
          <a:noFill/>
        </p:spPr>
        <p:txBody>
          <a:bodyPr wrap="square" rtlCol="0">
            <a:spAutoFit/>
          </a:bodyPr>
          <a:lstStyle/>
          <a:p>
            <a:pPr algn="ctr"/>
            <a:r>
              <a:rPr lang="en-US" altLang="zh-CN" sz="3200" dirty="0">
                <a:latin typeface="KaiTi" panose="02010609060101010101" pitchFamily="49" charset="-122"/>
                <a:ea typeface="KaiTi" panose="02010609060101010101" pitchFamily="49" charset="-122"/>
              </a:rPr>
              <a:t>2</a:t>
            </a:r>
            <a:r>
              <a:rPr lang="zh-CN" altLang="en-US" sz="3200" dirty="0" smtClean="0">
                <a:latin typeface="KaiTi" panose="02010609060101010101" pitchFamily="49" charset="-122"/>
                <a:ea typeface="KaiTi" panose="02010609060101010101" pitchFamily="49" charset="-122"/>
              </a:rPr>
              <a:t>：一颗种子，一个儿子</a:t>
            </a:r>
            <a:endParaRPr lang="en-US" altLang="zh-CN" sz="3200" dirty="0" smtClean="0">
              <a:latin typeface="KaiTi" panose="02010609060101010101" pitchFamily="49" charset="-122"/>
              <a:ea typeface="KaiTi" panose="02010609060101010101" pitchFamily="49" charset="-122"/>
            </a:endParaRPr>
          </a:p>
        </p:txBody>
      </p:sp>
      <p:sp>
        <p:nvSpPr>
          <p:cNvPr id="12" name="TextBox 11"/>
          <p:cNvSpPr txBox="1"/>
          <p:nvPr/>
        </p:nvSpPr>
        <p:spPr>
          <a:xfrm>
            <a:off x="0" y="4236228"/>
            <a:ext cx="12192000" cy="584775"/>
          </a:xfrm>
          <a:prstGeom prst="rect">
            <a:avLst/>
          </a:prstGeom>
          <a:noFill/>
        </p:spPr>
        <p:txBody>
          <a:bodyPr wrap="square" rtlCol="0">
            <a:spAutoFit/>
          </a:bodyPr>
          <a:lstStyle/>
          <a:p>
            <a:pPr algn="ctr"/>
            <a:r>
              <a:rPr lang="en-US" altLang="zh-CN" sz="3200" dirty="0">
                <a:latin typeface="KaiTi" panose="02010609060101010101" pitchFamily="49" charset="-122"/>
                <a:ea typeface="KaiTi" panose="02010609060101010101" pitchFamily="49" charset="-122"/>
              </a:rPr>
              <a:t>1</a:t>
            </a:r>
            <a:r>
              <a:rPr lang="zh-CN" altLang="en-US" sz="3200" dirty="0" smtClean="0">
                <a:latin typeface="KaiTi" panose="02010609060101010101" pitchFamily="49" charset="-122"/>
                <a:ea typeface="KaiTi" panose="02010609060101010101" pitchFamily="49" charset="-122"/>
              </a:rPr>
              <a:t>：一批种子，所有子孙</a:t>
            </a:r>
            <a:endParaRPr lang="en-US" altLang="zh-CN" sz="3200" dirty="0" smtClean="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99964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30556"/>
            <a:ext cx="12192000" cy="1384995"/>
          </a:xfrm>
          <a:prstGeom prst="rect">
            <a:avLst/>
          </a:prstGeom>
          <a:noFill/>
        </p:spPr>
        <p:txBody>
          <a:bodyPr wrap="square" rtlCol="0">
            <a:spAutoFit/>
          </a:bodyPr>
          <a:lstStyle/>
          <a:p>
            <a:pPr algn="ctr"/>
            <a:r>
              <a:rPr lang="zh-CN" altLang="en-US" sz="2800" dirty="0">
                <a:latin typeface="KaiTi" panose="02010609060101010101" pitchFamily="49" charset="-122"/>
                <a:ea typeface="KaiTi" panose="02010609060101010101" pitchFamily="49" charset="-122"/>
              </a:rPr>
              <a:t>所应许的原是向亚伯拉罕和他子孙说的</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zh-CN" altLang="en-US" sz="2800" b="1" dirty="0" smtClean="0">
                <a:latin typeface="KaiTi" panose="02010609060101010101" pitchFamily="49" charset="-122"/>
                <a:ea typeface="KaiTi" panose="02010609060101010101" pitchFamily="49" charset="-122"/>
              </a:rPr>
              <a:t>神</a:t>
            </a:r>
            <a:r>
              <a:rPr lang="zh-CN" altLang="en-US" sz="2800" b="1" dirty="0">
                <a:latin typeface="KaiTi" panose="02010609060101010101" pitchFamily="49" charset="-122"/>
                <a:ea typeface="KaiTi" panose="02010609060101010101" pitchFamily="49" charset="-122"/>
              </a:rPr>
              <a:t>并不是说众子孙，指着许多人，乃是说你那一个子孙</a:t>
            </a:r>
            <a:r>
              <a:rPr lang="zh-CN" altLang="en-US" sz="2800" b="1" dirty="0" smtClean="0">
                <a:latin typeface="KaiTi" panose="02010609060101010101" pitchFamily="49" charset="-122"/>
                <a:ea typeface="KaiTi" panose="02010609060101010101" pitchFamily="49" charset="-122"/>
              </a:rPr>
              <a:t>，</a:t>
            </a:r>
            <a:endParaRPr lang="en-US" altLang="zh-CN" sz="2800" b="1" dirty="0" smtClean="0">
              <a:latin typeface="KaiTi" panose="02010609060101010101" pitchFamily="49" charset="-122"/>
              <a:ea typeface="KaiTi" panose="02010609060101010101" pitchFamily="49" charset="-122"/>
            </a:endParaRPr>
          </a:p>
          <a:p>
            <a:pPr algn="ctr"/>
            <a:r>
              <a:rPr lang="zh-CN" altLang="en-US" sz="2800" b="1" dirty="0" smtClean="0">
                <a:latin typeface="KaiTi" panose="02010609060101010101" pitchFamily="49" charset="-122"/>
                <a:ea typeface="KaiTi" panose="02010609060101010101" pitchFamily="49" charset="-122"/>
              </a:rPr>
              <a:t>指</a:t>
            </a:r>
            <a:r>
              <a:rPr lang="zh-CN" altLang="en-US" sz="2800" b="1" dirty="0">
                <a:latin typeface="KaiTi" panose="02010609060101010101" pitchFamily="49" charset="-122"/>
                <a:ea typeface="KaiTi" panose="02010609060101010101" pitchFamily="49" charset="-122"/>
              </a:rPr>
              <a:t>着一个人，就是基督</a:t>
            </a:r>
            <a:r>
              <a:rPr lang="zh-CN" altLang="en-US" sz="2800" b="1" dirty="0" smtClean="0">
                <a:latin typeface="KaiTi" panose="02010609060101010101" pitchFamily="49" charset="-122"/>
                <a:ea typeface="KaiTi" panose="02010609060101010101" pitchFamily="49" charset="-122"/>
              </a:rPr>
              <a:t>。</a:t>
            </a:r>
            <a:r>
              <a:rPr lang="en-US" altLang="zh-CN" sz="2400" dirty="0" smtClean="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加</a:t>
            </a:r>
            <a:r>
              <a:rPr lang="en-US" sz="2400" dirty="0">
                <a:latin typeface="KaiTi" panose="02010609060101010101" pitchFamily="49" charset="-122"/>
                <a:ea typeface="KaiTi" panose="02010609060101010101" pitchFamily="49" charset="-122"/>
              </a:rPr>
              <a:t>3:16</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8" name="TextBox 7"/>
          <p:cNvSpPr txBox="1"/>
          <p:nvPr/>
        </p:nvSpPr>
        <p:spPr>
          <a:xfrm>
            <a:off x="0" y="3738086"/>
            <a:ext cx="12192000" cy="954107"/>
          </a:xfrm>
          <a:prstGeom prst="rect">
            <a:avLst/>
          </a:prstGeom>
          <a:noFill/>
        </p:spPr>
        <p:txBody>
          <a:bodyPr wrap="square" rtlCol="0">
            <a:spAutoFit/>
          </a:bodyPr>
          <a:lstStyle/>
          <a:p>
            <a:pPr algn="ctr"/>
            <a:r>
              <a:rPr lang="zh-CN" altLang="en-US" sz="2800" dirty="0">
                <a:latin typeface="KaiTi" panose="02010609060101010101" pitchFamily="49" charset="-122"/>
                <a:ea typeface="KaiTi" panose="02010609060101010101" pitchFamily="49" charset="-122"/>
              </a:rPr>
              <a:t>你们的祖宗亚伯拉罕</a:t>
            </a:r>
            <a:r>
              <a:rPr lang="zh-CN" altLang="en-US" sz="2800" b="1" dirty="0">
                <a:latin typeface="KaiTi" panose="02010609060101010101" pitchFamily="49" charset="-122"/>
                <a:ea typeface="KaiTi" panose="02010609060101010101" pitchFamily="49" charset="-122"/>
              </a:rPr>
              <a:t>欢欢喜喜地仰望我</a:t>
            </a:r>
            <a:r>
              <a:rPr lang="zh-CN" altLang="en-US" sz="2800" dirty="0">
                <a:latin typeface="KaiTi" panose="02010609060101010101" pitchFamily="49" charset="-122"/>
                <a:ea typeface="KaiTi" panose="02010609060101010101" pitchFamily="49" charset="-122"/>
              </a:rPr>
              <a:t>的日子</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zh-CN" altLang="en-US" sz="2800" b="1" dirty="0" smtClean="0">
                <a:latin typeface="KaiTi" panose="02010609060101010101" pitchFamily="49" charset="-122"/>
                <a:ea typeface="KaiTi" panose="02010609060101010101" pitchFamily="49" charset="-122"/>
              </a:rPr>
              <a:t>既</a:t>
            </a:r>
            <a:r>
              <a:rPr lang="zh-CN" altLang="en-US" sz="2800" b="1" dirty="0">
                <a:latin typeface="KaiTi" panose="02010609060101010101" pitchFamily="49" charset="-122"/>
                <a:ea typeface="KaiTi" panose="02010609060101010101" pitchFamily="49" charset="-122"/>
              </a:rPr>
              <a:t>看见了，就快乐</a:t>
            </a:r>
            <a:r>
              <a:rPr lang="zh-CN" altLang="en-US" sz="2800" b="1" dirty="0" smtClean="0">
                <a:latin typeface="KaiTi" panose="02010609060101010101" pitchFamily="49" charset="-122"/>
                <a:ea typeface="KaiTi" panose="02010609060101010101" pitchFamily="49" charset="-122"/>
              </a:rPr>
              <a:t>。</a:t>
            </a:r>
            <a:r>
              <a:rPr lang="en-US" altLang="zh-CN" sz="2400" dirty="0" smtClean="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约</a:t>
            </a:r>
            <a:r>
              <a:rPr lang="en-US" sz="2400" dirty="0">
                <a:latin typeface="KaiTi" panose="02010609060101010101" pitchFamily="49" charset="-122"/>
                <a:ea typeface="KaiTi" panose="02010609060101010101" pitchFamily="49" charset="-122"/>
              </a:rPr>
              <a:t>8:56</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9" name="TextBox 8"/>
          <p:cNvSpPr txBox="1"/>
          <p:nvPr/>
        </p:nvSpPr>
        <p:spPr>
          <a:xfrm>
            <a:off x="0" y="5660483"/>
            <a:ext cx="12192000" cy="523220"/>
          </a:xfrm>
          <a:prstGeom prst="rect">
            <a:avLst/>
          </a:prstGeom>
          <a:noFill/>
        </p:spPr>
        <p:txBody>
          <a:bodyPr wrap="square" rtlCol="0">
            <a:spAutoFit/>
          </a:bodyPr>
          <a:lstStyle/>
          <a:p>
            <a:pPr algn="ctr"/>
            <a:r>
              <a:rPr lang="zh-CN" altLang="en-US" sz="2800" dirty="0">
                <a:latin typeface="KaiTi" panose="02010609060101010101" pitchFamily="49" charset="-122"/>
                <a:ea typeface="KaiTi" panose="02010609060101010101" pitchFamily="49" charset="-122"/>
              </a:rPr>
              <a:t>亚伯</a:t>
            </a:r>
            <a:r>
              <a:rPr lang="zh-CN" altLang="en-US" sz="2800" dirty="0" smtClean="0">
                <a:latin typeface="KaiTi" panose="02010609060101010101" pitchFamily="49" charset="-122"/>
                <a:ea typeface="KaiTi" panose="02010609060101010101" pitchFamily="49" charset="-122"/>
              </a:rPr>
              <a:t>兰原来关注的是</a:t>
            </a: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，神让他看到的是</a:t>
            </a: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a:t>
            </a:r>
            <a:endParaRPr lang="en-US" sz="2800" dirty="0">
              <a:latin typeface="KaiTi" panose="02010609060101010101" pitchFamily="49" charset="-122"/>
              <a:ea typeface="KaiTi" panose="02010609060101010101" pitchFamily="49" charset="-122"/>
            </a:endParaRPr>
          </a:p>
        </p:txBody>
      </p:sp>
      <p:sp>
        <p:nvSpPr>
          <p:cNvPr id="13" name="TextBox 12"/>
          <p:cNvSpPr txBox="1"/>
          <p:nvPr/>
        </p:nvSpPr>
        <p:spPr>
          <a:xfrm>
            <a:off x="0" y="4914728"/>
            <a:ext cx="12192000" cy="523220"/>
          </a:xfrm>
          <a:prstGeom prst="rect">
            <a:avLst/>
          </a:prstGeom>
          <a:noFill/>
        </p:spPr>
        <p:txBody>
          <a:bodyPr wrap="square" rtlCol="0">
            <a:spAutoFit/>
          </a:bodyPr>
          <a:lstStyle/>
          <a:p>
            <a:pPr algn="ctr"/>
            <a:r>
              <a:rPr lang="zh-CN" altLang="en-US" sz="2800" dirty="0">
                <a:latin typeface="KaiTi" panose="02010609060101010101" pitchFamily="49" charset="-122"/>
                <a:ea typeface="KaiTi" panose="02010609060101010101" pitchFamily="49" charset="-122"/>
              </a:rPr>
              <a:t>我是大卫的根，又是他的后裔。我是</a:t>
            </a:r>
            <a:r>
              <a:rPr lang="zh-CN" altLang="en-US" sz="2800" b="1" dirty="0">
                <a:latin typeface="KaiTi" panose="02010609060101010101" pitchFamily="49" charset="-122"/>
                <a:ea typeface="KaiTi" panose="02010609060101010101" pitchFamily="49" charset="-122"/>
              </a:rPr>
              <a:t>明亮的晨星</a:t>
            </a:r>
            <a:r>
              <a:rPr lang="zh-CN" altLang="en-US" sz="2800" dirty="0">
                <a:latin typeface="KaiTi" panose="02010609060101010101" pitchFamily="49" charset="-122"/>
                <a:ea typeface="KaiTi" panose="02010609060101010101" pitchFamily="49" charset="-122"/>
              </a:rPr>
              <a:t>。</a:t>
            </a:r>
            <a:r>
              <a:rPr lang="en-US" altLang="zh-CN" sz="2000" dirty="0">
                <a:latin typeface="KaiTi" panose="02010609060101010101" pitchFamily="49" charset="-122"/>
                <a:ea typeface="KaiTi" panose="02010609060101010101" pitchFamily="49" charset="-122"/>
              </a:rPr>
              <a:t>『</a:t>
            </a:r>
            <a:r>
              <a:rPr lang="zh-CN" altLang="en-US" sz="2000" dirty="0">
                <a:latin typeface="KaiTi" panose="02010609060101010101" pitchFamily="49" charset="-122"/>
                <a:ea typeface="KaiTi" panose="02010609060101010101" pitchFamily="49" charset="-122"/>
              </a:rPr>
              <a:t>启</a:t>
            </a:r>
            <a:r>
              <a:rPr lang="en-US" sz="2000" dirty="0">
                <a:latin typeface="KaiTi" panose="02010609060101010101" pitchFamily="49" charset="-122"/>
                <a:ea typeface="KaiTi" panose="02010609060101010101" pitchFamily="49" charset="-122"/>
              </a:rPr>
              <a:t>22:16</a:t>
            </a:r>
            <a:r>
              <a:rPr lang="en-US" altLang="zh-CN" sz="2000" dirty="0">
                <a:latin typeface="KaiTi" panose="02010609060101010101" pitchFamily="49" charset="-122"/>
                <a:ea typeface="KaiTi" panose="02010609060101010101" pitchFamily="49" charset="-122"/>
              </a:rPr>
              <a:t>』</a:t>
            </a:r>
            <a:endParaRPr lang="en-US" sz="2000" dirty="0">
              <a:latin typeface="KaiTi" panose="02010609060101010101" pitchFamily="49" charset="-122"/>
              <a:ea typeface="KaiTi" panose="02010609060101010101" pitchFamily="49" charset="-122"/>
            </a:endParaRPr>
          </a:p>
        </p:txBody>
      </p:sp>
      <p:sp>
        <p:nvSpPr>
          <p:cNvPr id="14" name="Rectangle 13"/>
          <p:cNvSpPr/>
          <p:nvPr/>
        </p:nvSpPr>
        <p:spPr>
          <a:xfrm>
            <a:off x="0" y="338361"/>
            <a:ext cx="12192000" cy="1569660"/>
          </a:xfrm>
          <a:prstGeom prst="rect">
            <a:avLst/>
          </a:prstGeom>
        </p:spPr>
        <p:txBody>
          <a:bodyPr wrap="square">
            <a:spAutoFit/>
          </a:bodyPr>
          <a:lstStyle/>
          <a:p>
            <a:pPr algn="ctr"/>
            <a:r>
              <a:rPr lang="zh-CN" altLang="en-US" sz="3200" dirty="0" smtClean="0">
                <a:solidFill>
                  <a:srgbClr val="7030A0"/>
                </a:solidFill>
                <a:latin typeface="KaiTi" panose="02010609060101010101" pitchFamily="49" charset="-122"/>
                <a:ea typeface="KaiTi" panose="02010609060101010101" pitchFamily="49" charset="-122"/>
              </a:rPr>
              <a:t>于</a:t>
            </a:r>
            <a:r>
              <a:rPr lang="zh-CN" altLang="en-US" sz="3200" dirty="0">
                <a:solidFill>
                  <a:srgbClr val="7030A0"/>
                </a:solidFill>
                <a:latin typeface="KaiTi" panose="02010609060101010101" pitchFamily="49" charset="-122"/>
                <a:ea typeface="KaiTi" panose="02010609060101010101" pitchFamily="49" charset="-122"/>
              </a:rPr>
              <a:t>是领他走到外边，说</a:t>
            </a:r>
            <a:r>
              <a:rPr lang="zh-CN" altLang="en-US" sz="3200" dirty="0" smtClean="0">
                <a:solidFill>
                  <a:srgbClr val="7030A0"/>
                </a:solidFill>
                <a:latin typeface="KaiTi" panose="02010609060101010101" pitchFamily="49" charset="-122"/>
                <a:ea typeface="KaiTi" panose="02010609060101010101" pitchFamily="49" charset="-122"/>
              </a:rPr>
              <a:t>，</a:t>
            </a:r>
            <a:endParaRPr lang="en-US" altLang="zh-CN" sz="3200" dirty="0" smtClean="0">
              <a:solidFill>
                <a:srgbClr val="7030A0"/>
              </a:solidFill>
              <a:latin typeface="KaiTi" panose="02010609060101010101" pitchFamily="49" charset="-122"/>
              <a:ea typeface="KaiTi" panose="02010609060101010101" pitchFamily="49" charset="-122"/>
            </a:endParaRPr>
          </a:p>
          <a:p>
            <a:pPr algn="ctr"/>
            <a:r>
              <a:rPr lang="zh-CN" altLang="en-US" sz="3200" dirty="0" smtClean="0">
                <a:solidFill>
                  <a:srgbClr val="7030A0"/>
                </a:solidFill>
                <a:latin typeface="KaiTi" panose="02010609060101010101" pitchFamily="49" charset="-122"/>
                <a:ea typeface="KaiTi" panose="02010609060101010101" pitchFamily="49" charset="-122"/>
              </a:rPr>
              <a:t>你</a:t>
            </a:r>
            <a:r>
              <a:rPr lang="zh-CN" altLang="en-US" sz="3200" dirty="0">
                <a:solidFill>
                  <a:srgbClr val="7030A0"/>
                </a:solidFill>
                <a:latin typeface="KaiTi" panose="02010609060101010101" pitchFamily="49" charset="-122"/>
                <a:ea typeface="KaiTi" panose="02010609060101010101" pitchFamily="49" charset="-122"/>
              </a:rPr>
              <a:t>向天观看，数算</a:t>
            </a:r>
            <a:r>
              <a:rPr lang="zh-CN" altLang="en-US" sz="3200" b="1" dirty="0">
                <a:solidFill>
                  <a:srgbClr val="7030A0"/>
                </a:solidFill>
                <a:latin typeface="KaiTi" panose="02010609060101010101" pitchFamily="49" charset="-122"/>
                <a:ea typeface="KaiTi" panose="02010609060101010101" pitchFamily="49" charset="-122"/>
              </a:rPr>
              <a:t>众星</a:t>
            </a:r>
            <a:r>
              <a:rPr lang="zh-CN" altLang="en-US" sz="3200" dirty="0">
                <a:solidFill>
                  <a:srgbClr val="7030A0"/>
                </a:solidFill>
                <a:latin typeface="KaiTi" panose="02010609060101010101" pitchFamily="49" charset="-122"/>
                <a:ea typeface="KaiTi" panose="02010609060101010101" pitchFamily="49" charset="-122"/>
              </a:rPr>
              <a:t>，能数得过来吗</a:t>
            </a:r>
            <a:r>
              <a:rPr lang="zh-CN" altLang="en-US" sz="3200" dirty="0" smtClean="0">
                <a:solidFill>
                  <a:srgbClr val="7030A0"/>
                </a:solidFill>
                <a:latin typeface="KaiTi" panose="02010609060101010101" pitchFamily="49" charset="-122"/>
                <a:ea typeface="KaiTi" panose="02010609060101010101" pitchFamily="49" charset="-122"/>
              </a:rPr>
              <a:t>？</a:t>
            </a:r>
            <a:endParaRPr lang="en-US" altLang="zh-CN" sz="3200" dirty="0" smtClean="0">
              <a:solidFill>
                <a:srgbClr val="7030A0"/>
              </a:solidFill>
              <a:latin typeface="KaiTi" panose="02010609060101010101" pitchFamily="49" charset="-122"/>
              <a:ea typeface="KaiTi" panose="02010609060101010101" pitchFamily="49" charset="-122"/>
            </a:endParaRPr>
          </a:p>
          <a:p>
            <a:pPr algn="ctr"/>
            <a:r>
              <a:rPr lang="zh-CN" altLang="en-US" sz="3200" dirty="0" smtClean="0">
                <a:solidFill>
                  <a:srgbClr val="7030A0"/>
                </a:solidFill>
                <a:latin typeface="KaiTi" panose="02010609060101010101" pitchFamily="49" charset="-122"/>
                <a:ea typeface="KaiTi" panose="02010609060101010101" pitchFamily="49" charset="-122"/>
              </a:rPr>
              <a:t>又</a:t>
            </a:r>
            <a:r>
              <a:rPr lang="zh-CN" altLang="en-US" sz="3200" dirty="0">
                <a:solidFill>
                  <a:srgbClr val="7030A0"/>
                </a:solidFill>
                <a:latin typeface="KaiTi" panose="02010609060101010101" pitchFamily="49" charset="-122"/>
                <a:ea typeface="KaiTi" panose="02010609060101010101" pitchFamily="49" charset="-122"/>
              </a:rPr>
              <a:t>对他说，</a:t>
            </a:r>
            <a:r>
              <a:rPr lang="zh-CN" altLang="en-US" sz="3200" b="1" dirty="0">
                <a:solidFill>
                  <a:srgbClr val="7030A0"/>
                </a:solidFill>
                <a:latin typeface="KaiTi" panose="02010609060101010101" pitchFamily="49" charset="-122"/>
                <a:ea typeface="KaiTi" panose="02010609060101010101" pitchFamily="49" charset="-122"/>
              </a:rPr>
              <a:t>你的后裔</a:t>
            </a:r>
            <a:r>
              <a:rPr lang="zh-CN" altLang="en-US" sz="3200" dirty="0">
                <a:solidFill>
                  <a:srgbClr val="7030A0"/>
                </a:solidFill>
                <a:latin typeface="KaiTi" panose="02010609060101010101" pitchFamily="49" charset="-122"/>
                <a:ea typeface="KaiTi" panose="02010609060101010101" pitchFamily="49" charset="-122"/>
              </a:rPr>
              <a:t>将要如此</a:t>
            </a:r>
            <a:r>
              <a:rPr lang="zh-CN" altLang="en-US" sz="3200" dirty="0" smtClean="0">
                <a:solidFill>
                  <a:srgbClr val="7030A0"/>
                </a:solidFill>
                <a:latin typeface="KaiTi" panose="02010609060101010101" pitchFamily="49" charset="-122"/>
                <a:ea typeface="KaiTi" panose="02010609060101010101" pitchFamily="49" charset="-122"/>
              </a:rPr>
              <a:t>。</a:t>
            </a:r>
            <a:endParaRPr lang="en-US" sz="3200" dirty="0">
              <a:solidFill>
                <a:srgbClr val="7030A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63913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584775"/>
          </a:xfrm>
          <a:prstGeom prst="rect">
            <a:avLst/>
          </a:prstGeom>
        </p:spPr>
        <p:txBody>
          <a:bodyPr wrap="square">
            <a:spAutoFit/>
          </a:bodyPr>
          <a:lstStyle/>
          <a:p>
            <a:pPr algn="ctr"/>
            <a:r>
              <a:rPr lang="zh-CN" altLang="en-US" sz="3200" dirty="0" smtClean="0">
                <a:solidFill>
                  <a:srgbClr val="7030A0"/>
                </a:solidFill>
                <a:latin typeface="KaiTi" panose="02010609060101010101" pitchFamily="49" charset="-122"/>
                <a:ea typeface="KaiTi" panose="02010609060101010101" pitchFamily="49" charset="-122"/>
              </a:rPr>
              <a:t>亚</a:t>
            </a:r>
            <a:r>
              <a:rPr lang="zh-CN" altLang="en-US" sz="3200" dirty="0">
                <a:solidFill>
                  <a:srgbClr val="7030A0"/>
                </a:solidFill>
                <a:latin typeface="KaiTi" panose="02010609060101010101" pitchFamily="49" charset="-122"/>
                <a:ea typeface="KaiTi" panose="02010609060101010101" pitchFamily="49" charset="-122"/>
              </a:rPr>
              <a:t>伯兰</a:t>
            </a:r>
            <a:r>
              <a:rPr lang="zh-CN" altLang="en-US" sz="3200" b="1" dirty="0">
                <a:solidFill>
                  <a:srgbClr val="7030A0"/>
                </a:solidFill>
                <a:latin typeface="KaiTi" panose="02010609060101010101" pitchFamily="49" charset="-122"/>
                <a:ea typeface="KaiTi" panose="02010609060101010101" pitchFamily="49" charset="-122"/>
              </a:rPr>
              <a:t>信耶和</a:t>
            </a:r>
            <a:r>
              <a:rPr lang="zh-CN" altLang="en-US" sz="3200" b="1" dirty="0" smtClean="0">
                <a:solidFill>
                  <a:srgbClr val="7030A0"/>
                </a:solidFill>
                <a:latin typeface="KaiTi" panose="02010609060101010101" pitchFamily="49" charset="-122"/>
                <a:ea typeface="KaiTi" panose="02010609060101010101" pitchFamily="49" charset="-122"/>
              </a:rPr>
              <a:t>华</a:t>
            </a:r>
            <a:r>
              <a:rPr lang="zh-CN" altLang="en-US" sz="3200" dirty="0" smtClean="0">
                <a:solidFill>
                  <a:srgbClr val="7030A0"/>
                </a:solidFill>
                <a:latin typeface="KaiTi" panose="02010609060101010101" pitchFamily="49" charset="-122"/>
                <a:ea typeface="KaiTi" panose="02010609060101010101" pitchFamily="49" charset="-122"/>
              </a:rPr>
              <a:t>，</a:t>
            </a:r>
            <a:r>
              <a:rPr lang="en-US" altLang="zh-CN" sz="3200" dirty="0" smtClean="0">
                <a:solidFill>
                  <a:srgbClr val="7030A0"/>
                </a:solidFill>
                <a:latin typeface="KaiTi" panose="02010609060101010101" pitchFamily="49" charset="-122"/>
                <a:ea typeface="KaiTi" panose="02010609060101010101" pitchFamily="49" charset="-122"/>
              </a:rPr>
              <a:t>…</a:t>
            </a:r>
            <a:endParaRPr lang="en-US" sz="3200" dirty="0">
              <a:solidFill>
                <a:srgbClr val="7030A0"/>
              </a:solidFill>
              <a:latin typeface="KaiTi" panose="02010609060101010101" pitchFamily="49" charset="-122"/>
              <a:ea typeface="KaiTi" panose="02010609060101010101" pitchFamily="49" charset="-122"/>
            </a:endParaRPr>
          </a:p>
        </p:txBody>
      </p:sp>
      <p:sp>
        <p:nvSpPr>
          <p:cNvPr id="3" name="TextBox 2"/>
          <p:cNvSpPr txBox="1"/>
          <p:nvPr/>
        </p:nvSpPr>
        <p:spPr>
          <a:xfrm>
            <a:off x="0" y="1494020"/>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相信的三个层次</a:t>
            </a:r>
            <a:endParaRPr lang="en-US" sz="3200" dirty="0">
              <a:latin typeface="KaiTi" panose="02010609060101010101" pitchFamily="49" charset="-122"/>
              <a:ea typeface="KaiTi" panose="02010609060101010101" pitchFamily="49" charset="-122"/>
            </a:endParaRPr>
          </a:p>
        </p:txBody>
      </p:sp>
      <p:sp>
        <p:nvSpPr>
          <p:cNvPr id="4" name="TextBox 3"/>
          <p:cNvSpPr txBox="1"/>
          <p:nvPr/>
        </p:nvSpPr>
        <p:spPr>
          <a:xfrm>
            <a:off x="0" y="2306705"/>
            <a:ext cx="12192000" cy="584775"/>
          </a:xfrm>
          <a:prstGeom prst="rect">
            <a:avLst/>
          </a:prstGeom>
          <a:noFill/>
        </p:spPr>
        <p:txBody>
          <a:bodyPr wrap="square" rtlCol="0">
            <a:spAutoFit/>
          </a:bodyPr>
          <a:lstStyle/>
          <a:p>
            <a:pPr algn="ctr"/>
            <a:r>
              <a:rPr lang="en-US" altLang="zh-CN" sz="3200" dirty="0" smtClean="0">
                <a:latin typeface="KaiTi" panose="02010609060101010101" pitchFamily="49" charset="-122"/>
                <a:ea typeface="KaiTi" panose="02010609060101010101" pitchFamily="49" charset="-122"/>
              </a:rPr>
              <a:t>1. </a:t>
            </a:r>
            <a:r>
              <a:rPr lang="zh-CN" altLang="en-US" sz="3200" dirty="0" smtClean="0">
                <a:latin typeface="KaiTi" panose="02010609060101010101" pitchFamily="49" charset="-122"/>
                <a:ea typeface="KaiTi" panose="02010609060101010101" pitchFamily="49" charset="-122"/>
              </a:rPr>
              <a:t>知道</a:t>
            </a:r>
            <a:r>
              <a:rPr lang="en-US" altLang="zh-CN" sz="3200" dirty="0" smtClean="0">
                <a:latin typeface="KaiTi" panose="02010609060101010101" pitchFamily="49" charset="-122"/>
                <a:ea typeface="KaiTi" panose="02010609060101010101" pitchFamily="49" charset="-122"/>
              </a:rPr>
              <a:t> </a:t>
            </a:r>
            <a:r>
              <a:rPr lang="zh-CN" altLang="en-US" sz="3200" dirty="0" smtClean="0">
                <a:latin typeface="KaiTi" panose="02010609060101010101" pitchFamily="49" charset="-122"/>
                <a:ea typeface="KaiTi" panose="02010609060101010101" pitchFamily="49" charset="-122"/>
              </a:rPr>
              <a:t>认知</a:t>
            </a:r>
            <a:endParaRPr lang="en-US" sz="3200" dirty="0">
              <a:latin typeface="KaiTi" panose="02010609060101010101" pitchFamily="49" charset="-122"/>
              <a:ea typeface="KaiTi" panose="02010609060101010101" pitchFamily="49" charset="-122"/>
            </a:endParaRPr>
          </a:p>
        </p:txBody>
      </p:sp>
      <p:sp>
        <p:nvSpPr>
          <p:cNvPr id="5" name="TextBox 4"/>
          <p:cNvSpPr txBox="1"/>
          <p:nvPr/>
        </p:nvSpPr>
        <p:spPr>
          <a:xfrm>
            <a:off x="0" y="3119390"/>
            <a:ext cx="12192000" cy="584775"/>
          </a:xfrm>
          <a:prstGeom prst="rect">
            <a:avLst/>
          </a:prstGeom>
          <a:noFill/>
        </p:spPr>
        <p:txBody>
          <a:bodyPr wrap="square" rtlCol="0">
            <a:spAutoFit/>
          </a:bodyPr>
          <a:lstStyle/>
          <a:p>
            <a:pPr algn="ctr"/>
            <a:r>
              <a:rPr lang="en-US" altLang="zh-CN" sz="3200" dirty="0">
                <a:latin typeface="KaiTi" panose="02010609060101010101" pitchFamily="49" charset="-122"/>
                <a:ea typeface="KaiTi" panose="02010609060101010101" pitchFamily="49" charset="-122"/>
              </a:rPr>
              <a:t>2</a:t>
            </a:r>
            <a:r>
              <a:rPr lang="en-US" altLang="zh-CN" sz="3200" dirty="0" smtClean="0">
                <a:latin typeface="KaiTi" panose="02010609060101010101" pitchFamily="49" charset="-122"/>
                <a:ea typeface="KaiTi" panose="02010609060101010101" pitchFamily="49" charset="-122"/>
              </a:rPr>
              <a:t>. </a:t>
            </a:r>
            <a:r>
              <a:rPr lang="zh-CN" altLang="en-US" sz="3200" dirty="0">
                <a:latin typeface="KaiTi" panose="02010609060101010101" pitchFamily="49" charset="-122"/>
                <a:ea typeface="KaiTi" panose="02010609060101010101" pitchFamily="49" charset="-122"/>
              </a:rPr>
              <a:t>同</a:t>
            </a:r>
            <a:r>
              <a:rPr lang="zh-CN" altLang="en-US" sz="3200" dirty="0" smtClean="0">
                <a:latin typeface="KaiTi" panose="02010609060101010101" pitchFamily="49" charset="-122"/>
                <a:ea typeface="KaiTi" panose="02010609060101010101" pitchFamily="49" charset="-122"/>
              </a:rPr>
              <a:t>意</a:t>
            </a:r>
            <a:r>
              <a:rPr lang="en-US" altLang="zh-CN" sz="3200" dirty="0" smtClean="0">
                <a:latin typeface="KaiTi" panose="02010609060101010101" pitchFamily="49" charset="-122"/>
                <a:ea typeface="KaiTi" panose="02010609060101010101" pitchFamily="49" charset="-122"/>
              </a:rPr>
              <a:t> </a:t>
            </a:r>
            <a:r>
              <a:rPr lang="zh-CN" altLang="en-US" sz="3200" dirty="0" smtClean="0">
                <a:latin typeface="KaiTi" panose="02010609060101010101" pitchFamily="49" charset="-122"/>
                <a:ea typeface="KaiTi" panose="02010609060101010101" pitchFamily="49" charset="-122"/>
              </a:rPr>
              <a:t>认同</a:t>
            </a:r>
            <a:endParaRPr lang="en-US" sz="3200" dirty="0">
              <a:latin typeface="KaiTi" panose="02010609060101010101" pitchFamily="49" charset="-122"/>
              <a:ea typeface="KaiTi" panose="02010609060101010101" pitchFamily="49" charset="-122"/>
            </a:endParaRPr>
          </a:p>
        </p:txBody>
      </p:sp>
      <p:sp>
        <p:nvSpPr>
          <p:cNvPr id="6" name="TextBox 5"/>
          <p:cNvSpPr txBox="1"/>
          <p:nvPr/>
        </p:nvSpPr>
        <p:spPr>
          <a:xfrm>
            <a:off x="0" y="3932075"/>
            <a:ext cx="12192000" cy="584775"/>
          </a:xfrm>
          <a:prstGeom prst="rect">
            <a:avLst/>
          </a:prstGeom>
          <a:noFill/>
        </p:spPr>
        <p:txBody>
          <a:bodyPr wrap="square" rtlCol="0">
            <a:spAutoFit/>
          </a:bodyPr>
          <a:lstStyle/>
          <a:p>
            <a:pPr algn="ctr"/>
            <a:r>
              <a:rPr lang="en-US" altLang="zh-CN" sz="3200" dirty="0" smtClean="0">
                <a:latin typeface="KaiTi" panose="02010609060101010101" pitchFamily="49" charset="-122"/>
                <a:ea typeface="KaiTi" panose="02010609060101010101" pitchFamily="49" charset="-122"/>
              </a:rPr>
              <a:t>3. </a:t>
            </a:r>
            <a:r>
              <a:rPr lang="zh-CN" altLang="en-US" sz="3200" dirty="0">
                <a:latin typeface="KaiTi" panose="02010609060101010101" pitchFamily="49" charset="-122"/>
                <a:ea typeface="KaiTi" panose="02010609060101010101" pitchFamily="49" charset="-122"/>
              </a:rPr>
              <a:t>信</a:t>
            </a:r>
            <a:r>
              <a:rPr lang="zh-CN" altLang="en-US" sz="3200" dirty="0" smtClean="0">
                <a:latin typeface="KaiTi" panose="02010609060101010101" pitchFamily="49" charset="-122"/>
                <a:ea typeface="KaiTi" panose="02010609060101010101" pitchFamily="49" charset="-122"/>
              </a:rPr>
              <a:t>赖 信靠</a:t>
            </a:r>
            <a:endParaRPr lang="en-US" sz="3200" dirty="0">
              <a:latin typeface="KaiTi" panose="02010609060101010101" pitchFamily="49" charset="-122"/>
              <a:ea typeface="KaiTi" panose="02010609060101010101" pitchFamily="49" charset="-122"/>
            </a:endParaRPr>
          </a:p>
        </p:txBody>
      </p:sp>
      <p:sp>
        <p:nvSpPr>
          <p:cNvPr id="7" name="TextBox 6"/>
          <p:cNvSpPr txBox="1"/>
          <p:nvPr/>
        </p:nvSpPr>
        <p:spPr>
          <a:xfrm>
            <a:off x="0" y="4744761"/>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亚伯兰信耶和华：全然的认定和信靠</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27167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584775"/>
          </a:xfrm>
          <a:prstGeom prst="rect">
            <a:avLst/>
          </a:prstGeom>
        </p:spPr>
        <p:txBody>
          <a:bodyPr wrap="square">
            <a:spAutoFit/>
          </a:bodyPr>
          <a:lstStyle/>
          <a:p>
            <a:pPr algn="ctr"/>
            <a:r>
              <a:rPr lang="zh-CN" altLang="en-US" sz="3200" dirty="0" smtClean="0">
                <a:solidFill>
                  <a:srgbClr val="7030A0"/>
                </a:solidFill>
                <a:latin typeface="KaiTi" panose="02010609060101010101" pitchFamily="49" charset="-122"/>
                <a:ea typeface="KaiTi" panose="02010609060101010101" pitchFamily="49" charset="-122"/>
              </a:rPr>
              <a:t>亚</a:t>
            </a:r>
            <a:r>
              <a:rPr lang="zh-CN" altLang="en-US" sz="3200" dirty="0">
                <a:solidFill>
                  <a:srgbClr val="7030A0"/>
                </a:solidFill>
                <a:latin typeface="KaiTi" panose="02010609060101010101" pitchFamily="49" charset="-122"/>
                <a:ea typeface="KaiTi" panose="02010609060101010101" pitchFamily="49" charset="-122"/>
              </a:rPr>
              <a:t>伯兰信耶和</a:t>
            </a:r>
            <a:r>
              <a:rPr lang="zh-CN" altLang="en-US" sz="3200" dirty="0" smtClean="0">
                <a:solidFill>
                  <a:srgbClr val="7030A0"/>
                </a:solidFill>
                <a:latin typeface="KaiTi" panose="02010609060101010101" pitchFamily="49" charset="-122"/>
                <a:ea typeface="KaiTi" panose="02010609060101010101" pitchFamily="49" charset="-122"/>
              </a:rPr>
              <a:t>华，</a:t>
            </a:r>
            <a:r>
              <a:rPr lang="zh-CN" altLang="en-US" sz="3200" dirty="0">
                <a:solidFill>
                  <a:srgbClr val="7030A0"/>
                </a:solidFill>
                <a:latin typeface="KaiTi" panose="02010609060101010101" pitchFamily="49" charset="-122"/>
                <a:ea typeface="KaiTi" panose="02010609060101010101" pitchFamily="49" charset="-122"/>
              </a:rPr>
              <a:t>耶和华</a:t>
            </a:r>
            <a:r>
              <a:rPr lang="zh-CN" altLang="en-US" sz="3200" b="1" dirty="0">
                <a:solidFill>
                  <a:srgbClr val="7030A0"/>
                </a:solidFill>
                <a:latin typeface="KaiTi" panose="02010609060101010101" pitchFamily="49" charset="-122"/>
                <a:ea typeface="KaiTi" panose="02010609060101010101" pitchFamily="49" charset="-122"/>
              </a:rPr>
              <a:t>就以此为他的义</a:t>
            </a:r>
            <a:r>
              <a:rPr lang="zh-CN" altLang="en-US" sz="3200" dirty="0" smtClean="0">
                <a:solidFill>
                  <a:srgbClr val="7030A0"/>
                </a:solidFill>
                <a:latin typeface="KaiTi" panose="02010609060101010101" pitchFamily="49" charset="-122"/>
                <a:ea typeface="KaiTi" panose="02010609060101010101" pitchFamily="49" charset="-122"/>
              </a:rPr>
              <a:t>。</a:t>
            </a:r>
            <a:endParaRPr lang="en-US" sz="3200" dirty="0">
              <a:solidFill>
                <a:srgbClr val="7030A0"/>
              </a:solidFill>
              <a:latin typeface="KaiTi" panose="02010609060101010101" pitchFamily="49" charset="-122"/>
              <a:ea typeface="KaiTi" panose="02010609060101010101" pitchFamily="49" charset="-122"/>
            </a:endParaRPr>
          </a:p>
        </p:txBody>
      </p:sp>
      <p:sp>
        <p:nvSpPr>
          <p:cNvPr id="3" name="TextBox 2"/>
          <p:cNvSpPr txBox="1"/>
          <p:nvPr/>
        </p:nvSpPr>
        <p:spPr>
          <a:xfrm>
            <a:off x="0" y="1494020"/>
            <a:ext cx="12192000" cy="584775"/>
          </a:xfrm>
          <a:prstGeom prst="rect">
            <a:avLst/>
          </a:prstGeom>
          <a:noFill/>
        </p:spPr>
        <p:txBody>
          <a:bodyPr wrap="square" rtlCol="0">
            <a:spAutoFit/>
          </a:bodyPr>
          <a:lstStyle/>
          <a:p>
            <a:pPr algn="ctr"/>
            <a:r>
              <a:rPr lang="en-US" altLang="zh-CN" sz="3200" dirty="0">
                <a:latin typeface="KaiTi" panose="02010609060101010101" pitchFamily="49" charset="-122"/>
                <a:ea typeface="KaiTi" panose="02010609060101010101" pitchFamily="49" charset="-122"/>
              </a:rPr>
              <a:t>『</a:t>
            </a:r>
            <a:r>
              <a:rPr lang="zh-CN" altLang="en-US" sz="3200" dirty="0">
                <a:latin typeface="KaiTi" panose="02010609060101010101" pitchFamily="49" charset="-122"/>
                <a:ea typeface="KaiTi" panose="02010609060101010101" pitchFamily="49" charset="-122"/>
              </a:rPr>
              <a:t>创世纪</a:t>
            </a:r>
            <a:r>
              <a:rPr lang="en-US" sz="3200" dirty="0">
                <a:latin typeface="KaiTi" panose="02010609060101010101" pitchFamily="49" charset="-122"/>
                <a:ea typeface="KaiTi" panose="02010609060101010101" pitchFamily="49" charset="-122"/>
              </a:rPr>
              <a:t>15:6</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极为重要的一句经文</a:t>
            </a:r>
            <a:endParaRPr lang="en-US" sz="4800" dirty="0">
              <a:latin typeface="KaiTi" panose="02010609060101010101" pitchFamily="49" charset="-122"/>
              <a:ea typeface="KaiTi" panose="02010609060101010101" pitchFamily="49" charset="-122"/>
            </a:endParaRPr>
          </a:p>
        </p:txBody>
      </p:sp>
      <p:sp>
        <p:nvSpPr>
          <p:cNvPr id="4" name="TextBox 3"/>
          <p:cNvSpPr txBox="1"/>
          <p:nvPr/>
        </p:nvSpPr>
        <p:spPr>
          <a:xfrm>
            <a:off x="0" y="2306705"/>
            <a:ext cx="12192000" cy="1569660"/>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如此说来，我们的祖宗亚伯拉罕，凭着肉体得了什么呢</a:t>
            </a:r>
            <a:r>
              <a:rPr lang="zh-CN" altLang="en-US" sz="3200" dirty="0" smtClean="0">
                <a:latin typeface="KaiTi" panose="02010609060101010101" pitchFamily="49" charset="-122"/>
                <a:ea typeface="KaiTi" panose="02010609060101010101" pitchFamily="49" charset="-122"/>
              </a:rPr>
              <a:t>？倘</a:t>
            </a:r>
            <a:r>
              <a:rPr lang="zh-CN" altLang="en-US" sz="3200" dirty="0">
                <a:latin typeface="KaiTi" panose="02010609060101010101" pitchFamily="49" charset="-122"/>
                <a:ea typeface="KaiTi" panose="02010609060101010101" pitchFamily="49" charset="-122"/>
              </a:rPr>
              <a:t>若亚伯拉罕是因行为称义，就有可夸的。只是在神面前并无可夸。经上说什么呢？说，亚伯拉罕信神，这就算为他的义。</a:t>
            </a:r>
            <a:r>
              <a:rPr lang="en-US" altLang="zh-CN" sz="2400" dirty="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罗</a:t>
            </a:r>
            <a:r>
              <a:rPr lang="en-US" sz="2400" dirty="0">
                <a:latin typeface="KaiTi" panose="02010609060101010101" pitchFamily="49" charset="-122"/>
                <a:ea typeface="KaiTi" panose="02010609060101010101" pitchFamily="49" charset="-122"/>
              </a:rPr>
              <a:t>4:1-3</a:t>
            </a:r>
            <a:r>
              <a:rPr lang="en-US" altLang="zh-CN" sz="2400" dirty="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8" name="TextBox 7"/>
          <p:cNvSpPr txBox="1"/>
          <p:nvPr/>
        </p:nvSpPr>
        <p:spPr>
          <a:xfrm>
            <a:off x="0" y="4104275"/>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人在神面前称义唯一的途径：因信称义！</a:t>
            </a:r>
            <a:endParaRPr lang="en-US" sz="4800" dirty="0">
              <a:latin typeface="KaiTi" panose="02010609060101010101" pitchFamily="49" charset="-122"/>
              <a:ea typeface="KaiTi" panose="02010609060101010101" pitchFamily="49" charset="-122"/>
            </a:endParaRPr>
          </a:p>
        </p:txBody>
      </p:sp>
      <p:sp>
        <p:nvSpPr>
          <p:cNvPr id="9" name="TextBox 8"/>
          <p:cNvSpPr txBox="1"/>
          <p:nvPr/>
        </p:nvSpPr>
        <p:spPr>
          <a:xfrm>
            <a:off x="0" y="4916960"/>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亚伯兰是谁？到此时做了什么？</a:t>
            </a:r>
            <a:endParaRPr lang="en-US" sz="4800" dirty="0">
              <a:latin typeface="KaiTi" panose="02010609060101010101" pitchFamily="49" charset="-122"/>
              <a:ea typeface="KaiTi" panose="02010609060101010101" pitchFamily="49" charset="-122"/>
            </a:endParaRPr>
          </a:p>
        </p:txBody>
      </p:sp>
      <p:sp>
        <p:nvSpPr>
          <p:cNvPr id="7" name="TextBox 6"/>
          <p:cNvSpPr txBox="1"/>
          <p:nvPr/>
        </p:nvSpPr>
        <p:spPr>
          <a:xfrm>
            <a:off x="0" y="5729645"/>
            <a:ext cx="12192000" cy="523220"/>
          </a:xfrm>
          <a:prstGeom prst="rect">
            <a:avLst/>
          </a:prstGeom>
          <a:noFill/>
        </p:spPr>
        <p:txBody>
          <a:bodyPr wrap="square" rtlCol="0">
            <a:spAutoFit/>
          </a:bodyPr>
          <a:lstStyle/>
          <a:p>
            <a:pPr algn="ctr"/>
            <a:r>
              <a:rPr lang="zh-CN" altLang="en-US" sz="2800" dirty="0">
                <a:latin typeface="KaiTi" panose="02010609060101010101" pitchFamily="49" charset="-122"/>
                <a:ea typeface="KaiTi" panose="02010609060101010101" pitchFamily="49" charset="-122"/>
              </a:rPr>
              <a:t>有问</a:t>
            </a:r>
            <a:r>
              <a:rPr lang="zh-CN" altLang="en-US" sz="2800" dirty="0" smtClean="0">
                <a:latin typeface="KaiTi" panose="02010609060101010101" pitchFamily="49" charset="-122"/>
                <a:ea typeface="KaiTi" panose="02010609060101010101" pitchFamily="49" charset="-122"/>
              </a:rPr>
              <a:t>题有瑕疵的罪人；连割礼未实行，还未献以撒。</a:t>
            </a: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88143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584775"/>
          </a:xfrm>
          <a:prstGeom prst="rect">
            <a:avLst/>
          </a:prstGeom>
        </p:spPr>
        <p:txBody>
          <a:bodyPr wrap="square">
            <a:spAutoFit/>
          </a:bodyPr>
          <a:lstStyle/>
          <a:p>
            <a:pPr algn="ctr"/>
            <a:r>
              <a:rPr lang="zh-CN" altLang="en-US" sz="3200" dirty="0" smtClean="0">
                <a:solidFill>
                  <a:srgbClr val="7030A0"/>
                </a:solidFill>
                <a:latin typeface="KaiTi" panose="02010609060101010101" pitchFamily="49" charset="-122"/>
                <a:ea typeface="KaiTi" panose="02010609060101010101" pitchFamily="49" charset="-122"/>
              </a:rPr>
              <a:t>亚</a:t>
            </a:r>
            <a:r>
              <a:rPr lang="zh-CN" altLang="en-US" sz="3200" dirty="0">
                <a:solidFill>
                  <a:srgbClr val="7030A0"/>
                </a:solidFill>
                <a:latin typeface="KaiTi" panose="02010609060101010101" pitchFamily="49" charset="-122"/>
                <a:ea typeface="KaiTi" panose="02010609060101010101" pitchFamily="49" charset="-122"/>
              </a:rPr>
              <a:t>伯兰信耶和</a:t>
            </a:r>
            <a:r>
              <a:rPr lang="zh-CN" altLang="en-US" sz="3200" dirty="0" smtClean="0">
                <a:solidFill>
                  <a:srgbClr val="7030A0"/>
                </a:solidFill>
                <a:latin typeface="KaiTi" panose="02010609060101010101" pitchFamily="49" charset="-122"/>
                <a:ea typeface="KaiTi" panose="02010609060101010101" pitchFamily="49" charset="-122"/>
              </a:rPr>
              <a:t>华，</a:t>
            </a:r>
            <a:r>
              <a:rPr lang="zh-CN" altLang="en-US" sz="3200" dirty="0">
                <a:solidFill>
                  <a:srgbClr val="7030A0"/>
                </a:solidFill>
                <a:latin typeface="KaiTi" panose="02010609060101010101" pitchFamily="49" charset="-122"/>
                <a:ea typeface="KaiTi" panose="02010609060101010101" pitchFamily="49" charset="-122"/>
              </a:rPr>
              <a:t>耶和华</a:t>
            </a:r>
            <a:r>
              <a:rPr lang="zh-CN" altLang="en-US" sz="3200" b="1" dirty="0">
                <a:solidFill>
                  <a:srgbClr val="7030A0"/>
                </a:solidFill>
                <a:latin typeface="KaiTi" panose="02010609060101010101" pitchFamily="49" charset="-122"/>
                <a:ea typeface="KaiTi" panose="02010609060101010101" pitchFamily="49" charset="-122"/>
              </a:rPr>
              <a:t>就以此为他的义</a:t>
            </a:r>
            <a:r>
              <a:rPr lang="zh-CN" altLang="en-US" sz="3200" dirty="0" smtClean="0">
                <a:solidFill>
                  <a:srgbClr val="7030A0"/>
                </a:solidFill>
                <a:latin typeface="KaiTi" panose="02010609060101010101" pitchFamily="49" charset="-122"/>
                <a:ea typeface="KaiTi" panose="02010609060101010101" pitchFamily="49" charset="-122"/>
              </a:rPr>
              <a:t>。</a:t>
            </a:r>
            <a:endParaRPr lang="en-US" sz="3200" dirty="0">
              <a:solidFill>
                <a:srgbClr val="7030A0"/>
              </a:solidFill>
              <a:latin typeface="KaiTi" panose="02010609060101010101" pitchFamily="49" charset="-122"/>
              <a:ea typeface="KaiTi" panose="02010609060101010101" pitchFamily="49" charset="-122"/>
            </a:endParaRPr>
          </a:p>
        </p:txBody>
      </p:sp>
      <p:sp>
        <p:nvSpPr>
          <p:cNvPr id="3" name="TextBox 2"/>
          <p:cNvSpPr txBox="1"/>
          <p:nvPr/>
        </p:nvSpPr>
        <p:spPr>
          <a:xfrm>
            <a:off x="0" y="3328018"/>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亚伯兰所信</a:t>
            </a:r>
            <a:r>
              <a:rPr lang="zh-CN" altLang="en-US" sz="3200" dirty="0" smtClean="0">
                <a:latin typeface="KaiTi" panose="02010609060101010101" pitchFamily="49" charset="-122"/>
                <a:ea typeface="KaiTi" panose="02010609060101010101" pitchFamily="49" charset="-122"/>
              </a:rPr>
              <a:t>的</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，我们所信的</a:t>
            </a:r>
            <a:r>
              <a:rPr lang="en-US" altLang="zh-CN" sz="3200" dirty="0" smtClean="0">
                <a:latin typeface="KaiTi" panose="02010609060101010101" pitchFamily="49" charset="-122"/>
                <a:ea typeface="KaiTi" panose="02010609060101010101" pitchFamily="49" charset="-122"/>
              </a:rPr>
              <a:t>…</a:t>
            </a:r>
            <a:endParaRPr lang="en-US" sz="4800" dirty="0">
              <a:latin typeface="KaiTi" panose="02010609060101010101" pitchFamily="49" charset="-122"/>
              <a:ea typeface="KaiTi" panose="02010609060101010101" pitchFamily="49" charset="-122"/>
            </a:endParaRPr>
          </a:p>
        </p:txBody>
      </p:sp>
      <p:sp>
        <p:nvSpPr>
          <p:cNvPr id="11" name="TextBox 10"/>
          <p:cNvSpPr txBox="1"/>
          <p:nvPr/>
        </p:nvSpPr>
        <p:spPr>
          <a:xfrm>
            <a:off x="0" y="4282026"/>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因信称</a:t>
            </a:r>
            <a:r>
              <a:rPr lang="zh-CN" altLang="en-US" sz="3200" dirty="0" smtClean="0">
                <a:latin typeface="KaiTi" panose="02010609060101010101" pitchFamily="49" charset="-122"/>
                <a:ea typeface="KaiTi" panose="02010609060101010101" pitchFamily="49" charset="-122"/>
              </a:rPr>
              <a:t>义，不在乎你的行为功德！</a:t>
            </a:r>
            <a:endParaRPr lang="en-US" sz="4800" dirty="0">
              <a:latin typeface="KaiTi" panose="02010609060101010101" pitchFamily="49" charset="-122"/>
              <a:ea typeface="KaiTi" panose="02010609060101010101" pitchFamily="49" charset="-122"/>
            </a:endParaRPr>
          </a:p>
        </p:txBody>
      </p:sp>
      <p:sp>
        <p:nvSpPr>
          <p:cNvPr id="12" name="TextBox 11"/>
          <p:cNvSpPr txBox="1"/>
          <p:nvPr/>
        </p:nvSpPr>
        <p:spPr>
          <a:xfrm>
            <a:off x="0" y="5236034"/>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这么简单？！</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0" y="1635343"/>
            <a:ext cx="12192000" cy="1323439"/>
          </a:xfrm>
          <a:prstGeom prst="rect">
            <a:avLst/>
          </a:prstGeom>
        </p:spPr>
        <p:txBody>
          <a:bodyPr wrap="square">
            <a:spAutoFit/>
          </a:bodyPr>
          <a:lstStyle/>
          <a:p>
            <a:pPr algn="ctr"/>
            <a:r>
              <a:rPr lang="en-US" sz="2800" dirty="0" smtClean="0">
                <a:latin typeface="KaiTi" panose="02010609060101010101" pitchFamily="49" charset="-122"/>
                <a:ea typeface="KaiTi" panose="02010609060101010101" pitchFamily="49" charset="-122"/>
              </a:rPr>
              <a:t>并且仰望神的应许</a:t>
            </a:r>
            <a:r>
              <a:rPr lang="en-US" sz="2800" dirty="0">
                <a:latin typeface="KaiTi" panose="02010609060101010101" pitchFamily="49" charset="-122"/>
                <a:ea typeface="KaiTi" panose="02010609060101010101" pitchFamily="49" charset="-122"/>
              </a:rPr>
              <a:t>，总没有因不信，心里起疑惑。反倒因信，心里得坚固，将荣耀归给神</a:t>
            </a:r>
            <a:r>
              <a:rPr lang="en-US" sz="2800" dirty="0" smtClean="0">
                <a:latin typeface="KaiTi" panose="02010609060101010101" pitchFamily="49" charset="-122"/>
                <a:ea typeface="KaiTi" panose="02010609060101010101" pitchFamily="49" charset="-122"/>
              </a:rPr>
              <a:t>。且满心相信</a:t>
            </a:r>
            <a:r>
              <a:rPr lang="en-US" sz="2800" dirty="0">
                <a:latin typeface="KaiTi" panose="02010609060101010101" pitchFamily="49" charset="-122"/>
                <a:ea typeface="KaiTi" panose="02010609060101010101" pitchFamily="49" charset="-122"/>
              </a:rPr>
              <a:t>，神所应许的必能作成</a:t>
            </a:r>
            <a:r>
              <a:rPr lang="en-US" sz="2800" dirty="0" smtClean="0">
                <a:latin typeface="KaiTi" panose="02010609060101010101" pitchFamily="49" charset="-122"/>
                <a:ea typeface="KaiTi" panose="02010609060101010101" pitchFamily="49" charset="-122"/>
              </a:rPr>
              <a:t>。所以这就算为他的义。</a:t>
            </a:r>
            <a:r>
              <a:rPr lang="en-US" sz="2400" dirty="0" smtClean="0">
                <a:latin typeface="KaiTi" panose="02010609060101010101" pitchFamily="49" charset="-122"/>
                <a:ea typeface="KaiTi" panose="02010609060101010101" pitchFamily="49" charset="-122"/>
              </a:rPr>
              <a:t>『罗4:20-24</a:t>
            </a:r>
            <a:r>
              <a:rPr lang="en-US" sz="2400" dirty="0">
                <a:latin typeface="KaiTi" panose="02010609060101010101" pitchFamily="49" charset="-122"/>
                <a:ea typeface="KaiTi" panose="02010609060101010101" pitchFamily="49" charset="-122"/>
              </a:rPr>
              <a:t>』</a:t>
            </a:r>
          </a:p>
        </p:txBody>
      </p:sp>
    </p:spTree>
    <p:extLst>
      <p:ext uri="{BB962C8B-B14F-4D97-AF65-F5344CB8AC3E}">
        <p14:creationId xmlns:p14="http://schemas.microsoft.com/office/powerpoint/2010/main" val="378586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584775"/>
          </a:xfrm>
          <a:prstGeom prst="rect">
            <a:avLst/>
          </a:prstGeom>
        </p:spPr>
        <p:txBody>
          <a:bodyPr wrap="square">
            <a:spAutoFit/>
          </a:bodyPr>
          <a:lstStyle/>
          <a:p>
            <a:pPr algn="ctr"/>
            <a:r>
              <a:rPr lang="zh-CN" altLang="en-US" sz="3200" dirty="0" smtClean="0">
                <a:solidFill>
                  <a:srgbClr val="7030A0"/>
                </a:solidFill>
                <a:latin typeface="KaiTi" panose="02010609060101010101" pitchFamily="49" charset="-122"/>
                <a:ea typeface="KaiTi" panose="02010609060101010101" pitchFamily="49" charset="-122"/>
              </a:rPr>
              <a:t>亚</a:t>
            </a:r>
            <a:r>
              <a:rPr lang="zh-CN" altLang="en-US" sz="3200" dirty="0">
                <a:solidFill>
                  <a:srgbClr val="7030A0"/>
                </a:solidFill>
                <a:latin typeface="KaiTi" panose="02010609060101010101" pitchFamily="49" charset="-122"/>
                <a:ea typeface="KaiTi" panose="02010609060101010101" pitchFamily="49" charset="-122"/>
              </a:rPr>
              <a:t>伯兰信耶和</a:t>
            </a:r>
            <a:r>
              <a:rPr lang="zh-CN" altLang="en-US" sz="3200" dirty="0" smtClean="0">
                <a:solidFill>
                  <a:srgbClr val="7030A0"/>
                </a:solidFill>
                <a:latin typeface="KaiTi" panose="02010609060101010101" pitchFamily="49" charset="-122"/>
                <a:ea typeface="KaiTi" panose="02010609060101010101" pitchFamily="49" charset="-122"/>
              </a:rPr>
              <a:t>华，</a:t>
            </a:r>
            <a:r>
              <a:rPr lang="zh-CN" altLang="en-US" sz="3200" dirty="0">
                <a:solidFill>
                  <a:srgbClr val="7030A0"/>
                </a:solidFill>
                <a:latin typeface="KaiTi" panose="02010609060101010101" pitchFamily="49" charset="-122"/>
                <a:ea typeface="KaiTi" panose="02010609060101010101" pitchFamily="49" charset="-122"/>
              </a:rPr>
              <a:t>耶和华</a:t>
            </a:r>
            <a:r>
              <a:rPr lang="zh-CN" altLang="en-US" sz="3200" b="1" dirty="0">
                <a:solidFill>
                  <a:srgbClr val="7030A0"/>
                </a:solidFill>
                <a:latin typeface="KaiTi" panose="02010609060101010101" pitchFamily="49" charset="-122"/>
                <a:ea typeface="KaiTi" panose="02010609060101010101" pitchFamily="49" charset="-122"/>
              </a:rPr>
              <a:t>就以此为他的义</a:t>
            </a:r>
            <a:r>
              <a:rPr lang="zh-CN" altLang="en-US" sz="3200" dirty="0" smtClean="0">
                <a:solidFill>
                  <a:srgbClr val="7030A0"/>
                </a:solidFill>
                <a:latin typeface="KaiTi" panose="02010609060101010101" pitchFamily="49" charset="-122"/>
                <a:ea typeface="KaiTi" panose="02010609060101010101" pitchFamily="49" charset="-122"/>
              </a:rPr>
              <a:t>。</a:t>
            </a:r>
            <a:endParaRPr lang="en-US" sz="3200" dirty="0">
              <a:solidFill>
                <a:srgbClr val="7030A0"/>
              </a:solidFill>
              <a:latin typeface="KaiTi" panose="02010609060101010101" pitchFamily="49" charset="-122"/>
              <a:ea typeface="KaiTi" panose="02010609060101010101" pitchFamily="49" charset="-122"/>
            </a:endParaRPr>
          </a:p>
        </p:txBody>
      </p:sp>
      <p:sp>
        <p:nvSpPr>
          <p:cNvPr id="3" name="TextBox 2"/>
          <p:cNvSpPr txBox="1"/>
          <p:nvPr/>
        </p:nvSpPr>
        <p:spPr>
          <a:xfrm>
            <a:off x="0" y="1470370"/>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挑战：难道好行为真不重要？</a:t>
            </a:r>
            <a:endParaRPr lang="en-US" sz="4800" dirty="0">
              <a:latin typeface="KaiTi" panose="02010609060101010101" pitchFamily="49" charset="-122"/>
              <a:ea typeface="KaiTi" panose="02010609060101010101" pitchFamily="49" charset="-122"/>
            </a:endParaRPr>
          </a:p>
        </p:txBody>
      </p:sp>
      <p:sp>
        <p:nvSpPr>
          <p:cNvPr id="4" name="Rectangle 3"/>
          <p:cNvSpPr/>
          <p:nvPr/>
        </p:nvSpPr>
        <p:spPr>
          <a:xfrm>
            <a:off x="0" y="2259405"/>
            <a:ext cx="12192000" cy="954107"/>
          </a:xfrm>
          <a:prstGeom prst="rect">
            <a:avLst/>
          </a:prstGeom>
        </p:spPr>
        <p:txBody>
          <a:bodyPr wrap="square">
            <a:spAutoFit/>
          </a:bodyPr>
          <a:lstStyle/>
          <a:p>
            <a:pPr algn="ctr"/>
            <a:r>
              <a:rPr lang="en-US" sz="2800" dirty="0" smtClean="0">
                <a:latin typeface="KaiTi" panose="02010609060101010101" pitchFamily="49" charset="-122"/>
                <a:ea typeface="KaiTi" panose="02010609060101010101" pitchFamily="49" charset="-122"/>
              </a:rPr>
              <a:t>这样信心若没有行为就是死的</a:t>
            </a:r>
            <a:r>
              <a:rPr lang="zh-CN" altLang="en-US" sz="2800" dirty="0" smtClean="0">
                <a:latin typeface="KaiTi" panose="02010609060101010101" pitchFamily="49" charset="-122"/>
                <a:ea typeface="KaiTi" panose="02010609060101010101" pitchFamily="49" charset="-122"/>
              </a:rPr>
              <a:t>。</a:t>
            </a:r>
            <a:r>
              <a:rPr lang="en-US" altLang="zh-CN" sz="2800" dirty="0" smtClean="0">
                <a:latin typeface="KaiTi" panose="02010609060101010101" pitchFamily="49" charset="-122"/>
                <a:ea typeface="KaiTi" panose="02010609060101010101" pitchFamily="49" charset="-122"/>
              </a:rPr>
              <a:t>…</a:t>
            </a:r>
            <a:r>
              <a:rPr lang="zh-CN" altLang="en-US" sz="2800" dirty="0" smtClean="0">
                <a:latin typeface="KaiTi" panose="02010609060101010101" pitchFamily="49" charset="-122"/>
                <a:ea typeface="KaiTi" panose="02010609060101010101" pitchFamily="49" charset="-122"/>
              </a:rPr>
              <a:t>我</a:t>
            </a:r>
            <a:r>
              <a:rPr lang="zh-CN" altLang="en-US" sz="2800" dirty="0">
                <a:latin typeface="KaiTi" panose="02010609060101010101" pitchFamily="49" charset="-122"/>
                <a:ea typeface="KaiTi" panose="02010609060101010101" pitchFamily="49" charset="-122"/>
              </a:rPr>
              <a:t>们的祖宗亚伯拉罕</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zh-CN" altLang="en-US" sz="2800" dirty="0" smtClean="0">
                <a:latin typeface="KaiTi" panose="02010609060101010101" pitchFamily="49" charset="-122"/>
                <a:ea typeface="KaiTi" panose="02010609060101010101" pitchFamily="49" charset="-122"/>
              </a:rPr>
              <a:t>把</a:t>
            </a:r>
            <a:r>
              <a:rPr lang="zh-CN" altLang="en-US" sz="2800" dirty="0">
                <a:latin typeface="KaiTi" panose="02010609060101010101" pitchFamily="49" charset="-122"/>
                <a:ea typeface="KaiTi" panose="02010609060101010101" pitchFamily="49" charset="-122"/>
              </a:rPr>
              <a:t>他儿子以撒献在坛上，岂不是因行为称义吗</a:t>
            </a:r>
            <a:r>
              <a:rPr lang="zh-CN" altLang="en-US" sz="2800" dirty="0" smtClean="0">
                <a:latin typeface="KaiTi" panose="02010609060101010101" pitchFamily="49" charset="-122"/>
                <a:ea typeface="KaiTi" panose="02010609060101010101" pitchFamily="49" charset="-122"/>
              </a:rPr>
              <a:t>？</a:t>
            </a:r>
            <a:r>
              <a:rPr lang="en-US" altLang="zh-CN" sz="2400" dirty="0" smtClean="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雅</a:t>
            </a:r>
            <a:r>
              <a:rPr lang="en-US" sz="2400" dirty="0" smtClean="0">
                <a:latin typeface="KaiTi" panose="02010609060101010101" pitchFamily="49" charset="-122"/>
                <a:ea typeface="KaiTi" panose="02010609060101010101" pitchFamily="49" charset="-122"/>
              </a:rPr>
              <a:t>2:</a:t>
            </a:r>
            <a:r>
              <a:rPr lang="en-US" altLang="zh-CN" sz="2400" dirty="0" smtClean="0">
                <a:latin typeface="KaiTi" panose="02010609060101010101" pitchFamily="49" charset="-122"/>
                <a:ea typeface="KaiTi" panose="02010609060101010101" pitchFamily="49" charset="-122"/>
              </a:rPr>
              <a:t>17</a:t>
            </a:r>
            <a:r>
              <a:rPr lang="en-US" altLang="zh-CN" sz="2400" dirty="0">
                <a:latin typeface="KaiTi" panose="02010609060101010101" pitchFamily="49" charset="-122"/>
                <a:ea typeface="KaiTi" panose="02010609060101010101" pitchFamily="49" charset="-122"/>
              </a:rPr>
              <a:t>,</a:t>
            </a:r>
            <a:r>
              <a:rPr lang="en-US" sz="2400" dirty="0" smtClean="0">
                <a:latin typeface="KaiTi" panose="02010609060101010101" pitchFamily="49" charset="-122"/>
                <a:ea typeface="KaiTi" panose="02010609060101010101" pitchFamily="49" charset="-122"/>
              </a:rPr>
              <a:t>21</a:t>
            </a:r>
            <a:r>
              <a:rPr lang="en-US" altLang="zh-CN" sz="2400" dirty="0" smtClean="0">
                <a:latin typeface="KaiTi" panose="02010609060101010101" pitchFamily="49" charset="-122"/>
                <a:ea typeface="KaiTi" panose="02010609060101010101" pitchFamily="49" charset="-122"/>
              </a:rPr>
              <a:t>』</a:t>
            </a:r>
            <a:endParaRPr lang="en-US" sz="2400" dirty="0">
              <a:latin typeface="KaiTi" panose="02010609060101010101" pitchFamily="49" charset="-122"/>
              <a:ea typeface="KaiTi" panose="02010609060101010101" pitchFamily="49" charset="-122"/>
            </a:endParaRPr>
          </a:p>
        </p:txBody>
      </p:sp>
      <p:sp>
        <p:nvSpPr>
          <p:cNvPr id="14" name="TextBox 13"/>
          <p:cNvSpPr txBox="1"/>
          <p:nvPr/>
        </p:nvSpPr>
        <p:spPr>
          <a:xfrm>
            <a:off x="0" y="3417772"/>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保罗</a:t>
            </a:r>
            <a:r>
              <a:rPr lang="en-US" altLang="zh-CN" sz="3200" dirty="0" smtClean="0">
                <a:latin typeface="KaiTi" panose="02010609060101010101" pitchFamily="49" charset="-122"/>
                <a:ea typeface="KaiTi" panose="02010609060101010101" pitchFamily="49" charset="-122"/>
              </a:rPr>
              <a:t>vs</a:t>
            </a:r>
            <a:r>
              <a:rPr lang="zh-CN" altLang="en-US" sz="3200" dirty="0" smtClean="0">
                <a:latin typeface="KaiTi" panose="02010609060101010101" pitchFamily="49" charset="-122"/>
                <a:ea typeface="KaiTi" panose="02010609060101010101" pitchFamily="49" charset="-122"/>
              </a:rPr>
              <a:t>雅各：不但没</a:t>
            </a:r>
            <a:r>
              <a:rPr lang="zh-CN" altLang="en-US" sz="3200" dirty="0">
                <a:latin typeface="KaiTi" panose="02010609060101010101" pitchFamily="49" charset="-122"/>
                <a:ea typeface="KaiTi" panose="02010609060101010101" pitchFamily="49" charset="-122"/>
              </a:rPr>
              <a:t>有</a:t>
            </a:r>
            <a:r>
              <a:rPr lang="zh-CN" altLang="en-US" sz="3200" dirty="0" smtClean="0">
                <a:latin typeface="KaiTi" panose="02010609060101010101" pitchFamily="49" charset="-122"/>
                <a:ea typeface="KaiTi" panose="02010609060101010101" pitchFamily="49" charset="-122"/>
              </a:rPr>
              <a:t>矛盾，而且相辅相成！</a:t>
            </a:r>
            <a:endParaRPr lang="en-US" sz="4800" dirty="0">
              <a:latin typeface="KaiTi" panose="02010609060101010101" pitchFamily="49" charset="-122"/>
              <a:ea typeface="KaiTi" panose="02010609060101010101" pitchFamily="49" charset="-122"/>
            </a:endParaRPr>
          </a:p>
        </p:txBody>
      </p:sp>
      <p:sp>
        <p:nvSpPr>
          <p:cNvPr id="15" name="TextBox 14"/>
          <p:cNvSpPr txBox="1"/>
          <p:nvPr/>
        </p:nvSpPr>
        <p:spPr>
          <a:xfrm>
            <a:off x="0" y="4206807"/>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真</a:t>
            </a:r>
            <a:r>
              <a:rPr lang="zh-CN" altLang="en-US" sz="3200" dirty="0" smtClean="0">
                <a:latin typeface="KaiTi" panose="02010609060101010101" pitchFamily="49" charset="-122"/>
                <a:ea typeface="KaiTi" panose="02010609060101010101" pitchFamily="49" charset="-122"/>
              </a:rPr>
              <a:t>实无伪的信心</a:t>
            </a:r>
            <a:r>
              <a:rPr lang="en-US" altLang="zh-CN" sz="3200" dirty="0" smtClean="0">
                <a:latin typeface="KaiTi" panose="02010609060101010101" pitchFamily="49" charset="-122"/>
                <a:ea typeface="KaiTi" panose="02010609060101010101" pitchFamily="49" charset="-122"/>
              </a:rPr>
              <a:t> </a:t>
            </a:r>
            <a:r>
              <a:rPr lang="en-US" altLang="zh-CN" sz="3200" dirty="0" smtClean="0">
                <a:latin typeface="KaiTi" panose="02010609060101010101" pitchFamily="49" charset="-122"/>
                <a:ea typeface="KaiTi" panose="02010609060101010101" pitchFamily="49" charset="-122"/>
                <a:sym typeface="Wingdings" panose="05000000000000000000" pitchFamily="2" charset="2"/>
              </a:rPr>
              <a:t> </a:t>
            </a:r>
            <a:r>
              <a:rPr lang="zh-CN" altLang="en-US" sz="3200" dirty="0" smtClean="0">
                <a:latin typeface="KaiTi" panose="02010609060101010101" pitchFamily="49" charset="-122"/>
                <a:ea typeface="KaiTi" panose="02010609060101010101" pitchFamily="49" charset="-122"/>
              </a:rPr>
              <a:t>行事为人的改</a:t>
            </a:r>
            <a:r>
              <a:rPr lang="zh-CN" altLang="en-US" sz="3200" dirty="0" smtClean="0">
                <a:latin typeface="KaiTi" panose="02010609060101010101" pitchFamily="49" charset="-122"/>
                <a:ea typeface="KaiTi" panose="02010609060101010101" pitchFamily="49" charset="-122"/>
              </a:rPr>
              <a:t>变</a:t>
            </a:r>
            <a:endParaRPr lang="en-US" sz="3200" dirty="0">
              <a:latin typeface="KaiTi" panose="02010609060101010101" pitchFamily="49" charset="-122"/>
              <a:ea typeface="KaiTi" panose="02010609060101010101" pitchFamily="49" charset="-122"/>
            </a:endParaRPr>
          </a:p>
        </p:txBody>
      </p:sp>
      <p:sp>
        <p:nvSpPr>
          <p:cNvPr id="16" name="TextBox 15"/>
          <p:cNvSpPr txBox="1"/>
          <p:nvPr/>
        </p:nvSpPr>
        <p:spPr>
          <a:xfrm>
            <a:off x="0" y="4995841"/>
            <a:ext cx="12192000" cy="954107"/>
          </a:xfrm>
          <a:prstGeom prst="rect">
            <a:avLst/>
          </a:prstGeom>
          <a:noFill/>
        </p:spPr>
        <p:txBody>
          <a:bodyPr wrap="square" rtlCol="0">
            <a:spAutoFit/>
          </a:bodyPr>
          <a:lstStyle/>
          <a:p>
            <a:pPr algn="ctr"/>
            <a:r>
              <a:rPr lang="zh-CN" altLang="en-US" sz="2800" dirty="0">
                <a:latin typeface="KaiTi" panose="02010609060101010101" pitchFamily="49" charset="-122"/>
                <a:ea typeface="KaiTi" panose="02010609060101010101" pitchFamily="49" charset="-122"/>
              </a:rPr>
              <a:t>原来在基督耶稣里，受割礼不受割礼，全无功效</a:t>
            </a:r>
            <a:r>
              <a:rPr lang="zh-CN" altLang="en-US" sz="2800" dirty="0" smtClean="0">
                <a:latin typeface="KaiTi" panose="02010609060101010101" pitchFamily="49" charset="-122"/>
                <a:ea typeface="KaiTi" panose="02010609060101010101" pitchFamily="49" charset="-122"/>
              </a:rPr>
              <a:t>。</a:t>
            </a:r>
            <a:endParaRPr lang="en-US" altLang="zh-CN" sz="2800" dirty="0" smtClean="0">
              <a:latin typeface="KaiTi" panose="02010609060101010101" pitchFamily="49" charset="-122"/>
              <a:ea typeface="KaiTi" panose="02010609060101010101" pitchFamily="49" charset="-122"/>
            </a:endParaRPr>
          </a:p>
          <a:p>
            <a:pPr algn="ctr"/>
            <a:r>
              <a:rPr lang="zh-CN" altLang="en-US" sz="2800" dirty="0" smtClean="0">
                <a:latin typeface="KaiTi" panose="02010609060101010101" pitchFamily="49" charset="-122"/>
                <a:ea typeface="KaiTi" panose="02010609060101010101" pitchFamily="49" charset="-122"/>
              </a:rPr>
              <a:t>惟</a:t>
            </a:r>
            <a:r>
              <a:rPr lang="zh-CN" altLang="en-US" sz="2800" dirty="0">
                <a:latin typeface="KaiTi" panose="02010609060101010101" pitchFamily="49" charset="-122"/>
                <a:ea typeface="KaiTi" panose="02010609060101010101" pitchFamily="49" charset="-122"/>
              </a:rPr>
              <a:t>独使人生发仁爱的信心，才有功效</a:t>
            </a:r>
            <a:r>
              <a:rPr lang="zh-CN" altLang="en-US" sz="2800" dirty="0" smtClean="0">
                <a:latin typeface="KaiTi" panose="02010609060101010101" pitchFamily="49" charset="-122"/>
                <a:ea typeface="KaiTi" panose="02010609060101010101" pitchFamily="49" charset="-122"/>
              </a:rPr>
              <a:t>。</a:t>
            </a:r>
            <a:r>
              <a:rPr lang="en-US" altLang="zh-CN" sz="2400" dirty="0" smtClean="0">
                <a:latin typeface="KaiTi" panose="02010609060101010101" pitchFamily="49" charset="-122"/>
                <a:ea typeface="KaiTi" panose="02010609060101010101" pitchFamily="49" charset="-122"/>
              </a:rPr>
              <a:t>『</a:t>
            </a:r>
            <a:r>
              <a:rPr lang="zh-CN" altLang="en-US" sz="2400" dirty="0">
                <a:latin typeface="KaiTi" panose="02010609060101010101" pitchFamily="49" charset="-122"/>
                <a:ea typeface="KaiTi" panose="02010609060101010101" pitchFamily="49" charset="-122"/>
              </a:rPr>
              <a:t>加</a:t>
            </a:r>
            <a:r>
              <a:rPr lang="en-US" sz="2400" dirty="0">
                <a:latin typeface="KaiTi" panose="02010609060101010101" pitchFamily="49" charset="-122"/>
                <a:ea typeface="KaiTi" panose="02010609060101010101" pitchFamily="49" charset="-122"/>
              </a:rPr>
              <a:t>5:6</a:t>
            </a:r>
            <a:r>
              <a:rPr lang="en-US" altLang="zh-CN" sz="2400" dirty="0">
                <a:latin typeface="KaiTi" panose="02010609060101010101" pitchFamily="49" charset="-122"/>
                <a:ea typeface="KaiTi" panose="02010609060101010101" pitchFamily="49" charset="-122"/>
              </a:rPr>
              <a:t>』</a:t>
            </a:r>
            <a:endParaRPr lang="en-US"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54804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4"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1335"/>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总结</a:t>
            </a:r>
            <a:endParaRPr lang="en-US" sz="3200" dirty="0">
              <a:latin typeface="KaiTi" panose="02010609060101010101" pitchFamily="49" charset="-122"/>
              <a:ea typeface="KaiTi" panose="02010609060101010101" pitchFamily="49" charset="-122"/>
            </a:endParaRPr>
          </a:p>
        </p:txBody>
      </p:sp>
      <p:sp>
        <p:nvSpPr>
          <p:cNvPr id="3" name="TextBox 2"/>
          <p:cNvSpPr txBox="1"/>
          <p:nvPr/>
        </p:nvSpPr>
        <p:spPr>
          <a:xfrm>
            <a:off x="0" y="1784597"/>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一、神是我们的盾牌，我们的赏赐。</a:t>
            </a:r>
            <a:endParaRPr lang="en-US" sz="4800" dirty="0">
              <a:latin typeface="KaiTi" panose="02010609060101010101" pitchFamily="49" charset="-122"/>
              <a:ea typeface="KaiTi" panose="02010609060101010101" pitchFamily="49" charset="-122"/>
            </a:endParaRPr>
          </a:p>
        </p:txBody>
      </p:sp>
      <p:sp>
        <p:nvSpPr>
          <p:cNvPr id="8" name="TextBox 7"/>
          <p:cNvSpPr txBox="1"/>
          <p:nvPr/>
        </p:nvSpPr>
        <p:spPr>
          <a:xfrm>
            <a:off x="0" y="2887859"/>
            <a:ext cx="12192000" cy="584775"/>
          </a:xfrm>
          <a:prstGeom prst="rect">
            <a:avLst/>
          </a:prstGeom>
          <a:noFill/>
        </p:spPr>
        <p:txBody>
          <a:bodyPr wrap="square" rtlCol="0">
            <a:spAutoFit/>
          </a:bodyPr>
          <a:lstStyle/>
          <a:p>
            <a:pPr algn="ctr"/>
            <a:r>
              <a:rPr lang="zh-CN" altLang="en-US" sz="3200" dirty="0">
                <a:latin typeface="KaiTi" panose="02010609060101010101" pitchFamily="49" charset="-122"/>
                <a:ea typeface="KaiTi" panose="02010609060101010101" pitchFamily="49" charset="-122"/>
              </a:rPr>
              <a:t>二</a:t>
            </a:r>
            <a:r>
              <a:rPr lang="zh-CN" altLang="en-US" sz="3200" dirty="0" smtClean="0">
                <a:latin typeface="KaiTi" panose="02010609060101010101" pitchFamily="49" charset="-122"/>
                <a:ea typeface="KaiTi" panose="02010609060101010101" pitchFamily="49" charset="-122"/>
              </a:rPr>
              <a:t>、神的旨意不可阻拦，不管人怎么回应。</a:t>
            </a:r>
            <a:endParaRPr lang="en-US" sz="4800" dirty="0">
              <a:latin typeface="KaiTi" panose="02010609060101010101" pitchFamily="49" charset="-122"/>
              <a:ea typeface="KaiTi" panose="02010609060101010101" pitchFamily="49" charset="-122"/>
            </a:endParaRPr>
          </a:p>
        </p:txBody>
      </p:sp>
      <p:sp>
        <p:nvSpPr>
          <p:cNvPr id="9" name="TextBox 8"/>
          <p:cNvSpPr txBox="1"/>
          <p:nvPr/>
        </p:nvSpPr>
        <p:spPr>
          <a:xfrm>
            <a:off x="0" y="3991120"/>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三、唯</a:t>
            </a:r>
            <a:r>
              <a:rPr lang="zh-CN" altLang="en-US" sz="3200" dirty="0">
                <a:latin typeface="KaiTi" panose="02010609060101010101" pitchFamily="49" charset="-122"/>
                <a:ea typeface="KaiTi" panose="02010609060101010101" pitchFamily="49" charset="-122"/>
              </a:rPr>
              <a:t>靠</a:t>
            </a:r>
            <a:r>
              <a:rPr lang="zh-CN" altLang="en-US" sz="3200" dirty="0" smtClean="0">
                <a:latin typeface="KaiTi" panose="02010609060101010101" pitchFamily="49" charset="-122"/>
                <a:ea typeface="KaiTi" panose="02010609060101010101" pitchFamily="49" charset="-122"/>
              </a:rPr>
              <a:t>信心可在神面前称义，称义是神的恩典。</a:t>
            </a:r>
            <a:endParaRPr lang="en-US" sz="4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3060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8361" y="721560"/>
            <a:ext cx="10313377" cy="5464316"/>
          </a:xfrm>
          <a:prstGeom prst="rect">
            <a:avLst/>
          </a:prstGeom>
        </p:spPr>
        <p:txBody>
          <a:bodyPr wrap="square">
            <a:spAutoFit/>
          </a:bodyPr>
          <a:lstStyle/>
          <a:p>
            <a:pPr algn="just">
              <a:lnSpc>
                <a:spcPct val="107000"/>
              </a:lnSpc>
              <a:spcAft>
                <a:spcPts val="800"/>
              </a:spcAft>
            </a:pPr>
            <a:r>
              <a:rPr lang="en-US" sz="3200" dirty="0">
                <a:latin typeface="KaiTi" panose="02010609060101010101" pitchFamily="49" charset="-122"/>
                <a:ea typeface="KaiTi" panose="02010609060101010101" pitchFamily="49" charset="-122"/>
                <a:cs typeface="Times New Roman" panose="02020603050405020304" pitchFamily="18" charset="0"/>
              </a:rPr>
              <a:t>1</a:t>
            </a:r>
            <a:r>
              <a:rPr lang="zh-CN" altLang="en-US" sz="3200" dirty="0">
                <a:latin typeface="KaiTi" panose="02010609060101010101" pitchFamily="49" charset="-122"/>
                <a:ea typeface="KaiTi" panose="02010609060101010101" pitchFamily="49" charset="-122"/>
                <a:cs typeface="Times New Roman" panose="02020603050405020304" pitchFamily="18" charset="0"/>
              </a:rPr>
              <a:t>这事以后，耶和华在异象中有话对亚伯兰说，亚伯兰，你不要惧怕，我是你的盾牌，必大大地赏赐你。</a:t>
            </a:r>
            <a:r>
              <a:rPr lang="en-US" sz="3200" dirty="0">
                <a:latin typeface="KaiTi" panose="02010609060101010101" pitchFamily="49" charset="-122"/>
                <a:ea typeface="KaiTi" panose="02010609060101010101" pitchFamily="49" charset="-122"/>
                <a:cs typeface="Times New Roman" panose="02020603050405020304" pitchFamily="18" charset="0"/>
              </a:rPr>
              <a:t>2</a:t>
            </a:r>
            <a:r>
              <a:rPr lang="zh-CN" altLang="en-US" sz="3200" dirty="0">
                <a:latin typeface="KaiTi" panose="02010609060101010101" pitchFamily="49" charset="-122"/>
                <a:ea typeface="KaiTi" panose="02010609060101010101" pitchFamily="49" charset="-122"/>
                <a:cs typeface="Times New Roman" panose="02020603050405020304" pitchFamily="18" charset="0"/>
              </a:rPr>
              <a:t>亚伯兰说，主耶和华阿，我既无子，你还赐我什么呢？并且要承受我家业的是大马色人以利以谢。</a:t>
            </a:r>
            <a:r>
              <a:rPr lang="en-US" sz="3200" dirty="0">
                <a:latin typeface="KaiTi" panose="02010609060101010101" pitchFamily="49" charset="-122"/>
                <a:ea typeface="KaiTi" panose="02010609060101010101" pitchFamily="49" charset="-122"/>
                <a:cs typeface="Times New Roman" panose="02020603050405020304" pitchFamily="18" charset="0"/>
              </a:rPr>
              <a:t>3</a:t>
            </a:r>
            <a:r>
              <a:rPr lang="zh-CN" altLang="en-US" sz="3200" dirty="0">
                <a:latin typeface="KaiTi" panose="02010609060101010101" pitchFamily="49" charset="-122"/>
                <a:ea typeface="KaiTi" panose="02010609060101010101" pitchFamily="49" charset="-122"/>
                <a:cs typeface="Times New Roman" panose="02020603050405020304" pitchFamily="18" charset="0"/>
              </a:rPr>
              <a:t>亚伯兰又说，你没有给我儿子。那生在我家中的人就是我的后嗣。</a:t>
            </a:r>
            <a:r>
              <a:rPr lang="en-US" sz="3200" dirty="0">
                <a:latin typeface="KaiTi" panose="02010609060101010101" pitchFamily="49" charset="-122"/>
                <a:ea typeface="KaiTi" panose="02010609060101010101" pitchFamily="49" charset="-122"/>
                <a:cs typeface="Times New Roman" panose="02020603050405020304" pitchFamily="18" charset="0"/>
              </a:rPr>
              <a:t>4</a:t>
            </a:r>
            <a:r>
              <a:rPr lang="zh-CN" altLang="en-US" sz="3200" dirty="0">
                <a:latin typeface="KaiTi" panose="02010609060101010101" pitchFamily="49" charset="-122"/>
                <a:ea typeface="KaiTi" panose="02010609060101010101" pitchFamily="49" charset="-122"/>
                <a:cs typeface="Times New Roman" panose="02020603050405020304" pitchFamily="18" charset="0"/>
              </a:rPr>
              <a:t>耶和华又有话对他说，这人必不成为你的后嗣。你本身所生的才成为你的后嗣。</a:t>
            </a:r>
            <a:r>
              <a:rPr lang="en-US" sz="3200" dirty="0">
                <a:latin typeface="KaiTi" panose="02010609060101010101" pitchFamily="49" charset="-122"/>
                <a:ea typeface="KaiTi" panose="02010609060101010101" pitchFamily="49" charset="-122"/>
                <a:cs typeface="Times New Roman" panose="02020603050405020304" pitchFamily="18" charset="0"/>
              </a:rPr>
              <a:t>5</a:t>
            </a:r>
            <a:r>
              <a:rPr lang="zh-CN" altLang="en-US" sz="3200" dirty="0">
                <a:latin typeface="KaiTi" panose="02010609060101010101" pitchFamily="49" charset="-122"/>
                <a:ea typeface="KaiTi" panose="02010609060101010101" pitchFamily="49" charset="-122"/>
                <a:cs typeface="Times New Roman" panose="02020603050405020304" pitchFamily="18" charset="0"/>
              </a:rPr>
              <a:t>于是领他走到外边，说，你向天观看，数算众星，能数得过来吗？又对他说，你的后裔将要如此。</a:t>
            </a:r>
            <a:r>
              <a:rPr lang="en-US" sz="3200" dirty="0">
                <a:latin typeface="KaiTi" panose="02010609060101010101" pitchFamily="49" charset="-122"/>
                <a:ea typeface="KaiTi" panose="02010609060101010101" pitchFamily="49" charset="-122"/>
                <a:cs typeface="Times New Roman" panose="02020603050405020304" pitchFamily="18" charset="0"/>
              </a:rPr>
              <a:t>6</a:t>
            </a:r>
            <a:r>
              <a:rPr lang="zh-CN" altLang="en-US" sz="3200" dirty="0">
                <a:latin typeface="KaiTi" panose="02010609060101010101" pitchFamily="49" charset="-122"/>
                <a:ea typeface="KaiTi" panose="02010609060101010101" pitchFamily="49" charset="-122"/>
                <a:cs typeface="Times New Roman" panose="02020603050405020304" pitchFamily="18" charset="0"/>
              </a:rPr>
              <a:t>亚伯兰信耶和华，耶和华就以此为他的义</a:t>
            </a:r>
            <a:r>
              <a:rPr lang="zh-CN" altLang="en-US" sz="3200" dirty="0" smtClean="0">
                <a:latin typeface="KaiTi" panose="02010609060101010101" pitchFamily="49" charset="-122"/>
                <a:ea typeface="KaiTi" panose="02010609060101010101" pitchFamily="49" charset="-122"/>
                <a:cs typeface="Times New Roman" panose="02020603050405020304" pitchFamily="18" charset="0"/>
              </a:rPr>
              <a:t>。</a:t>
            </a:r>
            <a:endParaRPr lang="en-US" altLang="zh-CN" sz="3200" dirty="0" smtClean="0">
              <a:latin typeface="KaiTi" panose="02010609060101010101" pitchFamily="49" charset="-122"/>
              <a:ea typeface="KaiTi" panose="02010609060101010101" pitchFamily="49" charset="-122"/>
              <a:cs typeface="Times New Roman" panose="02020603050405020304" pitchFamily="18" charset="0"/>
            </a:endParaRPr>
          </a:p>
          <a:p>
            <a:pPr algn="r">
              <a:lnSpc>
                <a:spcPct val="107000"/>
              </a:lnSpc>
              <a:spcAft>
                <a:spcPts val="800"/>
              </a:spcAft>
            </a:pPr>
            <a:r>
              <a:rPr lang="en-US" altLang="zh-CN" sz="3200" dirty="0" smtClean="0">
                <a:latin typeface="KaiTi" panose="02010609060101010101" pitchFamily="49" charset="-122"/>
                <a:ea typeface="KaiTi" panose="02010609060101010101" pitchFamily="49" charset="-122"/>
                <a:cs typeface="Times New Roman" panose="02020603050405020304" pitchFamily="18" charset="0"/>
              </a:rPr>
              <a:t>『</a:t>
            </a:r>
            <a:r>
              <a:rPr lang="zh-CN" altLang="en-US" sz="3200" dirty="0">
                <a:latin typeface="KaiTi" panose="02010609060101010101" pitchFamily="49" charset="-122"/>
                <a:ea typeface="KaiTi" panose="02010609060101010101" pitchFamily="49" charset="-122"/>
                <a:cs typeface="Times New Roman" panose="02020603050405020304" pitchFamily="18" charset="0"/>
              </a:rPr>
              <a:t>创</a:t>
            </a:r>
            <a:r>
              <a:rPr lang="en-US" sz="3200" dirty="0">
                <a:latin typeface="KaiTi" panose="02010609060101010101" pitchFamily="49" charset="-122"/>
                <a:ea typeface="KaiTi" panose="02010609060101010101" pitchFamily="49" charset="-122"/>
                <a:cs typeface="Times New Roman" panose="02020603050405020304" pitchFamily="18" charset="0"/>
              </a:rPr>
              <a:t>15:1-6</a:t>
            </a:r>
            <a:r>
              <a:rPr lang="en-US" altLang="zh-CN" sz="3200" dirty="0">
                <a:latin typeface="KaiTi" panose="02010609060101010101" pitchFamily="49" charset="-122"/>
                <a:ea typeface="KaiTi" panose="02010609060101010101" pitchFamily="49" charset="-122"/>
                <a:cs typeface="Times New Roman" panose="02020603050405020304" pitchFamily="18" charset="0"/>
              </a:rPr>
              <a:t>』</a:t>
            </a:r>
            <a:endParaRPr lang="en-US" sz="2400" dirty="0">
              <a:effectLst/>
              <a:latin typeface="KaiTi" panose="02010609060101010101" pitchFamily="49" charset="-122"/>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33097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71931"/>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第</a:t>
            </a:r>
            <a:r>
              <a:rPr lang="en-US" altLang="zh-CN" sz="3200" b="1" dirty="0">
                <a:latin typeface="KaiTi" panose="02010609060101010101" pitchFamily="49" charset="-122"/>
                <a:ea typeface="KaiTi" panose="02010609060101010101" pitchFamily="49" charset="-122"/>
              </a:rPr>
              <a:t>5</a:t>
            </a:r>
            <a:r>
              <a:rPr lang="zh-CN" altLang="en-US" sz="3200" dirty="0" smtClean="0">
                <a:latin typeface="KaiTi" panose="02010609060101010101" pitchFamily="49" charset="-122"/>
                <a:ea typeface="KaiTi" panose="02010609060101010101" pitchFamily="49" charset="-122"/>
              </a:rPr>
              <a:t>次</a:t>
            </a:r>
            <a:endParaRPr lang="en-US" altLang="zh-CN" sz="3200" dirty="0">
              <a:latin typeface="KaiTi" panose="02010609060101010101" pitchFamily="49" charset="-122"/>
              <a:ea typeface="KaiTi" panose="02010609060101010101" pitchFamily="49" charset="-122"/>
            </a:endParaRPr>
          </a:p>
        </p:txBody>
      </p:sp>
      <p:sp>
        <p:nvSpPr>
          <p:cNvPr id="7" name="Rectangle 6"/>
          <p:cNvSpPr/>
          <p:nvPr/>
        </p:nvSpPr>
        <p:spPr>
          <a:xfrm>
            <a:off x="0" y="1402033"/>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神向亚</a:t>
            </a:r>
            <a:r>
              <a:rPr lang="zh-CN" altLang="en-US" sz="3200" dirty="0">
                <a:latin typeface="KaiTi" panose="02010609060101010101" pitchFamily="49" charset="-122"/>
                <a:ea typeface="KaiTi" panose="02010609060101010101" pitchFamily="49" charset="-122"/>
              </a:rPr>
              <a:t>伯</a:t>
            </a:r>
            <a:r>
              <a:rPr lang="zh-CN" altLang="en-US" sz="3200" dirty="0" smtClean="0">
                <a:latin typeface="KaiTi" panose="02010609060101010101" pitchFamily="49" charset="-122"/>
                <a:ea typeface="KaiTi" panose="02010609060101010101" pitchFamily="49" charset="-122"/>
              </a:rPr>
              <a:t>兰显现说话</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0" y="2236982"/>
            <a:ext cx="12192000" cy="584775"/>
          </a:xfrm>
          <a:prstGeom prst="rect">
            <a:avLst/>
          </a:prstGeom>
        </p:spPr>
        <p:txBody>
          <a:bodyPr wrap="square" anchor="ctr">
            <a:spAutoFit/>
          </a:bodyPr>
          <a:lstStyle/>
          <a:p>
            <a:pPr algn="ct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创世纪</a:t>
            </a:r>
            <a:r>
              <a:rPr lang="en-US" altLang="zh-CN"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记载了</a:t>
            </a:r>
            <a:r>
              <a:rPr lang="en-US" altLang="zh-CN" sz="3200" b="1" dirty="0" smtClean="0">
                <a:latin typeface="KaiTi" panose="02010609060101010101" pitchFamily="49" charset="-122"/>
                <a:ea typeface="KaiTi" panose="02010609060101010101" pitchFamily="49" charset="-122"/>
              </a:rPr>
              <a:t>9</a:t>
            </a:r>
            <a:r>
              <a:rPr lang="zh-CN" altLang="en-US" sz="3200" dirty="0" smtClean="0">
                <a:latin typeface="KaiTi" panose="02010609060101010101" pitchFamily="49" charset="-122"/>
                <a:ea typeface="KaiTi" panose="02010609060101010101" pitchFamily="49" charset="-122"/>
              </a:rPr>
              <a:t>次</a:t>
            </a:r>
            <a:endParaRPr lang="en-US" sz="3200" dirty="0">
              <a:latin typeface="KaiTi" panose="02010609060101010101" pitchFamily="49" charset="-122"/>
              <a:ea typeface="KaiTi" panose="02010609060101010101" pitchFamily="49" charset="-122"/>
            </a:endParaRPr>
          </a:p>
        </p:txBody>
      </p:sp>
      <p:sp>
        <p:nvSpPr>
          <p:cNvPr id="9" name="Rectangle 8"/>
          <p:cNvSpPr/>
          <p:nvPr/>
        </p:nvSpPr>
        <p:spPr>
          <a:xfrm>
            <a:off x="0" y="3906880"/>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在</a:t>
            </a:r>
            <a:r>
              <a:rPr lang="zh-CN" altLang="en-US" sz="3200" b="1" dirty="0">
                <a:latin typeface="KaiTi" panose="02010609060101010101" pitchFamily="49" charset="-122"/>
                <a:ea typeface="KaiTi" panose="02010609060101010101" pitchFamily="49" charset="-122"/>
              </a:rPr>
              <a:t>异象</a:t>
            </a:r>
            <a:r>
              <a:rPr lang="zh-CN" altLang="en-US" sz="3200" dirty="0">
                <a:latin typeface="KaiTi" panose="02010609060101010101" pitchFamily="49" charset="-122"/>
                <a:ea typeface="KaiTi" panose="02010609060101010101" pitchFamily="49" charset="-122"/>
              </a:rPr>
              <a:t>中有话对亚伯兰</a:t>
            </a:r>
            <a:r>
              <a:rPr lang="zh-CN" altLang="en-US" sz="3200" dirty="0" smtClean="0">
                <a:latin typeface="KaiTi" panose="02010609060101010101" pitchFamily="49" charset="-122"/>
                <a:ea typeface="KaiTi" panose="02010609060101010101" pitchFamily="49" charset="-122"/>
              </a:rPr>
              <a:t>说</a:t>
            </a:r>
            <a:endParaRPr lang="en-US" sz="3200" dirty="0">
              <a:latin typeface="KaiTi" panose="02010609060101010101" pitchFamily="49" charset="-122"/>
              <a:ea typeface="KaiTi" panose="02010609060101010101" pitchFamily="49" charset="-122"/>
            </a:endParaRPr>
          </a:p>
        </p:txBody>
      </p:sp>
      <p:sp>
        <p:nvSpPr>
          <p:cNvPr id="11" name="Rectangle 10"/>
          <p:cNvSpPr/>
          <p:nvPr/>
        </p:nvSpPr>
        <p:spPr>
          <a:xfrm>
            <a:off x="0" y="4741829"/>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你不要</a:t>
            </a:r>
            <a:r>
              <a:rPr lang="zh-CN" altLang="en-US" sz="3200" b="1" dirty="0">
                <a:latin typeface="KaiTi" panose="02010609060101010101" pitchFamily="49" charset="-122"/>
                <a:ea typeface="KaiTi" panose="02010609060101010101" pitchFamily="49" charset="-122"/>
              </a:rPr>
              <a:t>惧</a:t>
            </a:r>
            <a:r>
              <a:rPr lang="zh-CN" altLang="en-US" sz="3200" b="1" dirty="0" smtClean="0">
                <a:latin typeface="KaiTi" panose="02010609060101010101" pitchFamily="49" charset="-122"/>
                <a:ea typeface="KaiTi" panose="02010609060101010101" pitchFamily="49" charset="-122"/>
              </a:rPr>
              <a:t>怕？</a:t>
            </a:r>
            <a:endParaRPr lang="en-US" sz="3200" b="1" dirty="0">
              <a:latin typeface="KaiTi" panose="02010609060101010101" pitchFamily="49" charset="-122"/>
              <a:ea typeface="KaiTi" panose="02010609060101010101" pitchFamily="49" charset="-122"/>
            </a:endParaRPr>
          </a:p>
        </p:txBody>
      </p:sp>
      <p:sp>
        <p:nvSpPr>
          <p:cNvPr id="12" name="Rectangle 11"/>
          <p:cNvSpPr/>
          <p:nvPr/>
        </p:nvSpPr>
        <p:spPr>
          <a:xfrm>
            <a:off x="0" y="5576780"/>
            <a:ext cx="12192000" cy="584775"/>
          </a:xfrm>
          <a:prstGeom prst="rect">
            <a:avLst/>
          </a:prstGeom>
        </p:spPr>
        <p:txBody>
          <a:bodyPr wrap="square">
            <a:spAutoFit/>
          </a:bodyPr>
          <a:lstStyle/>
          <a:p>
            <a:pPr algn="ctr"/>
            <a:r>
              <a:rPr lang="zh-CN" altLang="en-US" sz="3200" b="1" dirty="0" smtClean="0">
                <a:latin typeface="KaiTi" panose="02010609060101010101" pitchFamily="49" charset="-122"/>
                <a:ea typeface="KaiTi" panose="02010609060101010101" pitchFamily="49" charset="-122"/>
              </a:rPr>
              <a:t>这事</a:t>
            </a:r>
            <a:r>
              <a:rPr lang="zh-CN" altLang="en-US" sz="3200" dirty="0" smtClean="0">
                <a:latin typeface="KaiTi" panose="02010609060101010101" pitchFamily="49" charset="-122"/>
                <a:ea typeface="KaiTi" panose="02010609060101010101" pitchFamily="49" charset="-122"/>
              </a:rPr>
              <a:t>以后</a:t>
            </a:r>
            <a:endParaRPr lang="en-US" sz="3200" b="1" dirty="0">
              <a:latin typeface="KaiTi" panose="02010609060101010101" pitchFamily="49" charset="-122"/>
              <a:ea typeface="KaiTi" panose="02010609060101010101" pitchFamily="49" charset="-122"/>
            </a:endParaRPr>
          </a:p>
        </p:txBody>
      </p:sp>
      <p:sp>
        <p:nvSpPr>
          <p:cNvPr id="2" name="Rectangle 1"/>
          <p:cNvSpPr/>
          <p:nvPr/>
        </p:nvSpPr>
        <p:spPr>
          <a:xfrm>
            <a:off x="0" y="567084"/>
            <a:ext cx="12192000" cy="584775"/>
          </a:xfrm>
          <a:prstGeom prst="rect">
            <a:avLst/>
          </a:prstGeom>
        </p:spPr>
        <p:txBody>
          <a:bodyPr wrap="square">
            <a:spAutoFit/>
          </a:bodyPr>
          <a:lstStyle/>
          <a:p>
            <a:pPr algn="ct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这事以后，耶和华</a:t>
            </a:r>
            <a:r>
              <a:rPr lang="zh-CN" altLang="en-US" sz="3200" b="1" dirty="0">
                <a:solidFill>
                  <a:srgbClr val="7030A0"/>
                </a:solidFill>
                <a:latin typeface="KaiTi" panose="02010609060101010101" pitchFamily="49" charset="-122"/>
                <a:ea typeface="KaiTi" panose="02010609060101010101" pitchFamily="49" charset="-122"/>
                <a:cs typeface="Times New Roman" panose="02020603050405020304" pitchFamily="18" charset="0"/>
              </a:rPr>
              <a:t>在异象中有话对亚伯兰说</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，亚伯兰，</a:t>
            </a:r>
            <a:r>
              <a:rPr lang="zh-CN" altLang="en-US" sz="3200" b="1" dirty="0">
                <a:solidFill>
                  <a:srgbClr val="7030A0"/>
                </a:solidFill>
                <a:latin typeface="KaiTi" panose="02010609060101010101" pitchFamily="49" charset="-122"/>
                <a:ea typeface="KaiTi" panose="02010609060101010101" pitchFamily="49" charset="-122"/>
                <a:cs typeface="Times New Roman" panose="02020603050405020304" pitchFamily="18" charset="0"/>
              </a:rPr>
              <a:t>你不要惧</a:t>
            </a:r>
            <a:r>
              <a:rPr lang="zh-CN" altLang="en-US" sz="3200" b="1"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怕</a:t>
            </a:r>
            <a:endParaRPr lang="en-US" sz="3200" b="1" dirty="0">
              <a:solidFill>
                <a:srgbClr val="7030A0"/>
              </a:solidFill>
            </a:endParaRPr>
          </a:p>
        </p:txBody>
      </p:sp>
    </p:spTree>
    <p:extLst>
      <p:ext uri="{BB962C8B-B14F-4D97-AF65-F5344CB8AC3E}">
        <p14:creationId xmlns:p14="http://schemas.microsoft.com/office/powerpoint/2010/main" val="131831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88" y="-11162"/>
            <a:ext cx="1168400" cy="6858000"/>
          </a:xfrm>
        </p:spPr>
        <p:txBody>
          <a:bodyPr/>
          <a:lstStyle/>
          <a:p>
            <a:pPr algn="l"/>
            <a:r>
              <a:rPr kumimoji="1" lang="zh-CN" altLang="en-US" dirty="0">
                <a:solidFill>
                  <a:srgbClr val="000000"/>
                </a:solidFill>
                <a:latin typeface="KaiTi" panose="02010609060101010101" pitchFamily="49" charset="-122"/>
                <a:ea typeface="KaiTi" panose="02010609060101010101" pitchFamily="49" charset="-122"/>
                <a:cs typeface="Arial" panose="020B0604020202020204" pitchFamily="34" charset="0"/>
              </a:rPr>
              <a:t>四王与五王战</a:t>
            </a:r>
            <a:r>
              <a:rPr kumimoji="1" lang="zh-CN" altLang="en-US" dirty="0" smtClean="0">
                <a:solidFill>
                  <a:srgbClr val="000000"/>
                </a:solidFill>
                <a:latin typeface="KaiTi" panose="02010609060101010101" pitchFamily="49" charset="-122"/>
                <a:ea typeface="KaiTi" panose="02010609060101010101" pitchFamily="49" charset="-122"/>
                <a:cs typeface="Arial" panose="020B0604020202020204" pitchFamily="34" charset="0"/>
              </a:rPr>
              <a:t>争</a:t>
            </a:r>
            <a:endParaRPr lang="en-US" dirty="0"/>
          </a:p>
        </p:txBody>
      </p:sp>
      <p:pic>
        <p:nvPicPr>
          <p:cNvPr id="452612" name="Picture 4" descr="genesis_ur_of_the_chaldees"/>
          <p:cNvPicPr>
            <a:picLocks noChangeAspect="1" noChangeArrowheads="1"/>
          </p:cNvPicPr>
          <p:nvPr/>
        </p:nvPicPr>
        <p:blipFill rotWithShape="1">
          <a:blip r:embed="rId3">
            <a:extLst>
              <a:ext uri="{28A0092B-C50C-407E-A947-70E740481C1C}">
                <a14:useLocalDpi xmlns:a14="http://schemas.microsoft.com/office/drawing/2010/main" val="0"/>
              </a:ext>
            </a:extLst>
          </a:blip>
          <a:srcRect l="30910" t="697" r="10577" b="670"/>
          <a:stretch/>
        </p:blipFill>
        <p:spPr bwMode="auto">
          <a:xfrm>
            <a:off x="1390595" y="426244"/>
            <a:ext cx="5389686" cy="59404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52614" name="Oval 6"/>
          <p:cNvSpPr>
            <a:spLocks noChangeArrowheads="1"/>
          </p:cNvSpPr>
          <p:nvPr/>
        </p:nvSpPr>
        <p:spPr bwMode="auto">
          <a:xfrm rot="2833352">
            <a:off x="3926572" y="3066164"/>
            <a:ext cx="2482076" cy="1457678"/>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r>
              <a:rPr lang="zh-CN" altLang="en-US" sz="2800" b="1" dirty="0" smtClean="0">
                <a:solidFill>
                  <a:srgbClr val="FF0000"/>
                </a:solidFill>
                <a:latin typeface="KaiTi" panose="02010609060101010101" pitchFamily="49" charset="-122"/>
                <a:ea typeface="KaiTi" panose="02010609060101010101" pitchFamily="49" charset="-122"/>
                <a:cs typeface="Arial" panose="020B0604020202020204" pitchFamily="34" charset="0"/>
              </a:rPr>
              <a:t>北方四王</a:t>
            </a:r>
            <a:endParaRPr lang="en-US" sz="2800" b="1" dirty="0">
              <a:solidFill>
                <a:srgbClr val="FF0000"/>
              </a:solidFill>
              <a:latin typeface="KaiTi" panose="02010609060101010101" pitchFamily="49" charset="-122"/>
              <a:ea typeface="KaiTi" panose="02010609060101010101" pitchFamily="49" charset="-122"/>
              <a:cs typeface="Arial" panose="020B0604020202020204" pitchFamily="34" charset="0"/>
            </a:endParaRPr>
          </a:p>
        </p:txBody>
      </p:sp>
      <p:sp>
        <p:nvSpPr>
          <p:cNvPr id="11" name="Oval 6"/>
          <p:cNvSpPr>
            <a:spLocks noChangeArrowheads="1"/>
          </p:cNvSpPr>
          <p:nvPr/>
        </p:nvSpPr>
        <p:spPr bwMode="auto">
          <a:xfrm rot="2833352">
            <a:off x="2083934" y="1197642"/>
            <a:ext cx="865782" cy="1342663"/>
          </a:xfrm>
          <a:prstGeom prst="ellipse">
            <a:avLst/>
          </a:prstGeom>
          <a:noFill/>
          <a:ln w="76200">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14" name="Rectangle 13"/>
          <p:cNvSpPr/>
          <p:nvPr/>
        </p:nvSpPr>
        <p:spPr>
          <a:xfrm>
            <a:off x="2551648" y="4528027"/>
            <a:ext cx="1422184" cy="461665"/>
          </a:xfrm>
          <a:prstGeom prst="rect">
            <a:avLst/>
          </a:prstGeom>
        </p:spPr>
        <p:txBody>
          <a:bodyPr wrap="none">
            <a:spAutoFit/>
          </a:bodyPr>
          <a:lstStyle/>
          <a:p>
            <a:r>
              <a:rPr kumimoji="1" lang="zh-CN" altLang="en-US" sz="2400" b="1" dirty="0" smtClean="0">
                <a:solidFill>
                  <a:srgbClr val="FF0000"/>
                </a:solidFill>
                <a:latin typeface="KaiTi" panose="02010609060101010101" pitchFamily="49" charset="-122"/>
                <a:ea typeface="KaiTi" panose="02010609060101010101" pitchFamily="49" charset="-122"/>
                <a:cs typeface="Arial" panose="020B0604020202020204" pitchFamily="34" charset="0"/>
              </a:rPr>
              <a:t>迦南五王</a:t>
            </a:r>
            <a:endParaRPr lang="en-US" sz="2400" b="1" dirty="0">
              <a:solidFill>
                <a:srgbClr val="FF0000"/>
              </a:solidFill>
            </a:endParaRPr>
          </a:p>
        </p:txBody>
      </p:sp>
      <p:sp>
        <p:nvSpPr>
          <p:cNvPr id="16" name="Oval 15"/>
          <p:cNvSpPr/>
          <p:nvPr/>
        </p:nvSpPr>
        <p:spPr>
          <a:xfrm>
            <a:off x="2259623" y="4616451"/>
            <a:ext cx="332865" cy="2651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2150208" y="0"/>
            <a:ext cx="9701086" cy="6858000"/>
            <a:chOff x="2150208" y="0"/>
            <a:chExt cx="9701086" cy="6858000"/>
          </a:xfrm>
        </p:grpSpPr>
        <p:sp>
          <p:nvSpPr>
            <p:cNvPr id="5" name="Rectangle 4"/>
            <p:cNvSpPr/>
            <p:nvPr/>
          </p:nvSpPr>
          <p:spPr>
            <a:xfrm>
              <a:off x="2150208" y="3771900"/>
              <a:ext cx="951180" cy="166174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3101388" y="0"/>
              <a:ext cx="4706543" cy="377190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101388" y="5433646"/>
              <a:ext cx="4706543" cy="1413192"/>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731731" y="0"/>
              <a:ext cx="4119563" cy="6858000"/>
              <a:chOff x="7731731" y="0"/>
              <a:chExt cx="4119563" cy="6858000"/>
            </a:xfrm>
          </p:grpSpPr>
          <p:pic>
            <p:nvPicPr>
              <p:cNvPr id="17" name="Picture 2" descr="map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7931" y="0"/>
                <a:ext cx="3517900" cy="6858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18" name="Freeform 63"/>
              <p:cNvSpPr>
                <a:spLocks/>
              </p:cNvSpPr>
              <p:nvPr/>
            </p:nvSpPr>
            <p:spPr bwMode="auto">
              <a:xfrm>
                <a:off x="9135081" y="6750050"/>
                <a:ext cx="171450" cy="107950"/>
              </a:xfrm>
              <a:custGeom>
                <a:avLst/>
                <a:gdLst>
                  <a:gd name="T0" fmla="*/ 0 w 108"/>
                  <a:gd name="T1" fmla="*/ 68 h 68"/>
                  <a:gd name="T2" fmla="*/ 18 w 108"/>
                  <a:gd name="T3" fmla="*/ 54 h 68"/>
                  <a:gd name="T4" fmla="*/ 47 w 108"/>
                  <a:gd name="T5" fmla="*/ 39 h 68"/>
                  <a:gd name="T6" fmla="*/ 56 w 108"/>
                  <a:gd name="T7" fmla="*/ 18 h 68"/>
                  <a:gd name="T8" fmla="*/ 70 w 108"/>
                  <a:gd name="T9" fmla="*/ 0 h 68"/>
                  <a:gd name="T10" fmla="*/ 101 w 108"/>
                  <a:gd name="T11" fmla="*/ 7 h 68"/>
                  <a:gd name="T12" fmla="*/ 108 w 108"/>
                  <a:gd name="T13" fmla="*/ 27 h 68"/>
                  <a:gd name="T14" fmla="*/ 93 w 108"/>
                  <a:gd name="T15" fmla="*/ 57 h 68"/>
                  <a:gd name="T16" fmla="*/ 86 w 108"/>
                  <a:gd name="T17" fmla="*/ 68 h 68"/>
                  <a:gd name="T18" fmla="*/ 0 w 108"/>
                  <a:gd name="T19"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68">
                    <a:moveTo>
                      <a:pt x="0" y="68"/>
                    </a:moveTo>
                    <a:lnTo>
                      <a:pt x="18" y="54"/>
                    </a:lnTo>
                    <a:lnTo>
                      <a:pt x="47" y="39"/>
                    </a:lnTo>
                    <a:lnTo>
                      <a:pt x="56" y="18"/>
                    </a:lnTo>
                    <a:lnTo>
                      <a:pt x="70" y="0"/>
                    </a:lnTo>
                    <a:lnTo>
                      <a:pt x="101" y="7"/>
                    </a:lnTo>
                    <a:lnTo>
                      <a:pt x="108" y="27"/>
                    </a:lnTo>
                    <a:lnTo>
                      <a:pt x="93" y="57"/>
                    </a:lnTo>
                    <a:lnTo>
                      <a:pt x="86" y="68"/>
                    </a:lnTo>
                    <a:lnTo>
                      <a:pt x="0" y="68"/>
                    </a:lnTo>
                    <a:close/>
                  </a:path>
                </a:pathLst>
              </a:custGeom>
              <a:solidFill>
                <a:srgbClr val="336699">
                  <a:alpha val="50000"/>
                </a:srgbClr>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19" name="Freeform 3"/>
              <p:cNvSpPr>
                <a:spLocks/>
              </p:cNvSpPr>
              <p:nvPr/>
            </p:nvSpPr>
            <p:spPr bwMode="auto">
              <a:xfrm>
                <a:off x="9805007" y="3055939"/>
                <a:ext cx="333375" cy="1182687"/>
              </a:xfrm>
              <a:custGeom>
                <a:avLst/>
                <a:gdLst>
                  <a:gd name="T0" fmla="*/ 154 w 210"/>
                  <a:gd name="T1" fmla="*/ 0 h 745"/>
                  <a:gd name="T2" fmla="*/ 106 w 210"/>
                  <a:gd name="T3" fmla="*/ 45 h 745"/>
                  <a:gd name="T4" fmla="*/ 90 w 210"/>
                  <a:gd name="T5" fmla="*/ 75 h 745"/>
                  <a:gd name="T6" fmla="*/ 85 w 210"/>
                  <a:gd name="T7" fmla="*/ 110 h 745"/>
                  <a:gd name="T8" fmla="*/ 59 w 210"/>
                  <a:gd name="T9" fmla="*/ 166 h 745"/>
                  <a:gd name="T10" fmla="*/ 48 w 210"/>
                  <a:gd name="T11" fmla="*/ 190 h 745"/>
                  <a:gd name="T12" fmla="*/ 53 w 210"/>
                  <a:gd name="T13" fmla="*/ 222 h 745"/>
                  <a:gd name="T14" fmla="*/ 39 w 210"/>
                  <a:gd name="T15" fmla="*/ 249 h 745"/>
                  <a:gd name="T16" fmla="*/ 43 w 210"/>
                  <a:gd name="T17" fmla="*/ 312 h 745"/>
                  <a:gd name="T18" fmla="*/ 43 w 210"/>
                  <a:gd name="T19" fmla="*/ 334 h 745"/>
                  <a:gd name="T20" fmla="*/ 35 w 210"/>
                  <a:gd name="T21" fmla="*/ 347 h 745"/>
                  <a:gd name="T22" fmla="*/ 34 w 210"/>
                  <a:gd name="T23" fmla="*/ 389 h 745"/>
                  <a:gd name="T24" fmla="*/ 34 w 210"/>
                  <a:gd name="T25" fmla="*/ 422 h 745"/>
                  <a:gd name="T26" fmla="*/ 40 w 210"/>
                  <a:gd name="T27" fmla="*/ 472 h 745"/>
                  <a:gd name="T28" fmla="*/ 32 w 210"/>
                  <a:gd name="T29" fmla="*/ 505 h 745"/>
                  <a:gd name="T30" fmla="*/ 13 w 210"/>
                  <a:gd name="T31" fmla="*/ 558 h 745"/>
                  <a:gd name="T32" fmla="*/ 0 w 210"/>
                  <a:gd name="T33" fmla="*/ 603 h 745"/>
                  <a:gd name="T34" fmla="*/ 19 w 210"/>
                  <a:gd name="T35" fmla="*/ 659 h 745"/>
                  <a:gd name="T36" fmla="*/ 59 w 210"/>
                  <a:gd name="T37" fmla="*/ 731 h 745"/>
                  <a:gd name="T38" fmla="*/ 103 w 210"/>
                  <a:gd name="T39" fmla="*/ 745 h 745"/>
                  <a:gd name="T40" fmla="*/ 154 w 210"/>
                  <a:gd name="T41" fmla="*/ 731 h 745"/>
                  <a:gd name="T42" fmla="*/ 151 w 210"/>
                  <a:gd name="T43" fmla="*/ 688 h 745"/>
                  <a:gd name="T44" fmla="*/ 155 w 210"/>
                  <a:gd name="T45" fmla="*/ 637 h 745"/>
                  <a:gd name="T46" fmla="*/ 154 w 210"/>
                  <a:gd name="T47" fmla="*/ 609 h 745"/>
                  <a:gd name="T48" fmla="*/ 107 w 210"/>
                  <a:gd name="T49" fmla="*/ 585 h 745"/>
                  <a:gd name="T50" fmla="*/ 83 w 210"/>
                  <a:gd name="T51" fmla="*/ 558 h 745"/>
                  <a:gd name="T52" fmla="*/ 88 w 210"/>
                  <a:gd name="T53" fmla="*/ 515 h 745"/>
                  <a:gd name="T54" fmla="*/ 123 w 210"/>
                  <a:gd name="T55" fmla="*/ 470 h 745"/>
                  <a:gd name="T56" fmla="*/ 125 w 210"/>
                  <a:gd name="T57" fmla="*/ 496 h 745"/>
                  <a:gd name="T58" fmla="*/ 128 w 210"/>
                  <a:gd name="T59" fmla="*/ 513 h 745"/>
                  <a:gd name="T60" fmla="*/ 152 w 210"/>
                  <a:gd name="T61" fmla="*/ 513 h 745"/>
                  <a:gd name="T62" fmla="*/ 168 w 210"/>
                  <a:gd name="T63" fmla="*/ 475 h 745"/>
                  <a:gd name="T64" fmla="*/ 173 w 210"/>
                  <a:gd name="T65" fmla="*/ 430 h 745"/>
                  <a:gd name="T66" fmla="*/ 173 w 210"/>
                  <a:gd name="T67" fmla="*/ 393 h 745"/>
                  <a:gd name="T68" fmla="*/ 191 w 210"/>
                  <a:gd name="T69" fmla="*/ 363 h 745"/>
                  <a:gd name="T70" fmla="*/ 191 w 210"/>
                  <a:gd name="T71" fmla="*/ 334 h 745"/>
                  <a:gd name="T72" fmla="*/ 178 w 210"/>
                  <a:gd name="T73" fmla="*/ 246 h 745"/>
                  <a:gd name="T74" fmla="*/ 183 w 210"/>
                  <a:gd name="T75" fmla="*/ 209 h 745"/>
                  <a:gd name="T76" fmla="*/ 189 w 210"/>
                  <a:gd name="T77" fmla="*/ 163 h 745"/>
                  <a:gd name="T78" fmla="*/ 192 w 210"/>
                  <a:gd name="T79" fmla="*/ 115 h 745"/>
                  <a:gd name="T80" fmla="*/ 203 w 210"/>
                  <a:gd name="T81" fmla="*/ 75 h 745"/>
                  <a:gd name="T82" fmla="*/ 210 w 210"/>
                  <a:gd name="T83" fmla="*/ 54 h 745"/>
                  <a:gd name="T84" fmla="*/ 210 w 210"/>
                  <a:gd name="T85" fmla="*/ 17 h 745"/>
                  <a:gd name="T86" fmla="*/ 154 w 210"/>
                  <a:gd name="T87"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0" h="745">
                    <a:moveTo>
                      <a:pt x="154" y="0"/>
                    </a:moveTo>
                    <a:lnTo>
                      <a:pt x="106" y="45"/>
                    </a:lnTo>
                    <a:lnTo>
                      <a:pt x="90" y="75"/>
                    </a:lnTo>
                    <a:lnTo>
                      <a:pt x="85" y="110"/>
                    </a:lnTo>
                    <a:lnTo>
                      <a:pt x="59" y="166"/>
                    </a:lnTo>
                    <a:lnTo>
                      <a:pt x="48" y="190"/>
                    </a:lnTo>
                    <a:lnTo>
                      <a:pt x="53" y="222"/>
                    </a:lnTo>
                    <a:lnTo>
                      <a:pt x="39" y="249"/>
                    </a:lnTo>
                    <a:lnTo>
                      <a:pt x="43" y="312"/>
                    </a:lnTo>
                    <a:lnTo>
                      <a:pt x="43" y="334"/>
                    </a:lnTo>
                    <a:lnTo>
                      <a:pt x="35" y="347"/>
                    </a:lnTo>
                    <a:lnTo>
                      <a:pt x="34" y="389"/>
                    </a:lnTo>
                    <a:lnTo>
                      <a:pt x="34" y="422"/>
                    </a:lnTo>
                    <a:lnTo>
                      <a:pt x="40" y="472"/>
                    </a:lnTo>
                    <a:lnTo>
                      <a:pt x="32" y="505"/>
                    </a:lnTo>
                    <a:lnTo>
                      <a:pt x="13" y="558"/>
                    </a:lnTo>
                    <a:lnTo>
                      <a:pt x="0" y="603"/>
                    </a:lnTo>
                    <a:lnTo>
                      <a:pt x="19" y="659"/>
                    </a:lnTo>
                    <a:lnTo>
                      <a:pt x="59" y="731"/>
                    </a:lnTo>
                    <a:lnTo>
                      <a:pt x="103" y="745"/>
                    </a:lnTo>
                    <a:lnTo>
                      <a:pt x="154" y="731"/>
                    </a:lnTo>
                    <a:lnTo>
                      <a:pt x="151" y="688"/>
                    </a:lnTo>
                    <a:lnTo>
                      <a:pt x="155" y="637"/>
                    </a:lnTo>
                    <a:lnTo>
                      <a:pt x="154" y="609"/>
                    </a:lnTo>
                    <a:lnTo>
                      <a:pt x="107" y="585"/>
                    </a:lnTo>
                    <a:lnTo>
                      <a:pt x="83" y="558"/>
                    </a:lnTo>
                    <a:lnTo>
                      <a:pt x="88" y="515"/>
                    </a:lnTo>
                    <a:lnTo>
                      <a:pt x="123" y="470"/>
                    </a:lnTo>
                    <a:lnTo>
                      <a:pt x="125" y="496"/>
                    </a:lnTo>
                    <a:lnTo>
                      <a:pt x="128" y="513"/>
                    </a:lnTo>
                    <a:lnTo>
                      <a:pt x="152" y="513"/>
                    </a:lnTo>
                    <a:lnTo>
                      <a:pt x="168" y="475"/>
                    </a:lnTo>
                    <a:lnTo>
                      <a:pt x="173" y="430"/>
                    </a:lnTo>
                    <a:lnTo>
                      <a:pt x="173" y="393"/>
                    </a:lnTo>
                    <a:lnTo>
                      <a:pt x="191" y="363"/>
                    </a:lnTo>
                    <a:lnTo>
                      <a:pt x="191" y="334"/>
                    </a:lnTo>
                    <a:lnTo>
                      <a:pt x="178" y="246"/>
                    </a:lnTo>
                    <a:lnTo>
                      <a:pt x="183" y="209"/>
                    </a:lnTo>
                    <a:lnTo>
                      <a:pt x="189" y="163"/>
                    </a:lnTo>
                    <a:lnTo>
                      <a:pt x="192" y="115"/>
                    </a:lnTo>
                    <a:lnTo>
                      <a:pt x="203" y="75"/>
                    </a:lnTo>
                    <a:lnTo>
                      <a:pt x="210" y="54"/>
                    </a:lnTo>
                    <a:lnTo>
                      <a:pt x="210" y="17"/>
                    </a:lnTo>
                    <a:lnTo>
                      <a:pt x="154" y="0"/>
                    </a:lnTo>
                    <a:close/>
                  </a:path>
                </a:pathLst>
              </a:custGeom>
              <a:solidFill>
                <a:srgbClr val="336699">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20" name="Oval 5"/>
              <p:cNvSpPr>
                <a:spLocks noChangeArrowheads="1"/>
              </p:cNvSpPr>
              <p:nvPr/>
            </p:nvSpPr>
            <p:spPr bwMode="auto">
              <a:xfrm>
                <a:off x="9822469" y="4009211"/>
                <a:ext cx="266700" cy="250051"/>
              </a:xfrm>
              <a:prstGeom prst="ellipse">
                <a:avLst/>
              </a:prstGeom>
              <a:noFill/>
              <a:ln w="38100">
                <a:solidFill>
                  <a:srgbClr val="FF0000"/>
                </a:solidFill>
                <a:round/>
                <a:headEnd/>
                <a:tailEnd/>
              </a:ln>
              <a:effectLst/>
              <a:extLst>
                <a:ext uri="{909E8E84-426E-40DD-AFC4-6F175D3DCCD1}">
                  <a14:hiddenFill xmlns:a14="http://schemas.microsoft.com/office/drawing/2010/main">
                    <a:solidFill>
                      <a:srgbClr val="FFFF00">
                        <a:alpha val="3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21" name="Freeform 7"/>
              <p:cNvSpPr>
                <a:spLocks/>
              </p:cNvSpPr>
              <p:nvPr/>
            </p:nvSpPr>
            <p:spPr bwMode="auto">
              <a:xfrm>
                <a:off x="10044719" y="1220789"/>
                <a:ext cx="169862" cy="300037"/>
              </a:xfrm>
              <a:custGeom>
                <a:avLst/>
                <a:gdLst>
                  <a:gd name="T0" fmla="*/ 30 w 107"/>
                  <a:gd name="T1" fmla="*/ 12 h 189"/>
                  <a:gd name="T2" fmla="*/ 82 w 107"/>
                  <a:gd name="T3" fmla="*/ 0 h 189"/>
                  <a:gd name="T4" fmla="*/ 107 w 107"/>
                  <a:gd name="T5" fmla="*/ 27 h 189"/>
                  <a:gd name="T6" fmla="*/ 103 w 107"/>
                  <a:gd name="T7" fmla="*/ 105 h 189"/>
                  <a:gd name="T8" fmla="*/ 94 w 107"/>
                  <a:gd name="T9" fmla="*/ 161 h 189"/>
                  <a:gd name="T10" fmla="*/ 59 w 107"/>
                  <a:gd name="T11" fmla="*/ 189 h 189"/>
                  <a:gd name="T12" fmla="*/ 38 w 107"/>
                  <a:gd name="T13" fmla="*/ 167 h 189"/>
                  <a:gd name="T14" fmla="*/ 23 w 107"/>
                  <a:gd name="T15" fmla="*/ 129 h 189"/>
                  <a:gd name="T16" fmla="*/ 0 w 107"/>
                  <a:gd name="T17" fmla="*/ 65 h 189"/>
                  <a:gd name="T18" fmla="*/ 30 w 107"/>
                  <a:gd name="T19" fmla="*/ 1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89">
                    <a:moveTo>
                      <a:pt x="30" y="12"/>
                    </a:moveTo>
                    <a:lnTo>
                      <a:pt x="82" y="0"/>
                    </a:lnTo>
                    <a:lnTo>
                      <a:pt x="107" y="27"/>
                    </a:lnTo>
                    <a:lnTo>
                      <a:pt x="103" y="105"/>
                    </a:lnTo>
                    <a:lnTo>
                      <a:pt x="94" y="161"/>
                    </a:lnTo>
                    <a:lnTo>
                      <a:pt x="59" y="189"/>
                    </a:lnTo>
                    <a:lnTo>
                      <a:pt x="38" y="167"/>
                    </a:lnTo>
                    <a:lnTo>
                      <a:pt x="23" y="129"/>
                    </a:lnTo>
                    <a:lnTo>
                      <a:pt x="0" y="65"/>
                    </a:lnTo>
                    <a:lnTo>
                      <a:pt x="30" y="12"/>
                    </a:lnTo>
                    <a:close/>
                  </a:path>
                </a:pathLst>
              </a:custGeom>
              <a:solidFill>
                <a:srgbClr val="336699">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22" name="Freeform 8"/>
              <p:cNvSpPr>
                <a:spLocks/>
              </p:cNvSpPr>
              <p:nvPr/>
            </p:nvSpPr>
            <p:spPr bwMode="auto">
              <a:xfrm>
                <a:off x="9335106" y="52389"/>
                <a:ext cx="1881188" cy="6688137"/>
              </a:xfrm>
              <a:custGeom>
                <a:avLst/>
                <a:gdLst>
                  <a:gd name="T0" fmla="*/ 1185 w 1185"/>
                  <a:gd name="T1" fmla="*/ 0 h 4213"/>
                  <a:gd name="T2" fmla="*/ 1095 w 1185"/>
                  <a:gd name="T3" fmla="*/ 164 h 4213"/>
                  <a:gd name="T4" fmla="*/ 1070 w 1185"/>
                  <a:gd name="T5" fmla="*/ 370 h 4213"/>
                  <a:gd name="T6" fmla="*/ 922 w 1185"/>
                  <a:gd name="T7" fmla="*/ 609 h 4213"/>
                  <a:gd name="T8" fmla="*/ 848 w 1185"/>
                  <a:gd name="T9" fmla="*/ 930 h 4213"/>
                  <a:gd name="T10" fmla="*/ 866 w 1185"/>
                  <a:gd name="T11" fmla="*/ 1081 h 4213"/>
                  <a:gd name="T12" fmla="*/ 815 w 1185"/>
                  <a:gd name="T13" fmla="*/ 1317 h 4213"/>
                  <a:gd name="T14" fmla="*/ 757 w 1185"/>
                  <a:gd name="T15" fmla="*/ 1498 h 4213"/>
                  <a:gd name="T16" fmla="*/ 807 w 1185"/>
                  <a:gd name="T17" fmla="*/ 1728 h 4213"/>
                  <a:gd name="T18" fmla="*/ 725 w 1185"/>
                  <a:gd name="T19" fmla="*/ 1948 h 4213"/>
                  <a:gd name="T20" fmla="*/ 725 w 1185"/>
                  <a:gd name="T21" fmla="*/ 2164 h 4213"/>
                  <a:gd name="T22" fmla="*/ 667 w 1185"/>
                  <a:gd name="T23" fmla="*/ 2386 h 4213"/>
                  <a:gd name="T24" fmla="*/ 609 w 1185"/>
                  <a:gd name="T25" fmla="*/ 2477 h 4213"/>
                  <a:gd name="T26" fmla="*/ 597 w 1185"/>
                  <a:gd name="T27" fmla="*/ 2594 h 4213"/>
                  <a:gd name="T28" fmla="*/ 639 w 1185"/>
                  <a:gd name="T29" fmla="*/ 2668 h 4213"/>
                  <a:gd name="T30" fmla="*/ 594 w 1185"/>
                  <a:gd name="T31" fmla="*/ 2713 h 4213"/>
                  <a:gd name="T32" fmla="*/ 585 w 1185"/>
                  <a:gd name="T33" fmla="*/ 2806 h 4213"/>
                  <a:gd name="T34" fmla="*/ 546 w 1185"/>
                  <a:gd name="T35" fmla="*/ 2927 h 4213"/>
                  <a:gd name="T36" fmla="*/ 568 w 1185"/>
                  <a:gd name="T37" fmla="*/ 3003 h 4213"/>
                  <a:gd name="T38" fmla="*/ 469 w 1185"/>
                  <a:gd name="T39" fmla="*/ 3217 h 4213"/>
                  <a:gd name="T40" fmla="*/ 453 w 1185"/>
                  <a:gd name="T41" fmla="*/ 3484 h 4213"/>
                  <a:gd name="T42" fmla="*/ 408 w 1185"/>
                  <a:gd name="T43" fmla="*/ 3791 h 4213"/>
                  <a:gd name="T44" fmla="*/ 299 w 1185"/>
                  <a:gd name="T45" fmla="*/ 3919 h 4213"/>
                  <a:gd name="T46" fmla="*/ 231 w 1185"/>
                  <a:gd name="T47" fmla="*/ 4057 h 4213"/>
                  <a:gd name="T48" fmla="*/ 140 w 1185"/>
                  <a:gd name="T49" fmla="*/ 4180 h 4213"/>
                  <a:gd name="T50" fmla="*/ 0 w 1185"/>
                  <a:gd name="T51" fmla="*/ 4213 h 4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5" h="4213">
                    <a:moveTo>
                      <a:pt x="1185" y="0"/>
                    </a:moveTo>
                    <a:cubicBezTo>
                      <a:pt x="1149" y="51"/>
                      <a:pt x="1114" y="102"/>
                      <a:pt x="1095" y="164"/>
                    </a:cubicBezTo>
                    <a:cubicBezTo>
                      <a:pt x="1076" y="226"/>
                      <a:pt x="1099" y="296"/>
                      <a:pt x="1070" y="370"/>
                    </a:cubicBezTo>
                    <a:cubicBezTo>
                      <a:pt x="1041" y="444"/>
                      <a:pt x="959" y="516"/>
                      <a:pt x="922" y="609"/>
                    </a:cubicBezTo>
                    <a:cubicBezTo>
                      <a:pt x="885" y="702"/>
                      <a:pt x="857" y="851"/>
                      <a:pt x="848" y="930"/>
                    </a:cubicBezTo>
                    <a:cubicBezTo>
                      <a:pt x="839" y="1009"/>
                      <a:pt x="871" y="1017"/>
                      <a:pt x="866" y="1081"/>
                    </a:cubicBezTo>
                    <a:cubicBezTo>
                      <a:pt x="861" y="1145"/>
                      <a:pt x="833" y="1248"/>
                      <a:pt x="815" y="1317"/>
                    </a:cubicBezTo>
                    <a:cubicBezTo>
                      <a:pt x="797" y="1386"/>
                      <a:pt x="758" y="1430"/>
                      <a:pt x="757" y="1498"/>
                    </a:cubicBezTo>
                    <a:cubicBezTo>
                      <a:pt x="756" y="1566"/>
                      <a:pt x="812" y="1653"/>
                      <a:pt x="807" y="1728"/>
                    </a:cubicBezTo>
                    <a:cubicBezTo>
                      <a:pt x="802" y="1803"/>
                      <a:pt x="739" y="1875"/>
                      <a:pt x="725" y="1948"/>
                    </a:cubicBezTo>
                    <a:cubicBezTo>
                      <a:pt x="711" y="2021"/>
                      <a:pt x="735" y="2091"/>
                      <a:pt x="725" y="2164"/>
                    </a:cubicBezTo>
                    <a:cubicBezTo>
                      <a:pt x="715" y="2237"/>
                      <a:pt x="686" y="2334"/>
                      <a:pt x="667" y="2386"/>
                    </a:cubicBezTo>
                    <a:cubicBezTo>
                      <a:pt x="648" y="2438"/>
                      <a:pt x="621" y="2442"/>
                      <a:pt x="609" y="2477"/>
                    </a:cubicBezTo>
                    <a:cubicBezTo>
                      <a:pt x="597" y="2512"/>
                      <a:pt x="592" y="2562"/>
                      <a:pt x="597" y="2594"/>
                    </a:cubicBezTo>
                    <a:cubicBezTo>
                      <a:pt x="602" y="2626"/>
                      <a:pt x="639" y="2648"/>
                      <a:pt x="639" y="2668"/>
                    </a:cubicBezTo>
                    <a:cubicBezTo>
                      <a:pt x="639" y="2688"/>
                      <a:pt x="603" y="2690"/>
                      <a:pt x="594" y="2713"/>
                    </a:cubicBezTo>
                    <a:cubicBezTo>
                      <a:pt x="585" y="2736"/>
                      <a:pt x="593" y="2770"/>
                      <a:pt x="585" y="2806"/>
                    </a:cubicBezTo>
                    <a:cubicBezTo>
                      <a:pt x="577" y="2842"/>
                      <a:pt x="549" y="2894"/>
                      <a:pt x="546" y="2927"/>
                    </a:cubicBezTo>
                    <a:cubicBezTo>
                      <a:pt x="543" y="2960"/>
                      <a:pt x="581" y="2955"/>
                      <a:pt x="568" y="3003"/>
                    </a:cubicBezTo>
                    <a:cubicBezTo>
                      <a:pt x="555" y="3051"/>
                      <a:pt x="488" y="3137"/>
                      <a:pt x="469" y="3217"/>
                    </a:cubicBezTo>
                    <a:cubicBezTo>
                      <a:pt x="450" y="3297"/>
                      <a:pt x="463" y="3388"/>
                      <a:pt x="453" y="3484"/>
                    </a:cubicBezTo>
                    <a:cubicBezTo>
                      <a:pt x="443" y="3580"/>
                      <a:pt x="434" y="3719"/>
                      <a:pt x="408" y="3791"/>
                    </a:cubicBezTo>
                    <a:cubicBezTo>
                      <a:pt x="382" y="3863"/>
                      <a:pt x="329" y="3875"/>
                      <a:pt x="299" y="3919"/>
                    </a:cubicBezTo>
                    <a:cubicBezTo>
                      <a:pt x="269" y="3963"/>
                      <a:pt x="257" y="4013"/>
                      <a:pt x="231" y="4057"/>
                    </a:cubicBezTo>
                    <a:cubicBezTo>
                      <a:pt x="205" y="4101"/>
                      <a:pt x="178" y="4154"/>
                      <a:pt x="140" y="4180"/>
                    </a:cubicBezTo>
                    <a:cubicBezTo>
                      <a:pt x="102" y="4206"/>
                      <a:pt x="141" y="4194"/>
                      <a:pt x="0" y="4213"/>
                    </a:cubicBezTo>
                  </a:path>
                </a:pathLst>
              </a:custGeom>
              <a:noFill/>
              <a:ln w="38100" cmpd="sng">
                <a:solidFill>
                  <a:srgbClr val="FF0000">
                    <a:alpha val="70000"/>
                  </a:srgbClr>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23" name="Freeform 9"/>
              <p:cNvSpPr>
                <a:spLocks/>
              </p:cNvSpPr>
              <p:nvPr/>
            </p:nvSpPr>
            <p:spPr bwMode="auto">
              <a:xfrm>
                <a:off x="8552469" y="4884739"/>
                <a:ext cx="819150" cy="1855787"/>
              </a:xfrm>
              <a:custGeom>
                <a:avLst/>
                <a:gdLst>
                  <a:gd name="T0" fmla="*/ 469 w 516"/>
                  <a:gd name="T1" fmla="*/ 1169 h 1169"/>
                  <a:gd name="T2" fmla="*/ 472 w 516"/>
                  <a:gd name="T3" fmla="*/ 968 h 1169"/>
                  <a:gd name="T4" fmla="*/ 510 w 516"/>
                  <a:gd name="T5" fmla="*/ 873 h 1169"/>
                  <a:gd name="T6" fmla="*/ 436 w 516"/>
                  <a:gd name="T7" fmla="*/ 741 h 1169"/>
                  <a:gd name="T8" fmla="*/ 293 w 516"/>
                  <a:gd name="T9" fmla="*/ 661 h 1169"/>
                  <a:gd name="T10" fmla="*/ 258 w 516"/>
                  <a:gd name="T11" fmla="*/ 513 h 1169"/>
                  <a:gd name="T12" fmla="*/ 214 w 516"/>
                  <a:gd name="T13" fmla="*/ 363 h 1169"/>
                  <a:gd name="T14" fmla="*/ 222 w 516"/>
                  <a:gd name="T15" fmla="*/ 198 h 1169"/>
                  <a:gd name="T16" fmla="*/ 74 w 516"/>
                  <a:gd name="T17" fmla="*/ 99 h 1169"/>
                  <a:gd name="T18" fmla="*/ 0 w 516"/>
                  <a:gd name="T19" fmla="*/ 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1169">
                    <a:moveTo>
                      <a:pt x="469" y="1169"/>
                    </a:moveTo>
                    <a:cubicBezTo>
                      <a:pt x="469" y="1136"/>
                      <a:pt x="465" y="1017"/>
                      <a:pt x="472" y="968"/>
                    </a:cubicBezTo>
                    <a:cubicBezTo>
                      <a:pt x="479" y="919"/>
                      <a:pt x="516" y="911"/>
                      <a:pt x="510" y="873"/>
                    </a:cubicBezTo>
                    <a:cubicBezTo>
                      <a:pt x="504" y="835"/>
                      <a:pt x="472" y="776"/>
                      <a:pt x="436" y="741"/>
                    </a:cubicBezTo>
                    <a:cubicBezTo>
                      <a:pt x="400" y="706"/>
                      <a:pt x="323" y="699"/>
                      <a:pt x="293" y="661"/>
                    </a:cubicBezTo>
                    <a:cubicBezTo>
                      <a:pt x="263" y="623"/>
                      <a:pt x="271" y="563"/>
                      <a:pt x="258" y="513"/>
                    </a:cubicBezTo>
                    <a:cubicBezTo>
                      <a:pt x="245" y="463"/>
                      <a:pt x="220" y="415"/>
                      <a:pt x="214" y="363"/>
                    </a:cubicBezTo>
                    <a:cubicBezTo>
                      <a:pt x="208" y="311"/>
                      <a:pt x="245" y="242"/>
                      <a:pt x="222" y="198"/>
                    </a:cubicBezTo>
                    <a:cubicBezTo>
                      <a:pt x="199" y="154"/>
                      <a:pt x="111" y="132"/>
                      <a:pt x="74" y="99"/>
                    </a:cubicBezTo>
                    <a:cubicBezTo>
                      <a:pt x="37" y="66"/>
                      <a:pt x="12" y="17"/>
                      <a:pt x="0" y="0"/>
                    </a:cubicBezTo>
                  </a:path>
                </a:pathLst>
              </a:custGeom>
              <a:noFill/>
              <a:ln w="38100" cap="flat" cmpd="sng">
                <a:solidFill>
                  <a:srgbClr val="FF0000">
                    <a:alpha val="70000"/>
                  </a:srgb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24" name="Freeform 10"/>
              <p:cNvSpPr>
                <a:spLocks/>
              </p:cNvSpPr>
              <p:nvPr/>
            </p:nvSpPr>
            <p:spPr bwMode="auto">
              <a:xfrm>
                <a:off x="8539770" y="4211639"/>
                <a:ext cx="1423987" cy="669925"/>
              </a:xfrm>
              <a:custGeom>
                <a:avLst/>
                <a:gdLst>
                  <a:gd name="T0" fmla="*/ 0 w 897"/>
                  <a:gd name="T1" fmla="*/ 422 h 422"/>
                  <a:gd name="T2" fmla="*/ 96 w 897"/>
                  <a:gd name="T3" fmla="*/ 374 h 422"/>
                  <a:gd name="T4" fmla="*/ 192 w 897"/>
                  <a:gd name="T5" fmla="*/ 349 h 422"/>
                  <a:gd name="T6" fmla="*/ 263 w 897"/>
                  <a:gd name="T7" fmla="*/ 285 h 422"/>
                  <a:gd name="T8" fmla="*/ 279 w 897"/>
                  <a:gd name="T9" fmla="*/ 169 h 422"/>
                  <a:gd name="T10" fmla="*/ 365 w 897"/>
                  <a:gd name="T11" fmla="*/ 147 h 422"/>
                  <a:gd name="T12" fmla="*/ 439 w 897"/>
                  <a:gd name="T13" fmla="*/ 57 h 422"/>
                  <a:gd name="T14" fmla="*/ 567 w 897"/>
                  <a:gd name="T15" fmla="*/ 32 h 422"/>
                  <a:gd name="T16" fmla="*/ 656 w 897"/>
                  <a:gd name="T17" fmla="*/ 115 h 422"/>
                  <a:gd name="T18" fmla="*/ 692 w 897"/>
                  <a:gd name="T19" fmla="*/ 253 h 422"/>
                  <a:gd name="T20" fmla="*/ 724 w 897"/>
                  <a:gd name="T21" fmla="*/ 256 h 422"/>
                  <a:gd name="T22" fmla="*/ 765 w 897"/>
                  <a:gd name="T23" fmla="*/ 153 h 422"/>
                  <a:gd name="T24" fmla="*/ 897 w 897"/>
                  <a:gd name="T25"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7" h="422">
                    <a:moveTo>
                      <a:pt x="0" y="422"/>
                    </a:moveTo>
                    <a:cubicBezTo>
                      <a:pt x="32" y="404"/>
                      <a:pt x="64" y="386"/>
                      <a:pt x="96" y="374"/>
                    </a:cubicBezTo>
                    <a:cubicBezTo>
                      <a:pt x="128" y="362"/>
                      <a:pt x="164" y="364"/>
                      <a:pt x="192" y="349"/>
                    </a:cubicBezTo>
                    <a:cubicBezTo>
                      <a:pt x="220" y="334"/>
                      <a:pt x="249" y="315"/>
                      <a:pt x="263" y="285"/>
                    </a:cubicBezTo>
                    <a:cubicBezTo>
                      <a:pt x="277" y="255"/>
                      <a:pt x="262" y="192"/>
                      <a:pt x="279" y="169"/>
                    </a:cubicBezTo>
                    <a:cubicBezTo>
                      <a:pt x="296" y="146"/>
                      <a:pt x="338" y="166"/>
                      <a:pt x="365" y="147"/>
                    </a:cubicBezTo>
                    <a:cubicBezTo>
                      <a:pt x="392" y="128"/>
                      <a:pt x="405" y="76"/>
                      <a:pt x="439" y="57"/>
                    </a:cubicBezTo>
                    <a:cubicBezTo>
                      <a:pt x="473" y="38"/>
                      <a:pt x="531" y="22"/>
                      <a:pt x="567" y="32"/>
                    </a:cubicBezTo>
                    <a:cubicBezTo>
                      <a:pt x="603" y="42"/>
                      <a:pt x="635" y="78"/>
                      <a:pt x="656" y="115"/>
                    </a:cubicBezTo>
                    <a:cubicBezTo>
                      <a:pt x="677" y="152"/>
                      <a:pt x="681" y="229"/>
                      <a:pt x="692" y="253"/>
                    </a:cubicBezTo>
                    <a:cubicBezTo>
                      <a:pt x="703" y="277"/>
                      <a:pt x="712" y="273"/>
                      <a:pt x="724" y="256"/>
                    </a:cubicBezTo>
                    <a:cubicBezTo>
                      <a:pt x="736" y="239"/>
                      <a:pt x="736" y="196"/>
                      <a:pt x="765" y="153"/>
                    </a:cubicBezTo>
                    <a:cubicBezTo>
                      <a:pt x="794" y="110"/>
                      <a:pt x="869" y="32"/>
                      <a:pt x="897" y="0"/>
                    </a:cubicBezTo>
                  </a:path>
                </a:pathLst>
              </a:custGeom>
              <a:noFill/>
              <a:ln w="38100" cap="flat" cmpd="sng">
                <a:solidFill>
                  <a:srgbClr val="FF0000">
                    <a:alpha val="70000"/>
                  </a:srgb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26" name="Text Box 24"/>
              <p:cNvSpPr txBox="1">
                <a:spLocks noChangeArrowheads="1"/>
              </p:cNvSpPr>
              <p:nvPr/>
            </p:nvSpPr>
            <p:spPr bwMode="auto">
              <a:xfrm>
                <a:off x="10111394" y="1828801"/>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TW" altLang="en-US" sz="2000" dirty="0">
                    <a:solidFill>
                      <a:srgbClr val="A50021"/>
                    </a:solidFill>
                    <a:latin typeface="KaiTi" panose="02010609060101010101" pitchFamily="49" charset="-122"/>
                    <a:ea typeface="KaiTi" panose="02010609060101010101" pitchFamily="49" charset="-122"/>
                    <a:cs typeface="Arial" panose="020B0604020202020204" pitchFamily="34" charset="0"/>
                  </a:rPr>
                  <a:t>苏</a:t>
                </a:r>
              </a:p>
              <a:p>
                <a:pPr fontAlgn="base">
                  <a:spcBef>
                    <a:spcPct val="0"/>
                  </a:spcBef>
                  <a:spcAft>
                    <a:spcPct val="0"/>
                  </a:spcAft>
                </a:pPr>
                <a:r>
                  <a:rPr kumimoji="1" lang="zh-TW" altLang="en-US" sz="2000" dirty="0">
                    <a:solidFill>
                      <a:srgbClr val="A50021"/>
                    </a:solidFill>
                    <a:latin typeface="KaiTi" panose="02010609060101010101" pitchFamily="49" charset="-122"/>
                    <a:ea typeface="KaiTi" panose="02010609060101010101" pitchFamily="49" charset="-122"/>
                    <a:cs typeface="Arial" panose="020B0604020202020204" pitchFamily="34" charset="0"/>
                  </a:rPr>
                  <a:t>西</a:t>
                </a:r>
              </a:p>
              <a:p>
                <a:pPr fontAlgn="base">
                  <a:spcBef>
                    <a:spcPct val="0"/>
                  </a:spcBef>
                  <a:spcAft>
                    <a:spcPct val="0"/>
                  </a:spcAft>
                </a:pPr>
                <a:r>
                  <a:rPr kumimoji="1" lang="zh-TW" altLang="en-US" sz="2000" dirty="0">
                    <a:solidFill>
                      <a:srgbClr val="A50021"/>
                    </a:solidFill>
                    <a:latin typeface="KaiTi" panose="02010609060101010101" pitchFamily="49" charset="-122"/>
                    <a:ea typeface="KaiTi" panose="02010609060101010101" pitchFamily="49" charset="-122"/>
                    <a:cs typeface="Arial" panose="020B0604020202020204" pitchFamily="34" charset="0"/>
                  </a:rPr>
                  <a:t>人</a:t>
                </a:r>
              </a:p>
            </p:txBody>
          </p:sp>
          <p:sp>
            <p:nvSpPr>
              <p:cNvPr id="27" name="Text Box 26"/>
              <p:cNvSpPr txBox="1">
                <a:spLocks noChangeArrowheads="1"/>
              </p:cNvSpPr>
              <p:nvPr/>
            </p:nvSpPr>
            <p:spPr bwMode="auto">
              <a:xfrm>
                <a:off x="10568594" y="3087689"/>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以</a:t>
                </a:r>
              </a:p>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米</a:t>
                </a:r>
              </a:p>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人</a:t>
                </a:r>
              </a:p>
            </p:txBody>
          </p:sp>
          <p:sp>
            <p:nvSpPr>
              <p:cNvPr id="28" name="Text Box 28"/>
              <p:cNvSpPr txBox="1">
                <a:spLocks noChangeArrowheads="1"/>
              </p:cNvSpPr>
              <p:nvPr/>
            </p:nvSpPr>
            <p:spPr bwMode="auto">
              <a:xfrm>
                <a:off x="10251094" y="4616451"/>
                <a:ext cx="438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何</a:t>
                </a:r>
              </a:p>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利</a:t>
                </a:r>
              </a:p>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人</a:t>
                </a:r>
              </a:p>
            </p:txBody>
          </p:sp>
          <p:sp>
            <p:nvSpPr>
              <p:cNvPr id="29" name="Text Box 37"/>
              <p:cNvSpPr txBox="1">
                <a:spLocks noChangeArrowheads="1"/>
              </p:cNvSpPr>
              <p:nvPr/>
            </p:nvSpPr>
            <p:spPr bwMode="auto">
              <a:xfrm rot="19481053">
                <a:off x="7731731" y="4376739"/>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TW" altLang="en-US" sz="2000">
                    <a:solidFill>
                      <a:srgbClr val="A50021"/>
                    </a:solidFill>
                    <a:latin typeface="KaiTi" panose="02010609060101010101" pitchFamily="49" charset="-122"/>
                    <a:ea typeface="KaiTi" panose="02010609060101010101" pitchFamily="49" charset="-122"/>
                    <a:cs typeface="Arial" panose="020B0604020202020204" pitchFamily="34" charset="0"/>
                  </a:rPr>
                  <a:t>亚玛力人</a:t>
                </a:r>
              </a:p>
            </p:txBody>
          </p:sp>
          <p:sp>
            <p:nvSpPr>
              <p:cNvPr id="25" name="Text Box 22"/>
              <p:cNvSpPr txBox="1">
                <a:spLocks noChangeArrowheads="1"/>
              </p:cNvSpPr>
              <p:nvPr/>
            </p:nvSpPr>
            <p:spPr bwMode="auto">
              <a:xfrm>
                <a:off x="10651144" y="1317626"/>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TW" altLang="en-US" sz="2000" dirty="0">
                    <a:solidFill>
                      <a:srgbClr val="A50021"/>
                    </a:solidFill>
                    <a:latin typeface="KaiTi" panose="02010609060101010101" pitchFamily="49" charset="-122"/>
                    <a:ea typeface="KaiTi" panose="02010609060101010101" pitchFamily="49" charset="-122"/>
                    <a:cs typeface="Arial" panose="020B0604020202020204" pitchFamily="34" charset="0"/>
                  </a:rPr>
                  <a:t>利乏音人</a:t>
                </a:r>
              </a:p>
            </p:txBody>
          </p:sp>
          <p:sp>
            <p:nvSpPr>
              <p:cNvPr id="51" name="AutoShape 14" descr="Stationery"/>
              <p:cNvSpPr>
                <a:spLocks noChangeArrowheads="1"/>
              </p:cNvSpPr>
              <p:nvPr/>
            </p:nvSpPr>
            <p:spPr bwMode="auto">
              <a:xfrm>
                <a:off x="8165912" y="3267076"/>
                <a:ext cx="954088" cy="366713"/>
              </a:xfrm>
              <a:prstGeom prst="wedgeRectCallout">
                <a:avLst>
                  <a:gd name="adj1" fmla="val 81944"/>
                  <a:gd name="adj2" fmla="val -3681"/>
                </a:avLst>
              </a:prstGeom>
              <a:blipFill dpi="0" rotWithShape="1">
                <a:blip r:embed="rId5"/>
                <a:srcRect/>
                <a:tile tx="0" ty="0" sx="100000" sy="100000" flip="none" algn="tl"/>
              </a:blipFill>
              <a:ln w="9525" algn="ctr">
                <a:solidFill>
                  <a:schemeClr val="tx1"/>
                </a:solidFill>
                <a:miter lim="800000"/>
                <a:headEnd/>
                <a:tailEnd/>
              </a:ln>
              <a:effectLst>
                <a:outerShdw dist="35921" dir="2700000" algn="ctr" rotWithShape="0">
                  <a:schemeClr val="bg2"/>
                </a:outerShdw>
              </a:effectLst>
            </p:spPr>
            <p:txBody>
              <a:bodyPr/>
              <a:lstStyle/>
              <a:p>
                <a:pPr algn="ctr" fontAlgn="base">
                  <a:spcBef>
                    <a:spcPct val="0"/>
                  </a:spcBef>
                  <a:spcAft>
                    <a:spcPct val="20000"/>
                  </a:spcAft>
                </a:pPr>
                <a:r>
                  <a:rPr kumimoji="1" lang="zh-TW" altLang="en-US" dirty="0">
                    <a:solidFill>
                      <a:srgbClr val="000000"/>
                    </a:solidFill>
                    <a:latin typeface="KaiTi" panose="02010609060101010101" pitchFamily="49" charset="-122"/>
                    <a:ea typeface="KaiTi" panose="02010609060101010101" pitchFamily="49" charset="-122"/>
                    <a:cs typeface="Arial" panose="020B0604020202020204" pitchFamily="34" charset="0"/>
                  </a:rPr>
                  <a:t>希伯仑</a:t>
                </a:r>
              </a:p>
            </p:txBody>
          </p:sp>
        </p:grpSp>
      </p:grpSp>
    </p:spTree>
    <p:extLst>
      <p:ext uri="{BB962C8B-B14F-4D97-AF65-F5344CB8AC3E}">
        <p14:creationId xmlns:p14="http://schemas.microsoft.com/office/powerpoint/2010/main" val="373979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3394" name="Picture 2" descr="map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291" y="0"/>
            <a:ext cx="3517900" cy="6858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43395" name="Freeform 3"/>
          <p:cNvSpPr>
            <a:spLocks/>
          </p:cNvSpPr>
          <p:nvPr/>
        </p:nvSpPr>
        <p:spPr bwMode="auto">
          <a:xfrm>
            <a:off x="2958367" y="3055939"/>
            <a:ext cx="333375" cy="1182687"/>
          </a:xfrm>
          <a:custGeom>
            <a:avLst/>
            <a:gdLst>
              <a:gd name="T0" fmla="*/ 154 w 210"/>
              <a:gd name="T1" fmla="*/ 0 h 745"/>
              <a:gd name="T2" fmla="*/ 106 w 210"/>
              <a:gd name="T3" fmla="*/ 45 h 745"/>
              <a:gd name="T4" fmla="*/ 90 w 210"/>
              <a:gd name="T5" fmla="*/ 75 h 745"/>
              <a:gd name="T6" fmla="*/ 85 w 210"/>
              <a:gd name="T7" fmla="*/ 110 h 745"/>
              <a:gd name="T8" fmla="*/ 59 w 210"/>
              <a:gd name="T9" fmla="*/ 166 h 745"/>
              <a:gd name="T10" fmla="*/ 48 w 210"/>
              <a:gd name="T11" fmla="*/ 190 h 745"/>
              <a:gd name="T12" fmla="*/ 53 w 210"/>
              <a:gd name="T13" fmla="*/ 222 h 745"/>
              <a:gd name="T14" fmla="*/ 39 w 210"/>
              <a:gd name="T15" fmla="*/ 249 h 745"/>
              <a:gd name="T16" fmla="*/ 43 w 210"/>
              <a:gd name="T17" fmla="*/ 312 h 745"/>
              <a:gd name="T18" fmla="*/ 43 w 210"/>
              <a:gd name="T19" fmla="*/ 334 h 745"/>
              <a:gd name="T20" fmla="*/ 35 w 210"/>
              <a:gd name="T21" fmla="*/ 347 h 745"/>
              <a:gd name="T22" fmla="*/ 34 w 210"/>
              <a:gd name="T23" fmla="*/ 389 h 745"/>
              <a:gd name="T24" fmla="*/ 34 w 210"/>
              <a:gd name="T25" fmla="*/ 422 h 745"/>
              <a:gd name="T26" fmla="*/ 40 w 210"/>
              <a:gd name="T27" fmla="*/ 472 h 745"/>
              <a:gd name="T28" fmla="*/ 32 w 210"/>
              <a:gd name="T29" fmla="*/ 505 h 745"/>
              <a:gd name="T30" fmla="*/ 13 w 210"/>
              <a:gd name="T31" fmla="*/ 558 h 745"/>
              <a:gd name="T32" fmla="*/ 0 w 210"/>
              <a:gd name="T33" fmla="*/ 603 h 745"/>
              <a:gd name="T34" fmla="*/ 19 w 210"/>
              <a:gd name="T35" fmla="*/ 659 h 745"/>
              <a:gd name="T36" fmla="*/ 59 w 210"/>
              <a:gd name="T37" fmla="*/ 731 h 745"/>
              <a:gd name="T38" fmla="*/ 103 w 210"/>
              <a:gd name="T39" fmla="*/ 745 h 745"/>
              <a:gd name="T40" fmla="*/ 154 w 210"/>
              <a:gd name="T41" fmla="*/ 731 h 745"/>
              <a:gd name="T42" fmla="*/ 151 w 210"/>
              <a:gd name="T43" fmla="*/ 688 h 745"/>
              <a:gd name="T44" fmla="*/ 155 w 210"/>
              <a:gd name="T45" fmla="*/ 637 h 745"/>
              <a:gd name="T46" fmla="*/ 154 w 210"/>
              <a:gd name="T47" fmla="*/ 609 h 745"/>
              <a:gd name="T48" fmla="*/ 107 w 210"/>
              <a:gd name="T49" fmla="*/ 585 h 745"/>
              <a:gd name="T50" fmla="*/ 83 w 210"/>
              <a:gd name="T51" fmla="*/ 558 h 745"/>
              <a:gd name="T52" fmla="*/ 88 w 210"/>
              <a:gd name="T53" fmla="*/ 515 h 745"/>
              <a:gd name="T54" fmla="*/ 123 w 210"/>
              <a:gd name="T55" fmla="*/ 470 h 745"/>
              <a:gd name="T56" fmla="*/ 125 w 210"/>
              <a:gd name="T57" fmla="*/ 496 h 745"/>
              <a:gd name="T58" fmla="*/ 128 w 210"/>
              <a:gd name="T59" fmla="*/ 513 h 745"/>
              <a:gd name="T60" fmla="*/ 152 w 210"/>
              <a:gd name="T61" fmla="*/ 513 h 745"/>
              <a:gd name="T62" fmla="*/ 168 w 210"/>
              <a:gd name="T63" fmla="*/ 475 h 745"/>
              <a:gd name="T64" fmla="*/ 173 w 210"/>
              <a:gd name="T65" fmla="*/ 430 h 745"/>
              <a:gd name="T66" fmla="*/ 173 w 210"/>
              <a:gd name="T67" fmla="*/ 393 h 745"/>
              <a:gd name="T68" fmla="*/ 191 w 210"/>
              <a:gd name="T69" fmla="*/ 363 h 745"/>
              <a:gd name="T70" fmla="*/ 191 w 210"/>
              <a:gd name="T71" fmla="*/ 334 h 745"/>
              <a:gd name="T72" fmla="*/ 178 w 210"/>
              <a:gd name="T73" fmla="*/ 246 h 745"/>
              <a:gd name="T74" fmla="*/ 183 w 210"/>
              <a:gd name="T75" fmla="*/ 209 h 745"/>
              <a:gd name="T76" fmla="*/ 189 w 210"/>
              <a:gd name="T77" fmla="*/ 163 h 745"/>
              <a:gd name="T78" fmla="*/ 192 w 210"/>
              <a:gd name="T79" fmla="*/ 115 h 745"/>
              <a:gd name="T80" fmla="*/ 203 w 210"/>
              <a:gd name="T81" fmla="*/ 75 h 745"/>
              <a:gd name="T82" fmla="*/ 210 w 210"/>
              <a:gd name="T83" fmla="*/ 54 h 745"/>
              <a:gd name="T84" fmla="*/ 210 w 210"/>
              <a:gd name="T85" fmla="*/ 17 h 745"/>
              <a:gd name="T86" fmla="*/ 154 w 210"/>
              <a:gd name="T87"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0" h="745">
                <a:moveTo>
                  <a:pt x="154" y="0"/>
                </a:moveTo>
                <a:lnTo>
                  <a:pt x="106" y="45"/>
                </a:lnTo>
                <a:lnTo>
                  <a:pt x="90" y="75"/>
                </a:lnTo>
                <a:lnTo>
                  <a:pt x="85" y="110"/>
                </a:lnTo>
                <a:lnTo>
                  <a:pt x="59" y="166"/>
                </a:lnTo>
                <a:lnTo>
                  <a:pt x="48" y="190"/>
                </a:lnTo>
                <a:lnTo>
                  <a:pt x="53" y="222"/>
                </a:lnTo>
                <a:lnTo>
                  <a:pt x="39" y="249"/>
                </a:lnTo>
                <a:lnTo>
                  <a:pt x="43" y="312"/>
                </a:lnTo>
                <a:lnTo>
                  <a:pt x="43" y="334"/>
                </a:lnTo>
                <a:lnTo>
                  <a:pt x="35" y="347"/>
                </a:lnTo>
                <a:lnTo>
                  <a:pt x="34" y="389"/>
                </a:lnTo>
                <a:lnTo>
                  <a:pt x="34" y="422"/>
                </a:lnTo>
                <a:lnTo>
                  <a:pt x="40" y="472"/>
                </a:lnTo>
                <a:lnTo>
                  <a:pt x="32" y="505"/>
                </a:lnTo>
                <a:lnTo>
                  <a:pt x="13" y="558"/>
                </a:lnTo>
                <a:lnTo>
                  <a:pt x="0" y="603"/>
                </a:lnTo>
                <a:lnTo>
                  <a:pt x="19" y="659"/>
                </a:lnTo>
                <a:lnTo>
                  <a:pt x="59" y="731"/>
                </a:lnTo>
                <a:lnTo>
                  <a:pt x="103" y="745"/>
                </a:lnTo>
                <a:lnTo>
                  <a:pt x="154" y="731"/>
                </a:lnTo>
                <a:lnTo>
                  <a:pt x="151" y="688"/>
                </a:lnTo>
                <a:lnTo>
                  <a:pt x="155" y="637"/>
                </a:lnTo>
                <a:lnTo>
                  <a:pt x="154" y="609"/>
                </a:lnTo>
                <a:lnTo>
                  <a:pt x="107" y="585"/>
                </a:lnTo>
                <a:lnTo>
                  <a:pt x="83" y="558"/>
                </a:lnTo>
                <a:lnTo>
                  <a:pt x="88" y="515"/>
                </a:lnTo>
                <a:lnTo>
                  <a:pt x="123" y="470"/>
                </a:lnTo>
                <a:lnTo>
                  <a:pt x="125" y="496"/>
                </a:lnTo>
                <a:lnTo>
                  <a:pt x="128" y="513"/>
                </a:lnTo>
                <a:lnTo>
                  <a:pt x="152" y="513"/>
                </a:lnTo>
                <a:lnTo>
                  <a:pt x="168" y="475"/>
                </a:lnTo>
                <a:lnTo>
                  <a:pt x="173" y="430"/>
                </a:lnTo>
                <a:lnTo>
                  <a:pt x="173" y="393"/>
                </a:lnTo>
                <a:lnTo>
                  <a:pt x="191" y="363"/>
                </a:lnTo>
                <a:lnTo>
                  <a:pt x="191" y="334"/>
                </a:lnTo>
                <a:lnTo>
                  <a:pt x="178" y="246"/>
                </a:lnTo>
                <a:lnTo>
                  <a:pt x="183" y="209"/>
                </a:lnTo>
                <a:lnTo>
                  <a:pt x="189" y="163"/>
                </a:lnTo>
                <a:lnTo>
                  <a:pt x="192" y="115"/>
                </a:lnTo>
                <a:lnTo>
                  <a:pt x="203" y="75"/>
                </a:lnTo>
                <a:lnTo>
                  <a:pt x="210" y="54"/>
                </a:lnTo>
                <a:lnTo>
                  <a:pt x="210" y="17"/>
                </a:lnTo>
                <a:lnTo>
                  <a:pt x="154" y="0"/>
                </a:lnTo>
                <a:close/>
              </a:path>
            </a:pathLst>
          </a:custGeom>
          <a:solidFill>
            <a:srgbClr val="336699">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443400" name="Freeform 8"/>
          <p:cNvSpPr>
            <a:spLocks/>
          </p:cNvSpPr>
          <p:nvPr/>
        </p:nvSpPr>
        <p:spPr bwMode="auto">
          <a:xfrm>
            <a:off x="3184711" y="1510933"/>
            <a:ext cx="183230" cy="300037"/>
          </a:xfrm>
          <a:custGeom>
            <a:avLst/>
            <a:gdLst>
              <a:gd name="T0" fmla="*/ 30 w 107"/>
              <a:gd name="T1" fmla="*/ 12 h 189"/>
              <a:gd name="T2" fmla="*/ 82 w 107"/>
              <a:gd name="T3" fmla="*/ 0 h 189"/>
              <a:gd name="T4" fmla="*/ 107 w 107"/>
              <a:gd name="T5" fmla="*/ 27 h 189"/>
              <a:gd name="T6" fmla="*/ 103 w 107"/>
              <a:gd name="T7" fmla="*/ 105 h 189"/>
              <a:gd name="T8" fmla="*/ 94 w 107"/>
              <a:gd name="T9" fmla="*/ 161 h 189"/>
              <a:gd name="T10" fmla="*/ 59 w 107"/>
              <a:gd name="T11" fmla="*/ 189 h 189"/>
              <a:gd name="T12" fmla="*/ 38 w 107"/>
              <a:gd name="T13" fmla="*/ 167 h 189"/>
              <a:gd name="T14" fmla="*/ 23 w 107"/>
              <a:gd name="T15" fmla="*/ 129 h 189"/>
              <a:gd name="T16" fmla="*/ 0 w 107"/>
              <a:gd name="T17" fmla="*/ 65 h 189"/>
              <a:gd name="T18" fmla="*/ 30 w 107"/>
              <a:gd name="T19" fmla="*/ 1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89">
                <a:moveTo>
                  <a:pt x="30" y="12"/>
                </a:moveTo>
                <a:lnTo>
                  <a:pt x="82" y="0"/>
                </a:lnTo>
                <a:lnTo>
                  <a:pt x="107" y="27"/>
                </a:lnTo>
                <a:lnTo>
                  <a:pt x="103" y="105"/>
                </a:lnTo>
                <a:lnTo>
                  <a:pt x="94" y="161"/>
                </a:lnTo>
                <a:lnTo>
                  <a:pt x="59" y="189"/>
                </a:lnTo>
                <a:lnTo>
                  <a:pt x="38" y="167"/>
                </a:lnTo>
                <a:lnTo>
                  <a:pt x="23" y="129"/>
                </a:lnTo>
                <a:lnTo>
                  <a:pt x="0" y="65"/>
                </a:lnTo>
                <a:lnTo>
                  <a:pt x="30" y="12"/>
                </a:lnTo>
                <a:close/>
              </a:path>
            </a:pathLst>
          </a:custGeom>
          <a:solidFill>
            <a:srgbClr val="336699">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443401" name="Freeform 9"/>
          <p:cNvSpPr>
            <a:spLocks/>
          </p:cNvSpPr>
          <p:nvPr/>
        </p:nvSpPr>
        <p:spPr bwMode="auto">
          <a:xfrm>
            <a:off x="2645629" y="657226"/>
            <a:ext cx="762000" cy="2752725"/>
          </a:xfrm>
          <a:custGeom>
            <a:avLst/>
            <a:gdLst>
              <a:gd name="T0" fmla="*/ 0 w 480"/>
              <a:gd name="T1" fmla="*/ 1734 h 1734"/>
              <a:gd name="T2" fmla="*/ 46 w 480"/>
              <a:gd name="T3" fmla="*/ 1646 h 1734"/>
              <a:gd name="T4" fmla="*/ 58 w 480"/>
              <a:gd name="T5" fmla="*/ 1569 h 1734"/>
              <a:gd name="T6" fmla="*/ 104 w 480"/>
              <a:gd name="T7" fmla="*/ 1426 h 1734"/>
              <a:gd name="T8" fmla="*/ 263 w 480"/>
              <a:gd name="T9" fmla="*/ 1306 h 1734"/>
              <a:gd name="T10" fmla="*/ 347 w 480"/>
              <a:gd name="T11" fmla="*/ 1165 h 1734"/>
              <a:gd name="T12" fmla="*/ 355 w 480"/>
              <a:gd name="T13" fmla="*/ 973 h 1734"/>
              <a:gd name="T14" fmla="*/ 364 w 480"/>
              <a:gd name="T15" fmla="*/ 574 h 1734"/>
              <a:gd name="T16" fmla="*/ 323 w 480"/>
              <a:gd name="T17" fmla="*/ 402 h 1734"/>
              <a:gd name="T18" fmla="*/ 364 w 480"/>
              <a:gd name="T19" fmla="*/ 253 h 1734"/>
              <a:gd name="T20" fmla="*/ 380 w 480"/>
              <a:gd name="T21" fmla="*/ 126 h 1734"/>
              <a:gd name="T22" fmla="*/ 480 w 480"/>
              <a:gd name="T23" fmla="*/ 0 h 1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0" h="1734">
                <a:moveTo>
                  <a:pt x="0" y="1734"/>
                </a:moveTo>
                <a:cubicBezTo>
                  <a:pt x="8" y="1719"/>
                  <a:pt x="36" y="1673"/>
                  <a:pt x="46" y="1646"/>
                </a:cubicBezTo>
                <a:cubicBezTo>
                  <a:pt x="56" y="1619"/>
                  <a:pt x="48" y="1606"/>
                  <a:pt x="58" y="1569"/>
                </a:cubicBezTo>
                <a:cubicBezTo>
                  <a:pt x="68" y="1532"/>
                  <a:pt x="70" y="1470"/>
                  <a:pt x="104" y="1426"/>
                </a:cubicBezTo>
                <a:cubicBezTo>
                  <a:pt x="138" y="1382"/>
                  <a:pt x="223" y="1349"/>
                  <a:pt x="263" y="1306"/>
                </a:cubicBezTo>
                <a:cubicBezTo>
                  <a:pt x="303" y="1263"/>
                  <a:pt x="332" y="1220"/>
                  <a:pt x="347" y="1165"/>
                </a:cubicBezTo>
                <a:cubicBezTo>
                  <a:pt x="362" y="1110"/>
                  <a:pt x="352" y="1071"/>
                  <a:pt x="355" y="973"/>
                </a:cubicBezTo>
                <a:cubicBezTo>
                  <a:pt x="358" y="875"/>
                  <a:pt x="369" y="669"/>
                  <a:pt x="364" y="574"/>
                </a:cubicBezTo>
                <a:cubicBezTo>
                  <a:pt x="359" y="479"/>
                  <a:pt x="323" y="455"/>
                  <a:pt x="323" y="402"/>
                </a:cubicBezTo>
                <a:cubicBezTo>
                  <a:pt x="323" y="349"/>
                  <a:pt x="354" y="299"/>
                  <a:pt x="364" y="253"/>
                </a:cubicBezTo>
                <a:cubicBezTo>
                  <a:pt x="374" y="207"/>
                  <a:pt x="361" y="168"/>
                  <a:pt x="380" y="126"/>
                </a:cubicBezTo>
                <a:cubicBezTo>
                  <a:pt x="399" y="84"/>
                  <a:pt x="459" y="26"/>
                  <a:pt x="480" y="0"/>
                </a:cubicBezTo>
              </a:path>
            </a:pathLst>
          </a:custGeom>
          <a:noFill/>
          <a:ln w="38100" cmpd="sng">
            <a:solidFill>
              <a:srgbClr val="00B050">
                <a:alpha val="70000"/>
              </a:srgbClr>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443405" name="Freeform 13"/>
          <p:cNvSpPr>
            <a:spLocks/>
          </p:cNvSpPr>
          <p:nvPr/>
        </p:nvSpPr>
        <p:spPr bwMode="auto">
          <a:xfrm>
            <a:off x="3436205" y="98425"/>
            <a:ext cx="687387" cy="547688"/>
          </a:xfrm>
          <a:custGeom>
            <a:avLst/>
            <a:gdLst>
              <a:gd name="T0" fmla="*/ 0 w 433"/>
              <a:gd name="T1" fmla="*/ 345 h 345"/>
              <a:gd name="T2" fmla="*/ 167 w 433"/>
              <a:gd name="T3" fmla="*/ 275 h 345"/>
              <a:gd name="T4" fmla="*/ 310 w 433"/>
              <a:gd name="T5" fmla="*/ 174 h 345"/>
              <a:gd name="T6" fmla="*/ 433 w 433"/>
              <a:gd name="T7" fmla="*/ 0 h 345"/>
            </a:gdLst>
            <a:ahLst/>
            <a:cxnLst>
              <a:cxn ang="0">
                <a:pos x="T0" y="T1"/>
              </a:cxn>
              <a:cxn ang="0">
                <a:pos x="T2" y="T3"/>
              </a:cxn>
              <a:cxn ang="0">
                <a:pos x="T4" y="T5"/>
              </a:cxn>
              <a:cxn ang="0">
                <a:pos x="T6" y="T7"/>
              </a:cxn>
            </a:cxnLst>
            <a:rect l="0" t="0" r="r" b="b"/>
            <a:pathLst>
              <a:path w="433" h="345">
                <a:moveTo>
                  <a:pt x="0" y="345"/>
                </a:moveTo>
                <a:cubicBezTo>
                  <a:pt x="57" y="324"/>
                  <a:pt x="115" y="303"/>
                  <a:pt x="167" y="275"/>
                </a:cubicBezTo>
                <a:cubicBezTo>
                  <a:pt x="219" y="247"/>
                  <a:pt x="266" y="220"/>
                  <a:pt x="310" y="174"/>
                </a:cubicBezTo>
                <a:cubicBezTo>
                  <a:pt x="354" y="128"/>
                  <a:pt x="405" y="38"/>
                  <a:pt x="433" y="0"/>
                </a:cubicBezTo>
              </a:path>
            </a:pathLst>
          </a:custGeom>
          <a:noFill/>
          <a:ln w="38100" cap="flat" cmpd="sng">
            <a:solidFill>
              <a:srgbClr val="00B050">
                <a:alpha val="70000"/>
              </a:srgb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443406" name="AutoShape 14" descr="Stationery"/>
          <p:cNvSpPr>
            <a:spLocks noChangeArrowheads="1"/>
          </p:cNvSpPr>
          <p:nvPr/>
        </p:nvSpPr>
        <p:spPr bwMode="auto">
          <a:xfrm>
            <a:off x="1351816" y="3254376"/>
            <a:ext cx="954088" cy="366713"/>
          </a:xfrm>
          <a:prstGeom prst="wedgeRectCallout">
            <a:avLst>
              <a:gd name="adj1" fmla="val 81944"/>
              <a:gd name="adj2" fmla="val -3681"/>
            </a:avLst>
          </a:prstGeom>
          <a:blipFill dpi="0" rotWithShape="1">
            <a:blip r:embed="rId4"/>
            <a:srcRect/>
            <a:tile tx="0" ty="0" sx="100000" sy="100000" flip="none" algn="tl"/>
          </a:blipFill>
          <a:ln w="9525" algn="ctr">
            <a:solidFill>
              <a:schemeClr val="tx1"/>
            </a:solidFill>
            <a:miter lim="800000"/>
            <a:headEnd/>
            <a:tailEnd/>
          </a:ln>
          <a:effectLst>
            <a:outerShdw dist="35921" dir="2700000" algn="ctr" rotWithShape="0">
              <a:schemeClr val="bg2"/>
            </a:outerShdw>
          </a:effectLst>
        </p:spPr>
        <p:txBody>
          <a:bodyPr/>
          <a:lstStyle/>
          <a:p>
            <a:pPr algn="ctr" fontAlgn="base">
              <a:spcBef>
                <a:spcPct val="0"/>
              </a:spcBef>
              <a:spcAft>
                <a:spcPct val="20000"/>
              </a:spcAft>
            </a:pPr>
            <a:r>
              <a:rPr kumimoji="1" lang="zh-TW" altLang="en-US">
                <a:solidFill>
                  <a:srgbClr val="000000"/>
                </a:solidFill>
                <a:latin typeface="KaiTi" panose="02010609060101010101" pitchFamily="49" charset="-122"/>
                <a:ea typeface="KaiTi" panose="02010609060101010101" pitchFamily="49" charset="-122"/>
                <a:cs typeface="Arial" panose="020B0604020202020204" pitchFamily="34" charset="0"/>
              </a:rPr>
              <a:t>希伯仑</a:t>
            </a:r>
          </a:p>
        </p:txBody>
      </p:sp>
      <p:sp>
        <p:nvSpPr>
          <p:cNvPr id="443407" name="AutoShape 15" descr="Stationery"/>
          <p:cNvSpPr>
            <a:spLocks noChangeArrowheads="1"/>
          </p:cNvSpPr>
          <p:nvPr/>
        </p:nvSpPr>
        <p:spPr bwMode="auto">
          <a:xfrm>
            <a:off x="2582129" y="449263"/>
            <a:ext cx="430212" cy="366712"/>
          </a:xfrm>
          <a:prstGeom prst="wedgeRectCallout">
            <a:avLst>
              <a:gd name="adj1" fmla="val 127120"/>
              <a:gd name="adj2" fmla="val -7574"/>
            </a:avLst>
          </a:prstGeom>
          <a:blipFill dpi="0" rotWithShape="1">
            <a:blip r:embed="rId4"/>
            <a:srcRect/>
            <a:tile tx="0" ty="0" sx="100000" sy="100000" flip="none" algn="tl"/>
          </a:blipFill>
          <a:ln w="9525" algn="ctr">
            <a:solidFill>
              <a:schemeClr val="tx1"/>
            </a:solidFill>
            <a:miter lim="800000"/>
            <a:headEnd/>
            <a:tailEnd/>
          </a:ln>
          <a:effectLst>
            <a:outerShdw dist="35921" dir="2700000" algn="ctr" rotWithShape="0">
              <a:schemeClr val="bg2"/>
            </a:outerShdw>
          </a:effectLst>
        </p:spPr>
        <p:txBody>
          <a:bodyPr/>
          <a:lstStyle/>
          <a:p>
            <a:pPr algn="ctr" fontAlgn="base">
              <a:spcBef>
                <a:spcPct val="0"/>
              </a:spcBef>
              <a:spcAft>
                <a:spcPct val="20000"/>
              </a:spcAft>
            </a:pPr>
            <a:r>
              <a:rPr kumimoji="1" lang="zh-TW" altLang="en-US" dirty="0">
                <a:solidFill>
                  <a:srgbClr val="000000"/>
                </a:solidFill>
                <a:latin typeface="KaiTi" panose="02010609060101010101" pitchFamily="49" charset="-122"/>
                <a:ea typeface="KaiTi" panose="02010609060101010101" pitchFamily="49" charset="-122"/>
                <a:cs typeface="Arial" panose="020B0604020202020204" pitchFamily="34" charset="0"/>
              </a:rPr>
              <a:t>但</a:t>
            </a:r>
          </a:p>
        </p:txBody>
      </p:sp>
      <p:sp>
        <p:nvSpPr>
          <p:cNvPr id="443408" name="AutoShape 16" descr="Stationery"/>
          <p:cNvSpPr>
            <a:spLocks noChangeArrowheads="1"/>
          </p:cNvSpPr>
          <p:nvPr/>
        </p:nvSpPr>
        <p:spPr bwMode="auto">
          <a:xfrm>
            <a:off x="4693505" y="209551"/>
            <a:ext cx="954087" cy="366713"/>
          </a:xfrm>
          <a:prstGeom prst="wedgeRectCallout">
            <a:avLst>
              <a:gd name="adj1" fmla="val -90431"/>
              <a:gd name="adj2" fmla="val -64287"/>
            </a:avLst>
          </a:prstGeom>
          <a:blipFill dpi="0" rotWithShape="1">
            <a:blip r:embed="rId4"/>
            <a:srcRect/>
            <a:tile tx="0" ty="0" sx="100000" sy="100000" flip="none" algn="tl"/>
          </a:blipFill>
          <a:ln w="9525" algn="ctr">
            <a:solidFill>
              <a:schemeClr val="tx1"/>
            </a:solidFill>
            <a:miter lim="800000"/>
            <a:headEnd/>
            <a:tailEnd/>
          </a:ln>
          <a:effectLst>
            <a:outerShdw dist="35921" dir="2700000" algn="ctr" rotWithShape="0">
              <a:schemeClr val="bg2"/>
            </a:outerShdw>
          </a:effectLst>
        </p:spPr>
        <p:txBody>
          <a:bodyPr/>
          <a:lstStyle/>
          <a:p>
            <a:pPr algn="ctr" fontAlgn="base">
              <a:spcBef>
                <a:spcPct val="0"/>
              </a:spcBef>
              <a:spcAft>
                <a:spcPct val="20000"/>
              </a:spcAft>
            </a:pPr>
            <a:r>
              <a:rPr kumimoji="1" lang="zh-TW" altLang="en-US">
                <a:solidFill>
                  <a:srgbClr val="000000"/>
                </a:solidFill>
                <a:latin typeface="KaiTi" panose="02010609060101010101" pitchFamily="49" charset="-122"/>
                <a:ea typeface="KaiTi" panose="02010609060101010101" pitchFamily="49" charset="-122"/>
                <a:cs typeface="Arial" panose="020B0604020202020204" pitchFamily="34" charset="0"/>
              </a:rPr>
              <a:t>大马色</a:t>
            </a:r>
          </a:p>
        </p:txBody>
      </p:sp>
      <p:sp>
        <p:nvSpPr>
          <p:cNvPr id="443410" name="Freeform 18"/>
          <p:cNvSpPr>
            <a:spLocks/>
          </p:cNvSpPr>
          <p:nvPr/>
        </p:nvSpPr>
        <p:spPr bwMode="auto">
          <a:xfrm>
            <a:off x="2288441" y="6750050"/>
            <a:ext cx="171450" cy="107950"/>
          </a:xfrm>
          <a:custGeom>
            <a:avLst/>
            <a:gdLst>
              <a:gd name="T0" fmla="*/ 0 w 108"/>
              <a:gd name="T1" fmla="*/ 68 h 68"/>
              <a:gd name="T2" fmla="*/ 18 w 108"/>
              <a:gd name="T3" fmla="*/ 54 h 68"/>
              <a:gd name="T4" fmla="*/ 47 w 108"/>
              <a:gd name="T5" fmla="*/ 39 h 68"/>
              <a:gd name="T6" fmla="*/ 56 w 108"/>
              <a:gd name="T7" fmla="*/ 18 h 68"/>
              <a:gd name="T8" fmla="*/ 70 w 108"/>
              <a:gd name="T9" fmla="*/ 0 h 68"/>
              <a:gd name="T10" fmla="*/ 101 w 108"/>
              <a:gd name="T11" fmla="*/ 7 h 68"/>
              <a:gd name="T12" fmla="*/ 108 w 108"/>
              <a:gd name="T13" fmla="*/ 27 h 68"/>
              <a:gd name="T14" fmla="*/ 93 w 108"/>
              <a:gd name="T15" fmla="*/ 57 h 68"/>
              <a:gd name="T16" fmla="*/ 86 w 108"/>
              <a:gd name="T17" fmla="*/ 68 h 68"/>
              <a:gd name="T18" fmla="*/ 0 w 108"/>
              <a:gd name="T19"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68">
                <a:moveTo>
                  <a:pt x="0" y="68"/>
                </a:moveTo>
                <a:lnTo>
                  <a:pt x="18" y="54"/>
                </a:lnTo>
                <a:lnTo>
                  <a:pt x="47" y="39"/>
                </a:lnTo>
                <a:lnTo>
                  <a:pt x="56" y="18"/>
                </a:lnTo>
                <a:lnTo>
                  <a:pt x="70" y="0"/>
                </a:lnTo>
                <a:lnTo>
                  <a:pt x="101" y="7"/>
                </a:lnTo>
                <a:lnTo>
                  <a:pt x="108" y="27"/>
                </a:lnTo>
                <a:lnTo>
                  <a:pt x="93" y="57"/>
                </a:lnTo>
                <a:lnTo>
                  <a:pt x="86" y="68"/>
                </a:lnTo>
                <a:lnTo>
                  <a:pt x="0" y="68"/>
                </a:lnTo>
                <a:close/>
              </a:path>
            </a:pathLst>
          </a:custGeom>
          <a:solidFill>
            <a:srgbClr val="336699">
              <a:alpha val="50000"/>
            </a:srgbClr>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12" name="Oval 5"/>
          <p:cNvSpPr>
            <a:spLocks noChangeArrowheads="1"/>
          </p:cNvSpPr>
          <p:nvPr/>
        </p:nvSpPr>
        <p:spPr bwMode="auto">
          <a:xfrm>
            <a:off x="2967366" y="4209683"/>
            <a:ext cx="287689" cy="250051"/>
          </a:xfrm>
          <a:prstGeom prst="ellipse">
            <a:avLst/>
          </a:prstGeom>
          <a:noFill/>
          <a:ln w="38100">
            <a:solidFill>
              <a:srgbClr val="FF0000"/>
            </a:solidFill>
            <a:round/>
            <a:headEnd/>
            <a:tailEnd/>
          </a:ln>
          <a:effectLst/>
          <a:extLst>
            <a:ext uri="{909E8E84-426E-40DD-AFC4-6F175D3DCCD1}">
              <a14:hiddenFill xmlns:a14="http://schemas.microsoft.com/office/drawing/2010/main">
                <a:solidFill>
                  <a:srgbClr val="FFFF00">
                    <a:alpha val="3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KaiTi" panose="02010609060101010101" pitchFamily="49" charset="-122"/>
              <a:ea typeface="KaiTi" panose="02010609060101010101" pitchFamily="49" charset="-122"/>
              <a:cs typeface="Arial" panose="020B0604020202020204" pitchFamily="34" charset="0"/>
            </a:endParaRPr>
          </a:p>
        </p:txBody>
      </p:sp>
      <p:sp>
        <p:nvSpPr>
          <p:cNvPr id="13" name="Rectangle 12"/>
          <p:cNvSpPr/>
          <p:nvPr/>
        </p:nvSpPr>
        <p:spPr>
          <a:xfrm>
            <a:off x="4479191" y="918784"/>
            <a:ext cx="7712809" cy="1077218"/>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亚</a:t>
            </a:r>
            <a:r>
              <a:rPr lang="zh-CN" altLang="en-US" sz="3200" dirty="0">
                <a:latin typeface="KaiTi" panose="02010609060101010101" pitchFamily="49" charset="-122"/>
                <a:ea typeface="KaiTi" panose="02010609060101010101" pitchFamily="49" charset="-122"/>
              </a:rPr>
              <a:t>伯</a:t>
            </a:r>
            <a:r>
              <a:rPr lang="zh-CN" altLang="en-US" sz="3200" dirty="0" smtClean="0">
                <a:latin typeface="KaiTi" panose="02010609060101010101" pitchFamily="49" charset="-122"/>
                <a:ea typeface="KaiTi" panose="02010609060101010101" pitchFamily="49" charset="-122"/>
              </a:rPr>
              <a:t>兰为救罗得一家率众追敌直到到</a:t>
            </a:r>
            <a:r>
              <a:rPr lang="zh-CN" altLang="en-US" sz="3200" dirty="0">
                <a:latin typeface="KaiTi" panose="02010609060101010101" pitchFamily="49" charset="-122"/>
                <a:ea typeface="KaiTi" panose="02010609060101010101" pitchFamily="49" charset="-122"/>
              </a:rPr>
              <a:t>但和大马色，抢回人和财</a:t>
            </a:r>
            <a:r>
              <a:rPr lang="zh-CN" altLang="en-US" sz="3200" dirty="0" smtClean="0">
                <a:latin typeface="KaiTi" panose="02010609060101010101" pitchFamily="49" charset="-122"/>
                <a:ea typeface="KaiTi" panose="02010609060101010101" pitchFamily="49" charset="-122"/>
              </a:rPr>
              <a:t>物</a:t>
            </a:r>
            <a:endParaRPr lang="en-US" sz="3200" dirty="0">
              <a:latin typeface="KaiTi" panose="02010609060101010101" pitchFamily="49" charset="-122"/>
              <a:ea typeface="KaiTi" panose="02010609060101010101" pitchFamily="49" charset="-122"/>
            </a:endParaRPr>
          </a:p>
        </p:txBody>
      </p:sp>
      <p:sp>
        <p:nvSpPr>
          <p:cNvPr id="15" name="Rectangle 14"/>
          <p:cNvSpPr/>
          <p:nvPr/>
        </p:nvSpPr>
        <p:spPr>
          <a:xfrm>
            <a:off x="4479189" y="2738418"/>
            <a:ext cx="7712811"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麦基洗德迎接祝福亚伯兰</a:t>
            </a:r>
            <a:endParaRPr lang="en-US" sz="3200" dirty="0">
              <a:latin typeface="KaiTi" panose="02010609060101010101" pitchFamily="49" charset="-122"/>
              <a:ea typeface="KaiTi" panose="02010609060101010101" pitchFamily="49" charset="-122"/>
            </a:endParaRPr>
          </a:p>
        </p:txBody>
      </p:sp>
      <p:sp>
        <p:nvSpPr>
          <p:cNvPr id="16" name="Rectangle 15"/>
          <p:cNvSpPr/>
          <p:nvPr/>
        </p:nvSpPr>
        <p:spPr>
          <a:xfrm>
            <a:off x="4479189" y="4065609"/>
            <a:ext cx="7712811"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亚伯兰拒绝所多玛王财物</a:t>
            </a:r>
            <a:endParaRPr lang="en-US" sz="3200" dirty="0">
              <a:latin typeface="KaiTi" panose="02010609060101010101" pitchFamily="49" charset="-122"/>
              <a:ea typeface="KaiTi" panose="02010609060101010101" pitchFamily="49" charset="-122"/>
            </a:endParaRPr>
          </a:p>
        </p:txBody>
      </p:sp>
      <p:sp>
        <p:nvSpPr>
          <p:cNvPr id="17" name="Rectangle 16"/>
          <p:cNvSpPr/>
          <p:nvPr/>
        </p:nvSpPr>
        <p:spPr>
          <a:xfrm>
            <a:off x="4479189" y="5392800"/>
            <a:ext cx="7712811"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大获全</a:t>
            </a:r>
            <a:r>
              <a:rPr lang="zh-CN" altLang="en-US" sz="3200" dirty="0" smtClean="0">
                <a:latin typeface="KaiTi" panose="02010609060101010101" pitchFamily="49" charset="-122"/>
                <a:ea typeface="KaiTi" panose="02010609060101010101" pitchFamily="49" charset="-122"/>
              </a:rPr>
              <a:t>胜，何惧之有？</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69729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8740"/>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神全知全能，祂</a:t>
            </a:r>
            <a:r>
              <a:rPr lang="zh-CN" altLang="en-US" sz="3200" dirty="0">
                <a:latin typeface="KaiTi" panose="02010609060101010101" pitchFamily="49" charset="-122"/>
                <a:ea typeface="KaiTi" panose="02010609060101010101" pitchFamily="49" charset="-122"/>
              </a:rPr>
              <a:t>知道万人的心</a:t>
            </a:r>
            <a:r>
              <a:rPr lang="en-US" altLang="zh-CN" sz="3200" dirty="0">
                <a:latin typeface="KaiTi" panose="02010609060101010101" pitchFamily="49" charset="-122"/>
                <a:ea typeface="KaiTi" panose="02010609060101010101" pitchFamily="49" charset="-122"/>
              </a:rPr>
              <a:t>『</a:t>
            </a:r>
            <a:r>
              <a:rPr lang="zh-CN" altLang="en-US" sz="3200" dirty="0">
                <a:latin typeface="KaiTi" panose="02010609060101010101" pitchFamily="49" charset="-122"/>
                <a:ea typeface="KaiTi" panose="02010609060101010101" pitchFamily="49" charset="-122"/>
              </a:rPr>
              <a:t>徒</a:t>
            </a:r>
            <a:r>
              <a:rPr lang="en-US" sz="3200" dirty="0">
                <a:latin typeface="KaiTi" panose="02010609060101010101" pitchFamily="49" charset="-122"/>
                <a:ea typeface="KaiTi" panose="02010609060101010101" pitchFamily="49" charset="-122"/>
              </a:rPr>
              <a:t>1:24a</a:t>
            </a:r>
            <a:r>
              <a:rPr lang="en-US" altLang="zh-CN" sz="3200" dirty="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5" name="Rectangle 4"/>
          <p:cNvSpPr/>
          <p:nvPr/>
        </p:nvSpPr>
        <p:spPr>
          <a:xfrm>
            <a:off x="0" y="567084"/>
            <a:ext cx="12192000" cy="584775"/>
          </a:xfrm>
          <a:prstGeom prst="rect">
            <a:avLst/>
          </a:prstGeom>
        </p:spPr>
        <p:txBody>
          <a:bodyPr wrap="square">
            <a:spAutoFit/>
          </a:bodyPr>
          <a:lstStyle/>
          <a:p>
            <a:pPr algn="ct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耶</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和华在异象中有话对亚伯兰说，亚伯兰，</a:t>
            </a:r>
            <a:r>
              <a:rPr lang="zh-CN" altLang="en-US" sz="3200" b="1" dirty="0">
                <a:solidFill>
                  <a:srgbClr val="7030A0"/>
                </a:solidFill>
                <a:latin typeface="KaiTi" panose="02010609060101010101" pitchFamily="49" charset="-122"/>
                <a:ea typeface="KaiTi" panose="02010609060101010101" pitchFamily="49" charset="-122"/>
                <a:cs typeface="Times New Roman" panose="02020603050405020304" pitchFamily="18" charset="0"/>
              </a:rPr>
              <a:t>你不要惧</a:t>
            </a:r>
            <a:r>
              <a:rPr lang="zh-CN" altLang="en-US" sz="3200" b="1"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怕</a:t>
            </a:r>
            <a:r>
              <a:rPr lang="en-US" altLang="zh-CN" sz="3200" b="1"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endParaRPr lang="en-US" sz="3200" b="1" dirty="0">
              <a:solidFill>
                <a:srgbClr val="7030A0"/>
              </a:solidFill>
            </a:endParaRPr>
          </a:p>
        </p:txBody>
      </p:sp>
      <p:sp>
        <p:nvSpPr>
          <p:cNvPr id="6" name="Rectangle 5"/>
          <p:cNvSpPr/>
          <p:nvPr/>
        </p:nvSpPr>
        <p:spPr>
          <a:xfrm>
            <a:off x="0" y="2290396"/>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一、已得罪北方</a:t>
            </a:r>
            <a:r>
              <a:rPr lang="zh-CN" altLang="en-US" sz="3200" dirty="0">
                <a:latin typeface="KaiTi" panose="02010609060101010101" pitchFamily="49" charset="-122"/>
                <a:ea typeface="KaiTi" panose="02010609060101010101" pitchFamily="49" charset="-122"/>
              </a:rPr>
              <a:t>四</a:t>
            </a:r>
            <a:r>
              <a:rPr lang="zh-CN" altLang="en-US" sz="3200" dirty="0" smtClean="0">
                <a:latin typeface="KaiTi" panose="02010609060101010101" pitchFamily="49" charset="-122"/>
                <a:ea typeface="KaiTi" panose="02010609060101010101" pitchFamily="49" charset="-122"/>
              </a:rPr>
              <a:t>王，怕其卷土重来报复</a:t>
            </a:r>
            <a:endParaRPr lang="en-US" sz="3200" dirty="0">
              <a:latin typeface="KaiTi" panose="02010609060101010101" pitchFamily="49" charset="-122"/>
              <a:ea typeface="KaiTi" panose="02010609060101010101" pitchFamily="49" charset="-122"/>
            </a:endParaRPr>
          </a:p>
        </p:txBody>
      </p:sp>
      <p:sp>
        <p:nvSpPr>
          <p:cNvPr id="7" name="Rectangle 6"/>
          <p:cNvSpPr/>
          <p:nvPr/>
        </p:nvSpPr>
        <p:spPr>
          <a:xfrm>
            <a:off x="0" y="3152052"/>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二、本地势力或羡慕嫉妒，恐遭暗算攻击</a:t>
            </a:r>
            <a:endParaRPr lang="en-US" sz="3200" dirty="0">
              <a:latin typeface="KaiTi" panose="02010609060101010101" pitchFamily="49" charset="-122"/>
              <a:ea typeface="KaiTi" panose="02010609060101010101" pitchFamily="49" charset="-122"/>
            </a:endParaRPr>
          </a:p>
        </p:txBody>
      </p:sp>
      <p:sp>
        <p:nvSpPr>
          <p:cNvPr id="8" name="Rectangle 7"/>
          <p:cNvSpPr/>
          <p:nvPr/>
        </p:nvSpPr>
        <p:spPr>
          <a:xfrm>
            <a:off x="0" y="4013708"/>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三、神的应许 </a:t>
            </a:r>
            <a:r>
              <a:rPr lang="en-US" altLang="zh-CN" sz="3200" dirty="0" smtClean="0">
                <a:latin typeface="KaiTi" panose="02010609060101010101" pitchFamily="49" charset="-122"/>
                <a:ea typeface="KaiTi" panose="02010609060101010101" pitchFamily="49" charset="-122"/>
              </a:rPr>
              <a:t>vs </a:t>
            </a:r>
            <a:r>
              <a:rPr lang="zh-CN" altLang="en-US" sz="3200" dirty="0" smtClean="0">
                <a:latin typeface="KaiTi" panose="02010609060101010101" pitchFamily="49" charset="-122"/>
                <a:ea typeface="KaiTi" panose="02010609060101010101" pitchFamily="49" charset="-122"/>
              </a:rPr>
              <a:t>现实</a:t>
            </a:r>
            <a:endParaRPr lang="en-US" sz="3200" dirty="0">
              <a:latin typeface="KaiTi" panose="02010609060101010101" pitchFamily="49" charset="-122"/>
              <a:ea typeface="KaiTi" panose="02010609060101010101" pitchFamily="49" charset="-122"/>
            </a:endParaRPr>
          </a:p>
        </p:txBody>
      </p:sp>
      <p:sp>
        <p:nvSpPr>
          <p:cNvPr id="9" name="Rectangle 8"/>
          <p:cNvSpPr/>
          <p:nvPr/>
        </p:nvSpPr>
        <p:spPr>
          <a:xfrm>
            <a:off x="0" y="4875364"/>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应许：如尘沙一样多的后裔</a:t>
            </a:r>
            <a:endParaRPr lang="en-US" sz="3200" dirty="0">
              <a:latin typeface="KaiTi" panose="02010609060101010101" pitchFamily="49" charset="-122"/>
              <a:ea typeface="KaiTi" panose="02010609060101010101" pitchFamily="49" charset="-122"/>
            </a:endParaRPr>
          </a:p>
        </p:txBody>
      </p:sp>
      <p:sp>
        <p:nvSpPr>
          <p:cNvPr id="11" name="Rectangle 10"/>
          <p:cNvSpPr/>
          <p:nvPr/>
        </p:nvSpPr>
        <p:spPr>
          <a:xfrm>
            <a:off x="0" y="5737020"/>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现实</a:t>
            </a:r>
            <a:r>
              <a:rPr lang="zh-CN" altLang="en-US" sz="3200" dirty="0" smtClean="0">
                <a:latin typeface="KaiTi" panose="02010609060101010101" pitchFamily="49" charset="-122"/>
                <a:ea typeface="KaiTi" panose="02010609060101010101" pitchFamily="49" charset="-122"/>
              </a:rPr>
              <a:t>：十年等待，仍然无子</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23432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7084"/>
            <a:ext cx="12192000" cy="584775"/>
          </a:xfrm>
          <a:prstGeom prst="rect">
            <a:avLst/>
          </a:prstGeom>
        </p:spPr>
        <p:txBody>
          <a:bodyPr wrap="square">
            <a:spAutoFit/>
          </a:bodyPr>
          <a:lstStyle/>
          <a:p>
            <a:pPr algn="ct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亚</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伯兰，你不要惧怕，</a:t>
            </a:r>
            <a:r>
              <a:rPr lang="zh-CN" altLang="en-US" sz="3200" b="1" dirty="0">
                <a:solidFill>
                  <a:srgbClr val="7030A0"/>
                </a:solidFill>
                <a:latin typeface="KaiTi" panose="02010609060101010101" pitchFamily="49" charset="-122"/>
                <a:ea typeface="KaiTi" panose="02010609060101010101" pitchFamily="49" charset="-122"/>
                <a:cs typeface="Times New Roman" panose="02020603050405020304" pitchFamily="18" charset="0"/>
              </a:rPr>
              <a:t>我是你的盾牌</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endParaRPr lang="en-US" sz="3200" b="1" dirty="0">
              <a:solidFill>
                <a:srgbClr val="7030A0"/>
              </a:solidFill>
            </a:endParaRPr>
          </a:p>
        </p:txBody>
      </p:sp>
      <p:sp>
        <p:nvSpPr>
          <p:cNvPr id="3" name="Rectangle 2"/>
          <p:cNvSpPr/>
          <p:nvPr/>
        </p:nvSpPr>
        <p:spPr>
          <a:xfrm>
            <a:off x="0" y="1463192"/>
            <a:ext cx="12192000" cy="584775"/>
          </a:xfrm>
          <a:prstGeom prst="rect">
            <a:avLst/>
          </a:prstGeom>
        </p:spPr>
        <p:txBody>
          <a:bodyPr wrap="square">
            <a:spAutoFit/>
          </a:bodyPr>
          <a:lstStyle/>
          <a:p>
            <a:pPr algn="ctr"/>
            <a:r>
              <a:rPr lang="zh-CN" altLang="en-US" sz="3200" dirty="0">
                <a:latin typeface="KaiTi" panose="02010609060101010101" pitchFamily="49" charset="-122"/>
                <a:ea typeface="KaiTi" panose="02010609060101010101" pitchFamily="49" charset="-122"/>
              </a:rPr>
              <a:t>盾</a:t>
            </a:r>
            <a:r>
              <a:rPr lang="zh-CN" altLang="en-US" sz="3200" dirty="0" smtClean="0">
                <a:latin typeface="KaiTi" panose="02010609060101010101" pitchFamily="49" charset="-122"/>
                <a:ea typeface="KaiTi" panose="02010609060101010101" pitchFamily="49" charset="-122"/>
              </a:rPr>
              <a:t>牌的作用：保护</a:t>
            </a:r>
            <a:endParaRPr lang="en-US" sz="3200" dirty="0">
              <a:latin typeface="KaiTi" panose="02010609060101010101" pitchFamily="49" charset="-122"/>
              <a:ea typeface="KaiTi" panose="02010609060101010101" pitchFamily="49" charset="-122"/>
            </a:endParaRPr>
          </a:p>
        </p:txBody>
      </p:sp>
      <p:sp>
        <p:nvSpPr>
          <p:cNvPr id="4" name="Rectangle 3"/>
          <p:cNvSpPr/>
          <p:nvPr/>
        </p:nvSpPr>
        <p:spPr>
          <a:xfrm>
            <a:off x="0" y="2359300"/>
            <a:ext cx="12192000" cy="954107"/>
          </a:xfrm>
          <a:prstGeom prst="rect">
            <a:avLst/>
          </a:prstGeom>
        </p:spPr>
        <p:txBody>
          <a:bodyPr wrap="square">
            <a:spAutoFit/>
          </a:bodyPr>
          <a:lstStyle/>
          <a:p>
            <a:pPr algn="ctr"/>
            <a:r>
              <a:rPr lang="zh-CN" altLang="en-US" sz="2800" dirty="0">
                <a:ea typeface="KaiTi" panose="02010609060101010101" pitchFamily="49" charset="-122"/>
                <a:cs typeface="Times New Roman" panose="02020603050405020304" pitchFamily="18" charset="0"/>
              </a:rPr>
              <a:t>以色列阿，你是有福的。谁象你这蒙耶和华所拯救的百姓呢？他是你的</a:t>
            </a:r>
            <a:r>
              <a:rPr lang="zh-CN" altLang="en-US" sz="2800" b="1" dirty="0">
                <a:ea typeface="KaiTi" panose="02010609060101010101" pitchFamily="49" charset="-122"/>
                <a:cs typeface="Times New Roman" panose="02020603050405020304" pitchFamily="18" charset="0"/>
              </a:rPr>
              <a:t>盾牌</a:t>
            </a:r>
            <a:r>
              <a:rPr lang="zh-CN" altLang="en-US" sz="2800" dirty="0">
                <a:ea typeface="KaiTi" panose="02010609060101010101" pitchFamily="49" charset="-122"/>
                <a:cs typeface="Times New Roman" panose="02020603050405020304" pitchFamily="18" charset="0"/>
              </a:rPr>
              <a:t>，帮助你，是你威荣的刀剑</a:t>
            </a:r>
            <a:r>
              <a:rPr lang="zh-CN" altLang="en-US" sz="2800" dirty="0" smtClean="0">
                <a:ea typeface="KaiTi" panose="02010609060101010101" pitchFamily="49" charset="-122"/>
                <a:cs typeface="Times New Roman" panose="02020603050405020304" pitchFamily="18" charset="0"/>
              </a:rPr>
              <a:t>。</a:t>
            </a:r>
            <a:r>
              <a:rPr lang="en-US" altLang="zh-CN" sz="2000" dirty="0" smtClean="0">
                <a:ea typeface="KaiTi" panose="02010609060101010101" pitchFamily="49" charset="-122"/>
                <a:cs typeface="Times New Roman" panose="02020603050405020304" pitchFamily="18" charset="0"/>
              </a:rPr>
              <a:t>『</a:t>
            </a:r>
            <a:r>
              <a:rPr lang="zh-CN" altLang="en-US" sz="2000" dirty="0">
                <a:ea typeface="KaiTi" panose="02010609060101010101" pitchFamily="49" charset="-122"/>
                <a:cs typeface="Times New Roman" panose="02020603050405020304" pitchFamily="18" charset="0"/>
              </a:rPr>
              <a:t>申</a:t>
            </a:r>
            <a:r>
              <a:rPr lang="en-US" sz="2000" dirty="0" smtClean="0">
                <a:latin typeface="KaiTi" panose="02010609060101010101" pitchFamily="49" charset="-122"/>
                <a:cs typeface="Times New Roman" panose="02020603050405020304" pitchFamily="18" charset="0"/>
              </a:rPr>
              <a:t>33:29a</a:t>
            </a:r>
            <a:r>
              <a:rPr lang="en-US" altLang="zh-CN" sz="2000" dirty="0" smtClean="0">
                <a:latin typeface="KaiTi" panose="02010609060101010101" pitchFamily="49" charset="-122"/>
                <a:cs typeface="Times New Roman" panose="02020603050405020304" pitchFamily="18" charset="0"/>
              </a:rPr>
              <a:t>』</a:t>
            </a:r>
            <a:endParaRPr lang="en-US" sz="2000" dirty="0"/>
          </a:p>
        </p:txBody>
      </p:sp>
      <p:sp>
        <p:nvSpPr>
          <p:cNvPr id="5" name="Rectangle 4"/>
          <p:cNvSpPr/>
          <p:nvPr/>
        </p:nvSpPr>
        <p:spPr>
          <a:xfrm>
            <a:off x="0" y="3624740"/>
            <a:ext cx="12192000" cy="523220"/>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你们敬畏耶和华</a:t>
            </a:r>
            <a:r>
              <a:rPr lang="zh-CN" altLang="en-US" sz="2800" dirty="0" smtClean="0">
                <a:latin typeface="KaiTi" panose="02010609060101010101" pitchFamily="49" charset="-122"/>
                <a:ea typeface="KaiTi" panose="02010609060101010101" pitchFamily="49" charset="-122"/>
              </a:rPr>
              <a:t>的要</a:t>
            </a:r>
            <a:r>
              <a:rPr lang="zh-CN" altLang="en-US" sz="2800" dirty="0">
                <a:latin typeface="KaiTi" panose="02010609060101010101" pitchFamily="49" charset="-122"/>
                <a:ea typeface="KaiTi" panose="02010609060101010101" pitchFamily="49" charset="-122"/>
              </a:rPr>
              <a:t>倚靠耶和华。他是你们的帮</a:t>
            </a:r>
            <a:r>
              <a:rPr lang="zh-CN" altLang="en-US" sz="2800" dirty="0" smtClean="0">
                <a:latin typeface="KaiTi" panose="02010609060101010101" pitchFamily="49" charset="-122"/>
                <a:ea typeface="KaiTi" panose="02010609060101010101" pitchFamily="49" charset="-122"/>
              </a:rPr>
              <a:t>助和</a:t>
            </a:r>
            <a:r>
              <a:rPr lang="zh-CN" altLang="en-US" sz="2800" dirty="0">
                <a:latin typeface="KaiTi" panose="02010609060101010101" pitchFamily="49" charset="-122"/>
                <a:ea typeface="KaiTi" panose="02010609060101010101" pitchFamily="49" charset="-122"/>
              </a:rPr>
              <a:t>你们的</a:t>
            </a:r>
            <a:r>
              <a:rPr lang="zh-CN" altLang="en-US" sz="2800" b="1" dirty="0">
                <a:latin typeface="KaiTi" panose="02010609060101010101" pitchFamily="49" charset="-122"/>
                <a:ea typeface="KaiTi" panose="02010609060101010101" pitchFamily="49" charset="-122"/>
              </a:rPr>
              <a:t>盾牌</a:t>
            </a:r>
            <a:r>
              <a:rPr lang="zh-CN" altLang="en-US" sz="2800" dirty="0" smtClean="0">
                <a:latin typeface="KaiTi" panose="02010609060101010101" pitchFamily="49" charset="-122"/>
                <a:ea typeface="KaiTi" panose="02010609060101010101" pitchFamily="49" charset="-122"/>
              </a:rPr>
              <a:t>。</a:t>
            </a:r>
            <a:r>
              <a:rPr lang="en-US" altLang="zh-CN" sz="2000" dirty="0" smtClean="0">
                <a:latin typeface="KaiTi" panose="02010609060101010101" pitchFamily="49" charset="-122"/>
                <a:ea typeface="KaiTi" panose="02010609060101010101" pitchFamily="49" charset="-122"/>
              </a:rPr>
              <a:t>『</a:t>
            </a:r>
            <a:r>
              <a:rPr lang="zh-CN" altLang="en-US" sz="2000" dirty="0">
                <a:latin typeface="KaiTi" panose="02010609060101010101" pitchFamily="49" charset="-122"/>
                <a:ea typeface="KaiTi" panose="02010609060101010101" pitchFamily="49" charset="-122"/>
              </a:rPr>
              <a:t>诗</a:t>
            </a:r>
            <a:r>
              <a:rPr lang="en-US" sz="2000" dirty="0">
                <a:latin typeface="KaiTi" panose="02010609060101010101" pitchFamily="49" charset="-122"/>
                <a:ea typeface="KaiTi" panose="02010609060101010101" pitchFamily="49" charset="-122"/>
              </a:rPr>
              <a:t>115:11</a:t>
            </a:r>
            <a:r>
              <a:rPr lang="en-US" altLang="zh-CN" sz="2000" dirty="0" smtClean="0">
                <a:latin typeface="KaiTi" panose="02010609060101010101" pitchFamily="49" charset="-122"/>
                <a:ea typeface="KaiTi" panose="02010609060101010101" pitchFamily="49" charset="-122"/>
              </a:rPr>
              <a:t>』</a:t>
            </a:r>
            <a:endParaRPr lang="en-US" sz="4400" dirty="0">
              <a:latin typeface="KaiTi" panose="02010609060101010101" pitchFamily="49" charset="-122"/>
              <a:ea typeface="KaiTi" panose="02010609060101010101" pitchFamily="49" charset="-122"/>
            </a:endParaRPr>
          </a:p>
        </p:txBody>
      </p:sp>
      <p:sp>
        <p:nvSpPr>
          <p:cNvPr id="6" name="Rectangle 5"/>
          <p:cNvSpPr/>
          <p:nvPr/>
        </p:nvSpPr>
        <p:spPr>
          <a:xfrm>
            <a:off x="0" y="4459293"/>
            <a:ext cx="12192000" cy="523220"/>
          </a:xfrm>
          <a:prstGeom prst="rect">
            <a:avLst/>
          </a:prstGeom>
        </p:spPr>
        <p:txBody>
          <a:bodyPr wrap="square">
            <a:spAutoFit/>
          </a:bodyPr>
          <a:lstStyle/>
          <a:p>
            <a:pPr algn="ctr"/>
            <a:r>
              <a:rPr lang="zh-CN" altLang="en-US" sz="2800" dirty="0" smtClean="0">
                <a:latin typeface="KaiTi" panose="02010609060101010101" pitchFamily="49" charset="-122"/>
                <a:ea typeface="KaiTi" panose="02010609060101010101" pitchFamily="49" charset="-122"/>
              </a:rPr>
              <a:t>神</a:t>
            </a:r>
            <a:r>
              <a:rPr lang="zh-CN" altLang="en-US" sz="2800" dirty="0">
                <a:latin typeface="KaiTi" panose="02010609060101010101" pitchFamily="49" charset="-122"/>
                <a:ea typeface="KaiTi" panose="02010609060101010101" pitchFamily="49" charset="-122"/>
              </a:rPr>
              <a:t>的言语，句句都是炼净的，投靠他的，他便作他们的</a:t>
            </a:r>
            <a:r>
              <a:rPr lang="zh-CN" altLang="en-US" sz="2800" b="1" dirty="0">
                <a:latin typeface="KaiTi" panose="02010609060101010101" pitchFamily="49" charset="-122"/>
                <a:ea typeface="KaiTi" panose="02010609060101010101" pitchFamily="49" charset="-122"/>
              </a:rPr>
              <a:t>盾牌</a:t>
            </a:r>
            <a:r>
              <a:rPr lang="zh-CN" altLang="en-US" sz="2800" dirty="0" smtClean="0">
                <a:latin typeface="KaiTi" panose="02010609060101010101" pitchFamily="49" charset="-122"/>
                <a:ea typeface="KaiTi" panose="02010609060101010101" pitchFamily="49" charset="-122"/>
              </a:rPr>
              <a:t>。</a:t>
            </a:r>
            <a:r>
              <a:rPr lang="en-US" altLang="zh-CN" sz="2000" dirty="0" smtClean="0">
                <a:latin typeface="KaiTi" panose="02010609060101010101" pitchFamily="49" charset="-122"/>
                <a:ea typeface="KaiTi" panose="02010609060101010101" pitchFamily="49" charset="-122"/>
              </a:rPr>
              <a:t>『</a:t>
            </a:r>
            <a:r>
              <a:rPr lang="zh-CN" altLang="en-US" sz="2000" dirty="0">
                <a:latin typeface="KaiTi" panose="02010609060101010101" pitchFamily="49" charset="-122"/>
                <a:ea typeface="KaiTi" panose="02010609060101010101" pitchFamily="49" charset="-122"/>
              </a:rPr>
              <a:t>箴</a:t>
            </a:r>
            <a:r>
              <a:rPr lang="en-US" sz="2000" dirty="0">
                <a:latin typeface="KaiTi" panose="02010609060101010101" pitchFamily="49" charset="-122"/>
                <a:ea typeface="KaiTi" panose="02010609060101010101" pitchFamily="49" charset="-122"/>
              </a:rPr>
              <a:t>30:5</a:t>
            </a:r>
            <a:r>
              <a:rPr lang="en-US" altLang="zh-CN" sz="2000" dirty="0">
                <a:latin typeface="KaiTi" panose="02010609060101010101" pitchFamily="49" charset="-122"/>
                <a:ea typeface="KaiTi" panose="02010609060101010101" pitchFamily="49" charset="-122"/>
              </a:rPr>
              <a:t>』</a:t>
            </a:r>
            <a:endParaRPr lang="en-US" sz="4800" dirty="0">
              <a:latin typeface="KaiTi" panose="02010609060101010101" pitchFamily="49" charset="-122"/>
              <a:ea typeface="KaiTi" panose="02010609060101010101" pitchFamily="49" charset="-122"/>
            </a:endParaRPr>
          </a:p>
        </p:txBody>
      </p:sp>
      <p:sp>
        <p:nvSpPr>
          <p:cNvPr id="7" name="Rectangle 6"/>
          <p:cNvSpPr/>
          <p:nvPr/>
        </p:nvSpPr>
        <p:spPr>
          <a:xfrm>
            <a:off x="0" y="5293848"/>
            <a:ext cx="12192000" cy="523220"/>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焦</a:t>
            </a:r>
            <a:r>
              <a:rPr lang="zh-CN" altLang="en-US" sz="2800" dirty="0" smtClean="0">
                <a:latin typeface="KaiTi" panose="02010609060101010101" pitchFamily="49" charset="-122"/>
                <a:ea typeface="KaiTi" panose="02010609060101010101" pitchFamily="49" charset="-122"/>
              </a:rPr>
              <a:t>虑的时代 </a:t>
            </a:r>
            <a:r>
              <a:rPr lang="en-US" altLang="zh-CN" sz="2800" dirty="0" smtClean="0">
                <a:latin typeface="KaiTi" panose="02010609060101010101" pitchFamily="49" charset="-122"/>
                <a:ea typeface="KaiTi" panose="02010609060101010101" pitchFamily="49" charset="-122"/>
              </a:rPr>
              <a:t>| </a:t>
            </a:r>
            <a:r>
              <a:rPr lang="zh-CN" altLang="en-US" sz="2800" dirty="0" smtClean="0">
                <a:latin typeface="KaiTi" panose="02010609060101010101" pitchFamily="49" charset="-122"/>
                <a:ea typeface="KaiTi" panose="02010609060101010101" pitchFamily="49" charset="-122"/>
              </a:rPr>
              <a:t>自己的见证</a:t>
            </a:r>
            <a:endParaRPr lang="en-US" sz="28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11609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7084"/>
            <a:ext cx="12192000" cy="584775"/>
          </a:xfrm>
          <a:prstGeom prst="rect">
            <a:avLst/>
          </a:prstGeom>
        </p:spPr>
        <p:txBody>
          <a:bodyPr wrap="square">
            <a:spAutoFit/>
          </a:bodyPr>
          <a:lstStyle/>
          <a:p>
            <a:pPr algn="ct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亚</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伯兰，你不要惧怕，我是你的盾牌，</a:t>
            </a:r>
            <a:r>
              <a:rPr lang="zh-CN" altLang="en-US" sz="3200" b="1" dirty="0">
                <a:solidFill>
                  <a:srgbClr val="7030A0"/>
                </a:solidFill>
                <a:latin typeface="KaiTi" panose="02010609060101010101" pitchFamily="49" charset="-122"/>
                <a:ea typeface="KaiTi" panose="02010609060101010101" pitchFamily="49" charset="-122"/>
                <a:cs typeface="Times New Roman" panose="02020603050405020304" pitchFamily="18" charset="0"/>
              </a:rPr>
              <a:t>必大大地赏赐</a:t>
            </a:r>
            <a:r>
              <a:rPr lang="zh-CN" altLang="en-US" sz="3200" b="1"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你</a:t>
            </a: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endParaRPr lang="en-US" sz="3200" b="1" dirty="0">
              <a:solidFill>
                <a:srgbClr val="7030A0"/>
              </a:solidFill>
            </a:endParaRPr>
          </a:p>
        </p:txBody>
      </p:sp>
      <p:sp>
        <p:nvSpPr>
          <p:cNvPr id="3" name="Rectangle 2"/>
          <p:cNvSpPr/>
          <p:nvPr/>
        </p:nvSpPr>
        <p:spPr>
          <a:xfrm>
            <a:off x="0" y="1648542"/>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我</a:t>
            </a:r>
            <a:r>
              <a:rPr lang="zh-CN" altLang="en-US" sz="3200" dirty="0">
                <a:latin typeface="KaiTi" panose="02010609060101010101" pitchFamily="49" charset="-122"/>
                <a:ea typeface="KaiTi" panose="02010609060101010101" pitchFamily="49" charset="-122"/>
              </a:rPr>
              <a:t>是你的盾牌，</a:t>
            </a:r>
            <a:r>
              <a:rPr lang="zh-CN" altLang="en-US" sz="3200" b="1" dirty="0">
                <a:latin typeface="KaiTi" panose="02010609060101010101" pitchFamily="49" charset="-122"/>
                <a:ea typeface="KaiTi" panose="02010609060101010101" pitchFamily="49" charset="-122"/>
              </a:rPr>
              <a:t>是你极大的赏赐</a:t>
            </a:r>
            <a:endParaRPr lang="en-US" sz="3200" b="1" dirty="0">
              <a:latin typeface="KaiTi" panose="02010609060101010101" pitchFamily="49" charset="-122"/>
              <a:ea typeface="KaiTi" panose="02010609060101010101" pitchFamily="49" charset="-122"/>
            </a:endParaRPr>
          </a:p>
        </p:txBody>
      </p:sp>
      <p:sp>
        <p:nvSpPr>
          <p:cNvPr id="6" name="Rectangle 5"/>
          <p:cNvSpPr/>
          <p:nvPr/>
        </p:nvSpPr>
        <p:spPr>
          <a:xfrm>
            <a:off x="0" y="2730000"/>
            <a:ext cx="12192000" cy="584775"/>
          </a:xfrm>
          <a:prstGeom prst="rect">
            <a:avLst/>
          </a:prstGeom>
        </p:spPr>
        <p:txBody>
          <a:bodyPr wrap="square">
            <a:spAutoFit/>
          </a:bodyPr>
          <a:lstStyle/>
          <a:p>
            <a:pPr algn="ctr"/>
            <a:r>
              <a:rPr lang="en-US" sz="3200" dirty="0" smtClean="0">
                <a:latin typeface="KaiTi" panose="02010609060101010101" pitchFamily="49" charset="-122"/>
                <a:ea typeface="KaiTi" panose="02010609060101010101" pitchFamily="49" charset="-122"/>
              </a:rPr>
              <a:t>I </a:t>
            </a:r>
            <a:r>
              <a:rPr lang="en-US" sz="3200" dirty="0">
                <a:latin typeface="KaiTi" panose="02010609060101010101" pitchFamily="49" charset="-122"/>
                <a:ea typeface="KaiTi" panose="02010609060101010101" pitchFamily="49" charset="-122"/>
              </a:rPr>
              <a:t>am your </a:t>
            </a:r>
            <a:r>
              <a:rPr lang="en-US" sz="3200" dirty="0" smtClean="0">
                <a:latin typeface="KaiTi" panose="02010609060101010101" pitchFamily="49" charset="-122"/>
                <a:ea typeface="KaiTi" panose="02010609060101010101" pitchFamily="49" charset="-122"/>
              </a:rPr>
              <a:t>shield, </a:t>
            </a:r>
            <a:r>
              <a:rPr lang="en-US" sz="3200" b="1" dirty="0">
                <a:latin typeface="KaiTi" panose="02010609060101010101" pitchFamily="49" charset="-122"/>
                <a:ea typeface="KaiTi" panose="02010609060101010101" pitchFamily="49" charset="-122"/>
              </a:rPr>
              <a:t>your very great </a:t>
            </a:r>
            <a:r>
              <a:rPr lang="en-US" sz="3200" b="1" dirty="0" smtClean="0">
                <a:latin typeface="KaiTi" panose="02010609060101010101" pitchFamily="49" charset="-122"/>
                <a:ea typeface="KaiTi" panose="02010609060101010101" pitchFamily="49" charset="-122"/>
              </a:rPr>
              <a:t>reward</a:t>
            </a:r>
            <a:r>
              <a:rPr lang="en-US" sz="3200" dirty="0" smtClean="0">
                <a:latin typeface="KaiTi" panose="02010609060101010101" pitchFamily="49" charset="-122"/>
                <a:ea typeface="KaiTi" panose="02010609060101010101" pitchFamily="49" charset="-122"/>
              </a:rPr>
              <a:t>.</a:t>
            </a:r>
            <a:r>
              <a:rPr lang="zh-CN" altLang="en-US" sz="3200" dirty="0" smtClean="0">
                <a:latin typeface="KaiTi" panose="02010609060101010101" pitchFamily="49" charset="-122"/>
                <a:ea typeface="KaiTi" panose="02010609060101010101" pitchFamily="49" charset="-122"/>
              </a:rPr>
              <a:t>（</a:t>
            </a:r>
            <a:r>
              <a:rPr lang="en-US" sz="3200" dirty="0" smtClean="0">
                <a:latin typeface="KaiTi" panose="02010609060101010101" pitchFamily="49" charset="-122"/>
                <a:ea typeface="KaiTi" panose="02010609060101010101" pitchFamily="49" charset="-122"/>
              </a:rPr>
              <a:t>NIV</a:t>
            </a:r>
            <a:r>
              <a:rPr lang="zh-CN" altLang="en-US" sz="3200" dirty="0" smtClean="0">
                <a:latin typeface="KaiTi" panose="02010609060101010101" pitchFamily="49" charset="-122"/>
                <a:ea typeface="KaiTi" panose="02010609060101010101" pitchFamily="49" charset="-122"/>
              </a:rPr>
              <a:t>）</a:t>
            </a:r>
            <a:endParaRPr lang="en-US" sz="3200" dirty="0">
              <a:latin typeface="KaiTi" panose="02010609060101010101" pitchFamily="49" charset="-122"/>
              <a:ea typeface="KaiTi" panose="02010609060101010101" pitchFamily="49" charset="-122"/>
            </a:endParaRPr>
          </a:p>
        </p:txBody>
      </p:sp>
      <p:sp>
        <p:nvSpPr>
          <p:cNvPr id="8" name="TextBox 7"/>
          <p:cNvSpPr txBox="1"/>
          <p:nvPr/>
        </p:nvSpPr>
        <p:spPr>
          <a:xfrm>
            <a:off x="0" y="3811458"/>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神的赏赐 </a:t>
            </a:r>
            <a:r>
              <a:rPr lang="en-US" altLang="zh-CN" sz="3200" dirty="0" smtClean="0">
                <a:latin typeface="KaiTi" panose="02010609060101010101" pitchFamily="49" charset="-122"/>
                <a:ea typeface="KaiTi" panose="02010609060101010101" pitchFamily="49" charset="-122"/>
              </a:rPr>
              <a:t>vs </a:t>
            </a:r>
            <a:r>
              <a:rPr lang="zh-CN" altLang="en-US" sz="3200" dirty="0" smtClean="0">
                <a:latin typeface="KaiTi" panose="02010609060101010101" pitchFamily="49" charset="-122"/>
                <a:ea typeface="KaiTi" panose="02010609060101010101" pitchFamily="49" charset="-122"/>
              </a:rPr>
              <a:t>赏赐</a:t>
            </a:r>
            <a:r>
              <a:rPr lang="zh-CN" altLang="en-US" sz="3200" dirty="0">
                <a:latin typeface="KaiTi" panose="02010609060101010101" pitchFamily="49" charset="-122"/>
                <a:ea typeface="KaiTi" panose="02010609060101010101" pitchFamily="49" charset="-122"/>
              </a:rPr>
              <a:t>你</a:t>
            </a:r>
            <a:r>
              <a:rPr lang="zh-CN" altLang="en-US" sz="3200" dirty="0" smtClean="0">
                <a:latin typeface="KaiTi" panose="02010609060101010101" pitchFamily="49" charset="-122"/>
                <a:ea typeface="KaiTi" panose="02010609060101010101" pitchFamily="49" charset="-122"/>
              </a:rPr>
              <a:t>的</a:t>
            </a:r>
            <a:r>
              <a:rPr lang="zh-CN" altLang="en-US" sz="3200" dirty="0">
                <a:latin typeface="KaiTi" panose="02010609060101010101" pitchFamily="49" charset="-122"/>
                <a:ea typeface="KaiTi" panose="02010609060101010101" pitchFamily="49" charset="-122"/>
              </a:rPr>
              <a:t>神</a:t>
            </a:r>
            <a:endParaRPr lang="en-US" sz="32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01751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7084"/>
            <a:ext cx="12192000" cy="584775"/>
          </a:xfrm>
          <a:prstGeom prst="rect">
            <a:avLst/>
          </a:prstGeom>
        </p:spPr>
        <p:txBody>
          <a:bodyPr wrap="square">
            <a:spAutoFit/>
          </a:bodyPr>
          <a:lstStyle/>
          <a:p>
            <a:pPr algn="ct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亚</a:t>
            </a:r>
            <a:r>
              <a:rPr lang="zh-CN" altLang="en-US" sz="3200" dirty="0">
                <a:solidFill>
                  <a:srgbClr val="7030A0"/>
                </a:solidFill>
                <a:latin typeface="KaiTi" panose="02010609060101010101" pitchFamily="49" charset="-122"/>
                <a:ea typeface="KaiTi" panose="02010609060101010101" pitchFamily="49" charset="-122"/>
                <a:cs typeface="Times New Roman" panose="02020603050405020304" pitchFamily="18" charset="0"/>
              </a:rPr>
              <a:t>伯兰，你不要惧怕，我是你的盾牌，必大大地</a:t>
            </a:r>
            <a:r>
              <a:rPr lang="zh-CN" altLang="en-US" sz="3200" b="1" dirty="0">
                <a:solidFill>
                  <a:srgbClr val="7030A0"/>
                </a:solidFill>
                <a:latin typeface="KaiTi" panose="02010609060101010101" pitchFamily="49" charset="-122"/>
                <a:ea typeface="KaiTi" panose="02010609060101010101" pitchFamily="49" charset="-122"/>
                <a:cs typeface="Times New Roman" panose="02020603050405020304" pitchFamily="18" charset="0"/>
              </a:rPr>
              <a:t>赏赐</a:t>
            </a:r>
            <a:r>
              <a:rPr lang="zh-CN" altLang="en-US"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你</a:t>
            </a:r>
            <a:r>
              <a:rPr lang="en-US" altLang="zh-CN" sz="3200" dirty="0" smtClean="0">
                <a:solidFill>
                  <a:srgbClr val="7030A0"/>
                </a:solidFill>
                <a:latin typeface="KaiTi" panose="02010609060101010101" pitchFamily="49" charset="-122"/>
                <a:ea typeface="KaiTi" panose="02010609060101010101" pitchFamily="49" charset="-122"/>
                <a:cs typeface="Times New Roman" panose="02020603050405020304" pitchFamily="18" charset="0"/>
              </a:rPr>
              <a:t>…</a:t>
            </a:r>
            <a:endParaRPr lang="en-US" sz="3200" b="1" dirty="0">
              <a:solidFill>
                <a:srgbClr val="7030A0"/>
              </a:solidFill>
            </a:endParaRPr>
          </a:p>
        </p:txBody>
      </p:sp>
      <p:sp>
        <p:nvSpPr>
          <p:cNvPr id="3" name="Rectangle 2"/>
          <p:cNvSpPr/>
          <p:nvPr/>
        </p:nvSpPr>
        <p:spPr>
          <a:xfrm>
            <a:off x="0" y="1400883"/>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一、人所有的赏赐都是来自神</a:t>
            </a:r>
            <a:endParaRPr lang="en-US" sz="3200" dirty="0">
              <a:latin typeface="KaiTi" panose="02010609060101010101" pitchFamily="49" charset="-122"/>
              <a:ea typeface="KaiTi" panose="02010609060101010101" pitchFamily="49" charset="-122"/>
            </a:endParaRPr>
          </a:p>
        </p:txBody>
      </p:sp>
      <p:sp>
        <p:nvSpPr>
          <p:cNvPr id="6" name="Rectangle 5"/>
          <p:cNvSpPr/>
          <p:nvPr/>
        </p:nvSpPr>
        <p:spPr>
          <a:xfrm>
            <a:off x="0" y="3006926"/>
            <a:ext cx="12192000" cy="584775"/>
          </a:xfrm>
          <a:prstGeom prst="rect">
            <a:avLst/>
          </a:prstGeom>
        </p:spPr>
        <p:txBody>
          <a:bodyPr wrap="square">
            <a:spAutoFit/>
          </a:bodyPr>
          <a:lstStyle/>
          <a:p>
            <a:pPr algn="ctr"/>
            <a:r>
              <a:rPr lang="zh-CN" altLang="en-US" sz="3200" dirty="0" smtClean="0">
                <a:latin typeface="KaiTi" panose="02010609060101010101" pitchFamily="49" charset="-122"/>
                <a:ea typeface="KaiTi" panose="02010609060101010101" pitchFamily="49" charset="-122"/>
              </a:rPr>
              <a:t>二、跟随神会有所失但神补偿</a:t>
            </a:r>
            <a:endParaRPr lang="en-US" sz="3200" dirty="0">
              <a:latin typeface="KaiTi" panose="02010609060101010101" pitchFamily="49" charset="-122"/>
              <a:ea typeface="KaiTi" panose="02010609060101010101" pitchFamily="49" charset="-122"/>
            </a:endParaRPr>
          </a:p>
        </p:txBody>
      </p:sp>
      <p:sp>
        <p:nvSpPr>
          <p:cNvPr id="8" name="TextBox 7"/>
          <p:cNvSpPr txBox="1"/>
          <p:nvPr/>
        </p:nvSpPr>
        <p:spPr>
          <a:xfrm>
            <a:off x="0" y="4612969"/>
            <a:ext cx="12192000" cy="584775"/>
          </a:xfrm>
          <a:prstGeom prst="rect">
            <a:avLst/>
          </a:prstGeom>
          <a:noFill/>
        </p:spPr>
        <p:txBody>
          <a:bodyPr wrap="square" rtlCol="0">
            <a:spAutoFit/>
          </a:bodyPr>
          <a:lstStyle/>
          <a:p>
            <a:pPr algn="ctr"/>
            <a:r>
              <a:rPr lang="zh-CN" altLang="en-US" sz="3200" dirty="0" smtClean="0">
                <a:latin typeface="KaiTi" panose="02010609060101010101" pitchFamily="49" charset="-122"/>
                <a:ea typeface="KaiTi" panose="02010609060101010101" pitchFamily="49" charset="-122"/>
              </a:rPr>
              <a:t>三、神祂自己就是我们的赏赐</a:t>
            </a:r>
            <a:endParaRPr lang="en-US" sz="3200" dirty="0">
              <a:latin typeface="KaiTi" panose="02010609060101010101" pitchFamily="49" charset="-122"/>
              <a:ea typeface="KaiTi" panose="02010609060101010101" pitchFamily="49" charset="-122"/>
            </a:endParaRPr>
          </a:p>
        </p:txBody>
      </p:sp>
      <p:sp>
        <p:nvSpPr>
          <p:cNvPr id="10" name="Rectangle 9"/>
          <p:cNvSpPr/>
          <p:nvPr/>
        </p:nvSpPr>
        <p:spPr>
          <a:xfrm>
            <a:off x="0" y="2234682"/>
            <a:ext cx="12192000" cy="523220"/>
          </a:xfrm>
          <a:prstGeom prst="rect">
            <a:avLst/>
          </a:prstGeom>
        </p:spPr>
        <p:txBody>
          <a:bodyPr wrap="square">
            <a:spAutoFit/>
          </a:bodyPr>
          <a:lstStyle/>
          <a:p>
            <a:pPr algn="ctr"/>
            <a:r>
              <a:rPr lang="zh-CN" altLang="en-US" sz="2800" dirty="0">
                <a:latin typeface="KaiTi" panose="02010609060101010101" pitchFamily="49" charset="-122"/>
                <a:ea typeface="KaiTi" panose="02010609060101010101" pitchFamily="49" charset="-122"/>
              </a:rPr>
              <a:t>我的心哪，曾对耶和华说，你是我的主。我的好处不在你以外</a:t>
            </a:r>
            <a:r>
              <a:rPr lang="zh-CN" altLang="en-US" sz="2800" dirty="0" smtClean="0">
                <a:latin typeface="KaiTi" panose="02010609060101010101" pitchFamily="49" charset="-122"/>
                <a:ea typeface="KaiTi" panose="02010609060101010101" pitchFamily="49" charset="-122"/>
              </a:rPr>
              <a:t>。</a:t>
            </a:r>
            <a:r>
              <a:rPr lang="en-US" altLang="zh-CN" sz="2000" dirty="0" smtClean="0">
                <a:latin typeface="KaiTi" panose="02010609060101010101" pitchFamily="49" charset="-122"/>
                <a:ea typeface="KaiTi" panose="02010609060101010101" pitchFamily="49" charset="-122"/>
              </a:rPr>
              <a:t>『</a:t>
            </a:r>
            <a:r>
              <a:rPr lang="zh-CN" altLang="en-US" sz="2000" dirty="0">
                <a:latin typeface="KaiTi" panose="02010609060101010101" pitchFamily="49" charset="-122"/>
                <a:ea typeface="KaiTi" panose="02010609060101010101" pitchFamily="49" charset="-122"/>
              </a:rPr>
              <a:t>诗</a:t>
            </a:r>
            <a:r>
              <a:rPr lang="en-US" sz="2000" dirty="0">
                <a:latin typeface="KaiTi" panose="02010609060101010101" pitchFamily="49" charset="-122"/>
                <a:ea typeface="KaiTi" panose="02010609060101010101" pitchFamily="49" charset="-122"/>
              </a:rPr>
              <a:t>16:2</a:t>
            </a:r>
            <a:r>
              <a:rPr lang="en-US" altLang="zh-CN" sz="2000" dirty="0">
                <a:latin typeface="KaiTi" panose="02010609060101010101" pitchFamily="49" charset="-122"/>
                <a:ea typeface="KaiTi" panose="02010609060101010101" pitchFamily="49" charset="-122"/>
              </a:rPr>
              <a:t>』</a:t>
            </a:r>
            <a:endParaRPr lang="en-US" sz="3600" dirty="0">
              <a:latin typeface="KaiTi" panose="02010609060101010101" pitchFamily="49" charset="-122"/>
              <a:ea typeface="KaiTi" panose="02010609060101010101" pitchFamily="49" charset="-122"/>
            </a:endParaRPr>
          </a:p>
        </p:txBody>
      </p:sp>
      <p:sp>
        <p:nvSpPr>
          <p:cNvPr id="12" name="Rectangle 11"/>
          <p:cNvSpPr/>
          <p:nvPr/>
        </p:nvSpPr>
        <p:spPr>
          <a:xfrm>
            <a:off x="0" y="3840725"/>
            <a:ext cx="12192000" cy="523220"/>
          </a:xfrm>
          <a:prstGeom prst="rect">
            <a:avLst/>
          </a:prstGeom>
        </p:spPr>
        <p:txBody>
          <a:bodyPr wrap="square">
            <a:spAutoFit/>
          </a:bodyPr>
          <a:lstStyle/>
          <a:p>
            <a:pPr algn="ctr"/>
            <a:r>
              <a:rPr lang="zh-CN" altLang="en-US" sz="2800" dirty="0" smtClean="0">
                <a:latin typeface="KaiTi" panose="02010609060101010101" pitchFamily="49" charset="-122"/>
                <a:ea typeface="KaiTi" panose="02010609060101010101" pitchFamily="49" charset="-122"/>
              </a:rPr>
              <a:t>亚伯兰拒绝所多玛王 </a:t>
            </a:r>
            <a:r>
              <a:rPr lang="en-US" altLang="zh-CN" sz="2800" dirty="0" smtClean="0">
                <a:latin typeface="KaiTi" panose="02010609060101010101" pitchFamily="49" charset="-122"/>
                <a:ea typeface="KaiTi" panose="02010609060101010101" pitchFamily="49" charset="-122"/>
              </a:rPr>
              <a:t>| </a:t>
            </a:r>
            <a:r>
              <a:rPr lang="zh-CN" altLang="en-US" sz="2800" dirty="0" smtClean="0">
                <a:latin typeface="KaiTi" panose="02010609060101010101" pitchFamily="49" charset="-122"/>
                <a:ea typeface="KaiTi" panose="02010609060101010101" pitchFamily="49" charset="-122"/>
              </a:rPr>
              <a:t>门徒的代价</a:t>
            </a:r>
            <a:r>
              <a:rPr lang="en-US" altLang="zh-CN" sz="2000" dirty="0" smtClean="0">
                <a:latin typeface="KaiTi" panose="02010609060101010101" pitchFamily="49" charset="-122"/>
                <a:ea typeface="KaiTi" panose="02010609060101010101" pitchFamily="49" charset="-122"/>
              </a:rPr>
              <a:t>『</a:t>
            </a:r>
            <a:r>
              <a:rPr lang="zh-CN" altLang="en-US" sz="2000" dirty="0" smtClean="0">
                <a:latin typeface="KaiTi" panose="02010609060101010101" pitchFamily="49" charset="-122"/>
                <a:ea typeface="KaiTi" panose="02010609060101010101" pitchFamily="49" charset="-122"/>
              </a:rPr>
              <a:t>可</a:t>
            </a:r>
            <a:r>
              <a:rPr lang="en-US" altLang="zh-CN" sz="2000" dirty="0" smtClean="0">
                <a:latin typeface="KaiTi" panose="02010609060101010101" pitchFamily="49" charset="-122"/>
                <a:ea typeface="KaiTi" panose="02010609060101010101" pitchFamily="49" charset="-122"/>
              </a:rPr>
              <a:t>10:29-30』</a:t>
            </a:r>
            <a:endParaRPr lang="en-US" sz="2000" dirty="0">
              <a:latin typeface="KaiTi" panose="02010609060101010101" pitchFamily="49" charset="-122"/>
              <a:ea typeface="KaiTi" panose="02010609060101010101" pitchFamily="49" charset="-122"/>
            </a:endParaRPr>
          </a:p>
        </p:txBody>
      </p:sp>
      <p:sp>
        <p:nvSpPr>
          <p:cNvPr id="4" name="Rectangle 3"/>
          <p:cNvSpPr/>
          <p:nvPr/>
        </p:nvSpPr>
        <p:spPr>
          <a:xfrm>
            <a:off x="0" y="5446766"/>
            <a:ext cx="12192000" cy="830997"/>
          </a:xfrm>
          <a:prstGeom prst="rect">
            <a:avLst/>
          </a:prstGeom>
        </p:spPr>
        <p:txBody>
          <a:bodyPr wrap="square">
            <a:spAutoFit/>
          </a:bodyPr>
          <a:lstStyle/>
          <a:p>
            <a:pPr algn="ctr"/>
            <a:r>
              <a:rPr lang="zh-CN" altLang="en-US" sz="2400" dirty="0" smtClean="0">
                <a:ea typeface="KaiTi" panose="02010609060101010101" pitchFamily="49" charset="-122"/>
                <a:cs typeface="Times New Roman" panose="02020603050405020304" pitchFamily="18" charset="0"/>
              </a:rPr>
              <a:t>虽</a:t>
            </a:r>
            <a:r>
              <a:rPr lang="zh-CN" altLang="en-US" sz="2400" dirty="0">
                <a:ea typeface="KaiTi" panose="02010609060101010101" pitchFamily="49" charset="-122"/>
                <a:cs typeface="Times New Roman" panose="02020603050405020304" pitchFamily="18" charset="0"/>
              </a:rPr>
              <a:t>然无花果树不发旺，葡萄树不结果，橄榄树也不效力，田地不出粮食，圈中绝了羊，棚内也没有牛。然而我要因耶和华欢欣，因救我的神喜乐</a:t>
            </a:r>
            <a:r>
              <a:rPr lang="zh-CN" altLang="en-US" sz="2400" dirty="0" smtClean="0">
                <a:ea typeface="KaiTi" panose="02010609060101010101" pitchFamily="49" charset="-122"/>
                <a:cs typeface="Times New Roman" panose="02020603050405020304" pitchFamily="18" charset="0"/>
              </a:rPr>
              <a:t>。</a:t>
            </a:r>
            <a:r>
              <a:rPr lang="en-US" altLang="zh-CN" sz="2000" dirty="0" smtClean="0">
                <a:ea typeface="KaiTi" panose="02010609060101010101" pitchFamily="49" charset="-122"/>
                <a:cs typeface="Times New Roman" panose="02020603050405020304" pitchFamily="18" charset="0"/>
              </a:rPr>
              <a:t>『</a:t>
            </a:r>
            <a:r>
              <a:rPr lang="zh-CN" altLang="en-US" sz="2000" dirty="0">
                <a:ea typeface="KaiTi" panose="02010609060101010101" pitchFamily="49" charset="-122"/>
                <a:cs typeface="Times New Roman" panose="02020603050405020304" pitchFamily="18" charset="0"/>
              </a:rPr>
              <a:t>哈</a:t>
            </a:r>
            <a:r>
              <a:rPr lang="en-US" sz="2000" dirty="0">
                <a:latin typeface="KaiTi" panose="02010609060101010101" pitchFamily="49" charset="-122"/>
                <a:cs typeface="Times New Roman" panose="02020603050405020304" pitchFamily="18" charset="0"/>
              </a:rPr>
              <a:t>3:17-18</a:t>
            </a:r>
            <a:r>
              <a:rPr lang="en-US" altLang="zh-CN" sz="2000" dirty="0">
                <a:latin typeface="KaiTi" panose="02010609060101010101" pitchFamily="49" charset="-122"/>
                <a:cs typeface="Times New Roman" panose="02020603050405020304" pitchFamily="18" charset="0"/>
              </a:rPr>
              <a:t>』</a:t>
            </a:r>
            <a:endParaRPr lang="en-US" sz="2000" dirty="0"/>
          </a:p>
        </p:txBody>
      </p:sp>
    </p:spTree>
    <p:extLst>
      <p:ext uri="{BB962C8B-B14F-4D97-AF65-F5344CB8AC3E}">
        <p14:creationId xmlns:p14="http://schemas.microsoft.com/office/powerpoint/2010/main" val="322420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0" grpId="0"/>
      <p:bldP spid="1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2391</Words>
  <Application>Microsoft Office PowerPoint</Application>
  <PresentationFormat>Widescreen</PresentationFormat>
  <Paragraphs>150</Paragraphs>
  <Slides>19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等线</vt:lpstr>
      <vt:lpstr>KaiTi</vt:lpstr>
      <vt:lpstr>Arial</vt:lpstr>
      <vt:lpstr>Calibri</vt:lpstr>
      <vt:lpstr>Calibri Light</vt:lpstr>
      <vt:lpstr>Times New Roman</vt:lpstr>
      <vt:lpstr>Wingdings</vt:lpstr>
      <vt:lpstr>Office Theme</vt:lpstr>
      <vt:lpstr>就以此为他的义</vt:lpstr>
      <vt:lpstr>PowerPoint Presentation</vt:lpstr>
      <vt:lpstr>PowerPoint Presentation</vt:lpstr>
      <vt:lpstr>四王与五王战争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就以此为他的义</dc:title>
  <dc:creator>Yonghuan Cao</dc:creator>
  <cp:lastModifiedBy>Yonghuan Cao</cp:lastModifiedBy>
  <cp:revision>375</cp:revision>
  <dcterms:created xsi:type="dcterms:W3CDTF">2019-03-29T21:28:46Z</dcterms:created>
  <dcterms:modified xsi:type="dcterms:W3CDTF">2019-03-31T03:00:23Z</dcterms:modified>
</cp:coreProperties>
</file>