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D0A4C-E29E-43AF-AA19-C9F1D5DC59F7}" v="1057" dt="2019-03-23T23:13:37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841D0A4C-E29E-43AF-AA19-C9F1D5DC59F7}"/>
    <pc:docChg chg="addSld delSld modSld delMainMaster">
      <pc:chgData name="Leaf Huang" userId="2b19acc49884122e" providerId="LiveId" clId="{841D0A4C-E29E-43AF-AA19-C9F1D5DC59F7}" dt="2019-03-23T23:13:37.044" v="1906"/>
      <pc:docMkLst>
        <pc:docMk/>
      </pc:docMkLst>
      <pc:sldChg chg="modSp modAnim">
        <pc:chgData name="Leaf Huang" userId="2b19acc49884122e" providerId="LiveId" clId="{841D0A4C-E29E-43AF-AA19-C9F1D5DC59F7}" dt="2019-03-20T21:02:10.702" v="1594"/>
        <pc:sldMkLst>
          <pc:docMk/>
          <pc:sldMk cId="2737851328" sldId="260"/>
        </pc:sldMkLst>
        <pc:spChg chg="mod">
          <ac:chgData name="Leaf Huang" userId="2b19acc49884122e" providerId="LiveId" clId="{841D0A4C-E29E-43AF-AA19-C9F1D5DC59F7}" dt="2019-03-20T21:02:10.702" v="1594"/>
          <ac:spMkLst>
            <pc:docMk/>
            <pc:sldMk cId="2737851328" sldId="260"/>
            <ac:spMk id="3" creationId="{82C5734D-3CD8-4286-9449-B326A78EBDB1}"/>
          </ac:spMkLst>
        </pc:spChg>
      </pc:sldChg>
      <pc:sldChg chg="modSp modAnim">
        <pc:chgData name="Leaf Huang" userId="2b19acc49884122e" providerId="LiveId" clId="{841D0A4C-E29E-43AF-AA19-C9F1D5DC59F7}" dt="2019-03-23T21:31:55.237" v="1835"/>
        <pc:sldMkLst>
          <pc:docMk/>
          <pc:sldMk cId="2051829302" sldId="261"/>
        </pc:sldMkLst>
        <pc:spChg chg="mod">
          <ac:chgData name="Leaf Huang" userId="2b19acc49884122e" providerId="LiveId" clId="{841D0A4C-E29E-43AF-AA19-C9F1D5DC59F7}" dt="2019-03-23T21:31:55.237" v="1835"/>
          <ac:spMkLst>
            <pc:docMk/>
            <pc:sldMk cId="2051829302" sldId="261"/>
            <ac:spMk id="3" creationId="{3540620C-614B-4962-A03C-5BEB1E081B51}"/>
          </ac:spMkLst>
        </pc:spChg>
      </pc:sldChg>
      <pc:sldChg chg="modSp add modAnim">
        <pc:chgData name="Leaf Huang" userId="2b19acc49884122e" providerId="LiveId" clId="{841D0A4C-E29E-43AF-AA19-C9F1D5DC59F7}" dt="2019-03-20T21:20:53.552" v="1725"/>
        <pc:sldMkLst>
          <pc:docMk/>
          <pc:sldMk cId="1865441422" sldId="262"/>
        </pc:sldMkLst>
        <pc:spChg chg="mod">
          <ac:chgData name="Leaf Huang" userId="2b19acc49884122e" providerId="LiveId" clId="{841D0A4C-E29E-43AF-AA19-C9F1D5DC59F7}" dt="2019-03-20T21:20:53.552" v="1725"/>
          <ac:spMkLst>
            <pc:docMk/>
            <pc:sldMk cId="1865441422" sldId="262"/>
            <ac:spMk id="2" creationId="{9D27D0A2-90BD-41F5-821B-B07864883B88}"/>
          </ac:spMkLst>
        </pc:spChg>
        <pc:spChg chg="mod">
          <ac:chgData name="Leaf Huang" userId="2b19acc49884122e" providerId="LiveId" clId="{841D0A4C-E29E-43AF-AA19-C9F1D5DC59F7}" dt="2019-03-20T21:09:56.069" v="1636"/>
          <ac:spMkLst>
            <pc:docMk/>
            <pc:sldMk cId="1865441422" sldId="262"/>
            <ac:spMk id="3" creationId="{C245F58C-1070-43DD-8817-28179A59045F}"/>
          </ac:spMkLst>
        </pc:spChg>
      </pc:sldChg>
      <pc:sldChg chg="modSp add modAnim">
        <pc:chgData name="Leaf Huang" userId="2b19acc49884122e" providerId="LiveId" clId="{841D0A4C-E29E-43AF-AA19-C9F1D5DC59F7}" dt="2019-03-23T22:08:50.921" v="1847"/>
        <pc:sldMkLst>
          <pc:docMk/>
          <pc:sldMk cId="3373366301" sldId="263"/>
        </pc:sldMkLst>
        <pc:spChg chg="mod">
          <ac:chgData name="Leaf Huang" userId="2b19acc49884122e" providerId="LiveId" clId="{841D0A4C-E29E-43AF-AA19-C9F1D5DC59F7}" dt="2019-02-26T20:35:25.363" v="101" actId="1076"/>
          <ac:spMkLst>
            <pc:docMk/>
            <pc:sldMk cId="3373366301" sldId="263"/>
            <ac:spMk id="2" creationId="{A5B6202A-C4DD-4E1F-8250-9025873EE30F}"/>
          </ac:spMkLst>
        </pc:spChg>
        <pc:spChg chg="mod">
          <ac:chgData name="Leaf Huang" userId="2b19acc49884122e" providerId="LiveId" clId="{841D0A4C-E29E-43AF-AA19-C9F1D5DC59F7}" dt="2019-03-23T22:08:50.921" v="1847"/>
          <ac:spMkLst>
            <pc:docMk/>
            <pc:sldMk cId="3373366301" sldId="263"/>
            <ac:spMk id="3" creationId="{098E15E4-7CA5-4DBB-A34C-00FAE687C461}"/>
          </ac:spMkLst>
        </pc:spChg>
      </pc:sldChg>
      <pc:sldChg chg="modSp add modAnim">
        <pc:chgData name="Leaf Huang" userId="2b19acc49884122e" providerId="LiveId" clId="{841D0A4C-E29E-43AF-AA19-C9F1D5DC59F7}" dt="2019-03-07T03:32:25.037" v="1300" actId="20577"/>
        <pc:sldMkLst>
          <pc:docMk/>
          <pc:sldMk cId="669164598" sldId="264"/>
        </pc:sldMkLst>
        <pc:spChg chg="mod">
          <ac:chgData name="Leaf Huang" userId="2b19acc49884122e" providerId="LiveId" clId="{841D0A4C-E29E-43AF-AA19-C9F1D5DC59F7}" dt="2019-02-26T20:43:14.163" v="310" actId="1076"/>
          <ac:spMkLst>
            <pc:docMk/>
            <pc:sldMk cId="669164598" sldId="264"/>
            <ac:spMk id="2" creationId="{7968A625-E7C4-484E-ABBC-3684D533855B}"/>
          </ac:spMkLst>
        </pc:spChg>
        <pc:spChg chg="mod">
          <ac:chgData name="Leaf Huang" userId="2b19acc49884122e" providerId="LiveId" clId="{841D0A4C-E29E-43AF-AA19-C9F1D5DC59F7}" dt="2019-03-07T03:32:25.037" v="1300" actId="20577"/>
          <ac:spMkLst>
            <pc:docMk/>
            <pc:sldMk cId="669164598" sldId="264"/>
            <ac:spMk id="3" creationId="{43D77FC4-2316-499E-82E9-7A439D5F4EE7}"/>
          </ac:spMkLst>
        </pc:spChg>
      </pc:sldChg>
      <pc:sldChg chg="modSp add modAnim">
        <pc:chgData name="Leaf Huang" userId="2b19acc49884122e" providerId="LiveId" clId="{841D0A4C-E29E-43AF-AA19-C9F1D5DC59F7}" dt="2019-03-20T22:22:42.115" v="1804"/>
        <pc:sldMkLst>
          <pc:docMk/>
          <pc:sldMk cId="4181356060" sldId="265"/>
        </pc:sldMkLst>
        <pc:spChg chg="mod">
          <ac:chgData name="Leaf Huang" userId="2b19acc49884122e" providerId="LiveId" clId="{841D0A4C-E29E-43AF-AA19-C9F1D5DC59F7}" dt="2019-03-20T21:20:41.893" v="1720"/>
          <ac:spMkLst>
            <pc:docMk/>
            <pc:sldMk cId="4181356060" sldId="265"/>
            <ac:spMk id="2" creationId="{5508726A-47E0-4F96-8D69-72CB51CD9559}"/>
          </ac:spMkLst>
        </pc:spChg>
        <pc:spChg chg="mod">
          <ac:chgData name="Leaf Huang" userId="2b19acc49884122e" providerId="LiveId" clId="{841D0A4C-E29E-43AF-AA19-C9F1D5DC59F7}" dt="2019-03-20T22:22:42.115" v="1804"/>
          <ac:spMkLst>
            <pc:docMk/>
            <pc:sldMk cId="4181356060" sldId="265"/>
            <ac:spMk id="3" creationId="{1A481895-AA0C-48F9-8C49-86B31EA0E8F1}"/>
          </ac:spMkLst>
        </pc:spChg>
      </pc:sldChg>
      <pc:sldChg chg="modSp add modAnim">
        <pc:chgData name="Leaf Huang" userId="2b19acc49884122e" providerId="LiveId" clId="{841D0A4C-E29E-43AF-AA19-C9F1D5DC59F7}" dt="2019-02-26T20:58:32.316" v="704"/>
        <pc:sldMkLst>
          <pc:docMk/>
          <pc:sldMk cId="84560342" sldId="266"/>
        </pc:sldMkLst>
        <pc:spChg chg="mod">
          <ac:chgData name="Leaf Huang" userId="2b19acc49884122e" providerId="LiveId" clId="{841D0A4C-E29E-43AF-AA19-C9F1D5DC59F7}" dt="2019-02-26T20:55:04.609" v="606" actId="1076"/>
          <ac:spMkLst>
            <pc:docMk/>
            <pc:sldMk cId="84560342" sldId="266"/>
            <ac:spMk id="2" creationId="{C57693B7-D65E-4F95-BFB9-E2B43D1CC8EF}"/>
          </ac:spMkLst>
        </pc:spChg>
        <pc:spChg chg="mod">
          <ac:chgData name="Leaf Huang" userId="2b19acc49884122e" providerId="LiveId" clId="{841D0A4C-E29E-43AF-AA19-C9F1D5DC59F7}" dt="2019-02-26T20:58:32.316" v="704"/>
          <ac:spMkLst>
            <pc:docMk/>
            <pc:sldMk cId="84560342" sldId="266"/>
            <ac:spMk id="3" creationId="{F80DE7B4-2126-4CE4-89B8-0F132573466D}"/>
          </ac:spMkLst>
        </pc:spChg>
      </pc:sldChg>
      <pc:sldChg chg="modSp add modAnim">
        <pc:chgData name="Leaf Huang" userId="2b19acc49884122e" providerId="LiveId" clId="{841D0A4C-E29E-43AF-AA19-C9F1D5DC59F7}" dt="2019-03-23T23:12:50.596" v="1882"/>
        <pc:sldMkLst>
          <pc:docMk/>
          <pc:sldMk cId="1407862917" sldId="267"/>
        </pc:sldMkLst>
        <pc:spChg chg="mod">
          <ac:chgData name="Leaf Huang" userId="2b19acc49884122e" providerId="LiveId" clId="{841D0A4C-E29E-43AF-AA19-C9F1D5DC59F7}" dt="2019-02-26T20:59:24.326" v="732" actId="1076"/>
          <ac:spMkLst>
            <pc:docMk/>
            <pc:sldMk cId="1407862917" sldId="267"/>
            <ac:spMk id="2" creationId="{11BFDCDF-7C2C-4F6D-939D-7297686DB2AA}"/>
          </ac:spMkLst>
        </pc:spChg>
        <pc:spChg chg="mod">
          <ac:chgData name="Leaf Huang" userId="2b19acc49884122e" providerId="LiveId" clId="{841D0A4C-E29E-43AF-AA19-C9F1D5DC59F7}" dt="2019-03-23T23:12:50.596" v="1882"/>
          <ac:spMkLst>
            <pc:docMk/>
            <pc:sldMk cId="1407862917" sldId="267"/>
            <ac:spMk id="3" creationId="{5BF8EC63-FD89-4B57-92A9-A592F99F54F2}"/>
          </ac:spMkLst>
        </pc:spChg>
      </pc:sldChg>
      <pc:sldChg chg="modSp add modAnim">
        <pc:chgData name="Leaf Huang" userId="2b19acc49884122e" providerId="LiveId" clId="{841D0A4C-E29E-43AF-AA19-C9F1D5DC59F7}" dt="2019-03-23T23:13:37.044" v="1906"/>
        <pc:sldMkLst>
          <pc:docMk/>
          <pc:sldMk cId="3004125173" sldId="268"/>
        </pc:sldMkLst>
        <pc:spChg chg="mod">
          <ac:chgData name="Leaf Huang" userId="2b19acc49884122e" providerId="LiveId" clId="{841D0A4C-E29E-43AF-AA19-C9F1D5DC59F7}" dt="2019-02-26T21:05:42.775" v="998" actId="1076"/>
          <ac:spMkLst>
            <pc:docMk/>
            <pc:sldMk cId="3004125173" sldId="268"/>
            <ac:spMk id="2" creationId="{EF156976-FCFF-4D84-8788-4D6C5380F19F}"/>
          </ac:spMkLst>
        </pc:spChg>
        <pc:spChg chg="mod">
          <ac:chgData name="Leaf Huang" userId="2b19acc49884122e" providerId="LiveId" clId="{841D0A4C-E29E-43AF-AA19-C9F1D5DC59F7}" dt="2019-03-23T23:13:37.044" v="1906"/>
          <ac:spMkLst>
            <pc:docMk/>
            <pc:sldMk cId="3004125173" sldId="268"/>
            <ac:spMk id="3" creationId="{CE94E290-3D22-4987-8F2F-92FABB9343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3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1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8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9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5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4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2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47-06A3-4CDF-B3A8-CE1761BD42DB}" type="datetimeFigureOut">
              <a:rPr lang="en-US" smtClean="0"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39798-94F6-4063-8CF8-E2DC33E1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4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AAB5-3340-4CE8-A65E-A47941D08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他们没有酒了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A1EE3-6379-4E29-BA3A-B945BC534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21163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279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6976-FCFF-4D84-8788-4D6C5380F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9969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石缸的事奉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4E290-3D22-4987-8F2F-92FABB934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8250"/>
            <a:ext cx="7886700" cy="49387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卑微。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洁净以后，让神使用。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不是为自己，乃是为了别人的喜乐。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张路先弟兄。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芝加哥的传道人。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石缸团契。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>
                <a:latin typeface="SimSun" panose="02010600030101010101" pitchFamily="2" charset="-122"/>
                <a:ea typeface="SimSun" panose="02010600030101010101" pitchFamily="2" charset="-122"/>
              </a:rPr>
              <a:t>驴驹团契。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41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8726A-47E0-4F96-8D69-72CB51CD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6"/>
            <a:ext cx="7886700" cy="9588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马利亚的信心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81895-AA0C-48F9-8C49-86B31EA0E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875"/>
            <a:ext cx="7886700" cy="48910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他母亲对用人说：「他告诉你们什麽，你们就做什麽。」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马利亚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已经知道耶稣要行神迹了。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鼓励用人的信心。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神迹往往是通过人的信心与顺服。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就对那人说：「伸出手来！」他把手一伸，手就复了原。 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135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693B7-D65E-4F95-BFB9-E2B43D1CC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神迹的意义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DE7B4-2126-4CE4-89B8-0F1325734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950"/>
            <a:ext cx="7886700" cy="50530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这是耶稣所行的头一件神迹，是在加利利的迦拿行的，显出他的荣耀来；他的门徒就信他了。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神迹的意义，是要彰显神的荣耀。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他的门徒就信他了，包括约翰在内。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DCDF-7C2C-4F6D-939D-7297686DB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9969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8EC63-FD89-4B57-92A9-A592F99F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7300"/>
            <a:ext cx="7886700" cy="49196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可以求神迹吗？当然可以。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但主权在神。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然而不要从我的意思，只要从你的意思。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你愿意做一口卑微的石缸吗？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78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A12A41-2C75-4271-9A6B-6652C35590D9}"/>
              </a:ext>
            </a:extLst>
          </p:cNvPr>
          <p:cNvSpPr txBox="1"/>
          <p:nvPr/>
        </p:nvSpPr>
        <p:spPr>
          <a:xfrm>
            <a:off x="542925" y="371475"/>
            <a:ext cx="80581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第三日，在加利利的迦拿有娶亲的筵席，耶稣的母亲在那里。 耶稣和他的门徒也被请去赴席。 酒用尽了，耶稣的母亲对他说：「他们没有酒了。」 耶稣说：「母亲（原文作妇人），我与你有什麽相干？我的时候还没有到。」 他母亲对用人说：「他告诉你们什麽，你们就做什麽。」 照犹太人洁净的规矩，有六口石缸摆在那里，每口可以盛两三桶水。 耶稣对用人说：「把缸倒满了水。」他们就倒满了，直到缸口。 </a:t>
            </a:r>
          </a:p>
        </p:txBody>
      </p:sp>
    </p:spTree>
    <p:extLst>
      <p:ext uri="{BB962C8B-B14F-4D97-AF65-F5344CB8AC3E}">
        <p14:creationId xmlns:p14="http://schemas.microsoft.com/office/powerpoint/2010/main" val="226143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AA391-AC2A-4399-BEEB-FE13E383ED31}"/>
              </a:ext>
            </a:extLst>
          </p:cNvPr>
          <p:cNvSpPr txBox="1"/>
          <p:nvPr/>
        </p:nvSpPr>
        <p:spPr>
          <a:xfrm>
            <a:off x="419100" y="295275"/>
            <a:ext cx="81915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耶稣又说：「现在可以舀出来，送给管筵席的。」他们就送了去。 管筵席的尝了那水变的酒，并不知道是那里来的，只有舀水的用人知道。管筵席的便叫新郎来， 对他说：「人都是先摆上好酒，等客喝足了，才摆上次的，你倒把好酒留到如今！」 这是耶稣所行的头一件神迹，是在加利利的迦拿行的，显出他的荣耀来；他的门徒就信他了。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91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7F413-EBE5-4142-8F9D-12296040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7476"/>
            <a:ext cx="7886700" cy="977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A0E2D-8BB6-4327-A1F7-7C9DA5BEC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2550"/>
            <a:ext cx="7886700" cy="48244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欢乐中的遗憾。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玛利亚的请求。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耶稣的神迹。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神迹的意义。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806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0692-44AB-4DF7-891E-D45E73B54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5412"/>
            <a:ext cx="7886700" cy="11112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迦拿的婚宴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5734D-3CD8-4286-9449-B326A78EB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3975"/>
            <a:ext cx="7886700" cy="48529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神愿意我们有正当的欢乐。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甚至喝少量的酒。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提摩太酒。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但不能醉酒或酗酒。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大多数的基督徒不喝酒，免于试探。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785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4B91B-8FFF-4FE5-AB90-73BFD96F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9969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酒用尽了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620C-614B-4962-A03C-5BEB1E081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4925"/>
            <a:ext cx="7886700" cy="487203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欢乐中的遗憾。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感谢神，路旁有玫瑰。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感谢神，玫瑰有刺。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自己的经历。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有欢笑，有泪水，都是恩典的记号。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2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D0A2-90BD-41F5-821B-B0786488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马利亚的请求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5F58C-1070-43DD-8817-28179A590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0150"/>
            <a:ext cx="7886700" cy="49768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他们没有酒了。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代求，不是为自己求。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不是高姿态的求，没有摆出母亲的架子。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是尊重神主权的请求。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最高明的祷告。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44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202A-C4DD-4E1F-8250-9025873EE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255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耶稣的回答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E15E4-7CA5-4DBB-A34C-00FAE687C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4900"/>
            <a:ext cx="7886700" cy="5343525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母亲（原文作妇人），我与你有什麽相干？我的时候还没有到。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耶稣以神的身份，向马利亚说话。马利亚只是一个妇人。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神迹的主权在神，不在我们。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我父啊，倘若可行，求你叫这杯离开我。然而，不要照我的意思，只要照你的意思。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39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“然而”的祷告。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6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8A625-E7C4-484E-ABBC-3684D533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10159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耶稣的神迹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7FC4-2316-499E-82E9-7A439D5F4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5"/>
            <a:ext cx="7886700" cy="49482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六口石缸。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原来是盛洗脚水。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结果变成美酒。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从无机变成有机。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你倒把好酒留到如今！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916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706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SimSun</vt:lpstr>
      <vt:lpstr>Arial</vt:lpstr>
      <vt:lpstr>Calibri</vt:lpstr>
      <vt:lpstr>Calibri Light</vt:lpstr>
      <vt:lpstr>Office Theme</vt:lpstr>
      <vt:lpstr>他们没有酒了</vt:lpstr>
      <vt:lpstr>PowerPoint Presentation</vt:lpstr>
      <vt:lpstr>PowerPoint Presentation</vt:lpstr>
      <vt:lpstr>讲道大纲</vt:lpstr>
      <vt:lpstr>迦拿的婚宴</vt:lpstr>
      <vt:lpstr>酒用尽了</vt:lpstr>
      <vt:lpstr>马利亚的请求</vt:lpstr>
      <vt:lpstr>耶稣的回答</vt:lpstr>
      <vt:lpstr>耶稣的神迹</vt:lpstr>
      <vt:lpstr>石缸的事奉</vt:lpstr>
      <vt:lpstr>马利亚的信心</vt:lpstr>
      <vt:lpstr>神迹的意义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你倒把好酒留到如今</dc:title>
  <dc:creator>Leaf Huang</dc:creator>
  <cp:lastModifiedBy>Leaf Huang</cp:lastModifiedBy>
  <cp:revision>2</cp:revision>
  <dcterms:created xsi:type="dcterms:W3CDTF">2019-02-26T19:49:29Z</dcterms:created>
  <dcterms:modified xsi:type="dcterms:W3CDTF">2019-03-23T23:13:43Z</dcterms:modified>
</cp:coreProperties>
</file>