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6" r:id="rId8"/>
    <p:sldId id="262" r:id="rId9"/>
    <p:sldId id="263" r:id="rId10"/>
    <p:sldId id="264" r:id="rId11"/>
    <p:sldId id="265" r:id="rId12"/>
    <p:sldId id="266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46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C5BD2D-42F9-42E4-BC48-A4C65F32C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F02CFF-9893-4A00-8B2B-89070DAE8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8A0FDBB-13E5-4E7B-A0E1-FF740FC77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CFFB20-3AA5-4709-82EB-D01DE17F4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FF9EDF-1327-471D-A8F9-1A96B5D55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4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96A39F-4511-4B48-A178-6677E8382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EE3E0CE-2836-4682-994A-6ECF28433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385042-9C60-479B-A84E-71B0F5F16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2F7BE3-FCFD-4158-9CE6-00D0BDFFA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0FF2C9E-8FC4-49CD-9BA6-C436C357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86D72ED-E343-4ADF-8487-332C56E315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A6484A-3C80-465D-A46A-0E0D2288E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D4499D2-5940-4518-B5DE-230C2C49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C3A540-22B1-4EFE-A48F-298D42F8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104B90-B321-44FB-BEEB-FEE5D6272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8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2CF50F-8650-43BA-B2C0-78BC2082E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FC5EF4-6F36-49EA-8F18-4BA575031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AF72C7-E614-46ED-BFB9-662C8F854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4D3A16-725D-4769-8C4C-FD124C490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5D9F950-6474-4501-A2BD-102D13FA2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7FB2BE-C0B5-47FA-A246-ECC32C31F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1AF9D4-4DA2-44A8-8643-8AAAB2829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FD1E7E-D403-4F01-8FD6-E4A7CBD0D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9A75297-4489-4A68-A3E9-A7E3F3E58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9FC787-8FB0-4A19-A73C-C2E4B75EE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2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ABF73A-DDB2-457A-B93C-65D981C69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2460E3-3261-4B5E-84A6-9E15B7725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71ADF2E-1D14-42D5-B394-32B914D13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B43D7E6-091D-475E-BED5-D9593BA3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F3C9399-C466-418A-9A7F-78894A23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5DC97DA-D240-4724-8632-56CB1FAE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3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ABB366-1E34-4F12-B5C6-A58799E80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211C420-A41F-4FE8-8F12-927B85507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657360A-301C-4F77-9AAC-7E0955F1D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0C6AE6C-7C76-4108-A695-D06B6898B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A074FFE-A245-47B0-A787-79EBDCAB4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C5BD2DC-F98E-4EED-90D3-4D131A98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07251B7-FA48-4B7E-8EF4-59E2989B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42EC118-E5F1-4CA6-A734-F912CB86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9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23D629-D9BE-4FA6-ACBF-294AD960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1DAED33-77B6-4485-BE03-65E3DA679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4F86D44-D685-48BC-807F-19A21ADE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5970CDC-5DB2-4B95-88AB-D7A304C15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1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ACB741D-5CFA-41F9-9A85-24BFF7BF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6BCB0B9-BC72-43A0-8B38-90B6B446F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21A85B6-20A6-402C-ADF7-B6D98DB23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1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CFE5BF-A445-4BA6-A97D-7FB3257A9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3EB731-BB9F-4AB2-98A8-A2E06EFDB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C7EC6DA-4D28-448A-BB26-90F6778E7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6A0CF61-154F-40B7-B77A-8E05C0462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5059AB-72B4-4283-99B2-9F4787832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A7997D-61C1-4E85-8AAF-348FFF7FB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5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E84FEA-9528-41D2-8DAC-3B4483023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72B1839-324A-4B5B-87F6-39A6600FFB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932C513-C941-4485-8266-9C701C746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A20652E-EA7B-4899-9145-767B5AD9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253094A-1F44-46CE-8404-B018AC97B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99F6464-6C14-43C2-B391-83C77ED7E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1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D0FC7B6-CA7E-4C1C-8190-7AD63C6B2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8BC3730-6E1A-4FC7-AE12-95BC3EA54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9F45AB8-E52A-4FE6-A51B-6D2A7FDB2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2A1BE-C095-4CE0-9E1C-8B62EB022848}" type="datetimeFigureOut">
              <a:rPr lang="en-US" smtClean="0"/>
              <a:t>3/16/2019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1A5C6F-6BE6-4E29-97EB-B6979CF38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21BB15-F140-4066-8077-AB2826F7C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05366-92CB-41EE-827D-50775C09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7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oni Eareckson Tada">
            <a:extLst>
              <a:ext uri="{FF2B5EF4-FFF2-40B4-BE49-F238E27FC236}">
                <a16:creationId xmlns="" xmlns:a16="http://schemas.microsoft.com/office/drawing/2014/main" id="{08014989-DE68-4736-B327-1CB7E97C6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452" y="1261872"/>
            <a:ext cx="8769096" cy="4032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CB52E80-7F6C-45D2-B3D4-23F396A8D93F}"/>
              </a:ext>
            </a:extLst>
          </p:cNvPr>
          <p:cNvSpPr txBox="1"/>
          <p:nvPr/>
        </p:nvSpPr>
        <p:spPr>
          <a:xfrm>
            <a:off x="2185035" y="5078931"/>
            <a:ext cx="35301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From: https://ambassadoradvertising.com/portfolio-posts/joni-eareckson-tada/</a:t>
            </a:r>
          </a:p>
        </p:txBody>
      </p:sp>
    </p:spTree>
    <p:extLst>
      <p:ext uri="{BB962C8B-B14F-4D97-AF65-F5344CB8AC3E}">
        <p14:creationId xmlns:p14="http://schemas.microsoft.com/office/powerpoint/2010/main" val="46102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599" y="443484"/>
            <a:ext cx="11499997" cy="5627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 smtClean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们是基督的仆人吗</a:t>
            </a:r>
            <a:r>
              <a:rPr lang="en-US" altLang="zh-CN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﹖</a:t>
            </a: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我说句狂话，）我更是。我比他们多受劳苦，多下监牢，受鞭打是过重的，冒死是屡次有的。被犹太人鞭打五次，每次四十减去一下；被棍打了三次；被石头打了一次，遇着船坏三次，一昼一夜在深海里。又屡次行远路，遭江河的危险、盗贼的危险，同族的危险、外邦人的危险、城里的危险、旷野的危险、海中的危险、假弟兄的危险。受劳碌、受困苦，多次不得睡，又饥又渴，多次不得食，受寒冷，赤身露体。除了这外面的事，还有为众教会挂心的事，天天压在我身上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（林后十一：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23-28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492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84" y="169695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遭遇逼迫仍然喜乐，这是真正的喜乐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作为信徒，人生最大的问题已被解决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作为信徒，信主的祝福要远超越苦难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作为信徒，深得创造宇宙主宰之深爱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如此信仰，何以不让人涌出喜乐泉源？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941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73736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我们相信自己是“圣徒”吗？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我们这一身份是如何得来的？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因着耶稣，神赐我们尊贵身份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我们是否因这一身份而自豪</a:t>
            </a:r>
            <a:r>
              <a:rPr lang="zh-CN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？</a:t>
            </a:r>
            <a:endParaRPr lang="en-US" altLang="zh-CN" sz="36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一位以身份而自豪的年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轻球</a:t>
            </a:r>
            <a:r>
              <a:rPr lang="zh-CN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员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652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CA6E511-9427-4358-B78E-2D1528105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2904" y="5564039"/>
            <a:ext cx="7410090" cy="34505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1200" dirty="0"/>
              <a:t>From: http://www1.cbn.com/cbnnews/us/2018/october/jesus-pride-incredible-alabama-tides-qb-tua-tagovailoa-praised-for-bold-faith-on-and-off-field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E9D398BF-4904-4808-B2F4-C4E5A24CA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904" y="1122384"/>
            <a:ext cx="7410090" cy="44416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DCD1825-B49F-4A2B-9A1E-713B7A36B72B}"/>
              </a:ext>
            </a:extLst>
          </p:cNvPr>
          <p:cNvSpPr txBox="1"/>
          <p:nvPr/>
        </p:nvSpPr>
        <p:spPr>
          <a:xfrm>
            <a:off x="2395266" y="425685"/>
            <a:ext cx="5089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 Pride --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Tagovailoa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BF1D1F-4557-40E2-A025-1C8701250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2133537"/>
            <a:ext cx="10515600" cy="17069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二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来自感恩的喜乐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519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73736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保罗因见到异像去到腓立比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经历狱中神迹使福音被传开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腓立比教会对保罗提供资助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保罗写信目的之一就是鸣谢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保罗的感恩在信中溢于言表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024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931CBF-C249-4C6E-A2B0-1CA2314A0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18872"/>
            <a:ext cx="11978640" cy="6638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5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基督耶稣的仆人保罗和提摩太写信给凡住腓立比、在基督耶稣里的众圣徒，和诸位监督，诸位执事。愿恩惠、平安从神我们的父并主耶稣基督归与你们！</a:t>
            </a:r>
            <a:r>
              <a:rPr lang="zh-CN" altLang="en-US" sz="35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我每逢想念你们，就感谢我的神；每逢为你们众人祈求的时候，常是欢欢喜喜的祈求。因为从头一天直到如今，你们是同心合意的兴旺福音。我深信那在你们心里动了善工的，必成全这工，直到耶稣基督的日子。</a:t>
            </a:r>
            <a:r>
              <a:rPr lang="zh-CN" altLang="en-US" sz="35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为你们众人有这样的意念，原是应当的；因你们常在我心里，无论我是在捆锁之中，是辩明证实福音的时候，你们都与我一同得恩。我体会基督耶稣的心肠，切切的想念你们众人；这是神可以给我作见证的。我所祷告的，就是要你们的爱心在知识和各样见识上多而又多，使你们能分别是非，作诚实无过的人，直到基督的日子；并靠着耶稣基督结满了仁义的果子，叫荣耀称赞归与神。</a:t>
            </a:r>
            <a:r>
              <a:rPr lang="zh-CN" altLang="en-US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（腓一：</a:t>
            </a:r>
            <a:r>
              <a:rPr lang="en-US" altLang="zh-CN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1-11</a:t>
            </a:r>
            <a:r>
              <a:rPr lang="zh-CN" altLang="en-US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5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421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73736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保罗没有把信徒的资助当作理所当然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对信徒资助的感恩让他常常喜不自禁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在圣经中，感恩和喜乐犹如孪生兄弟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要常常喜乐，不住的祷告，凡事谢恩；因为这是神在基督耶稣里向你们所定的旨意。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（帖前五：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16-18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感谢神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……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为你们祈求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……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欢欢喜喜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776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73736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正面的思维可让人得到心理安慰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保罗的感恩是因目睹了神的善工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感谢那给我力量的我们主基督耶稣，因他以我有忠心，派我服侍他。我从前是亵渎神的，逼迫人的，侮慢人的；然而我还蒙了怜悯，因我是不信不明白的时候而做的。并且我主的恩是格外丰盛，使我在基督耶稣里有信心和爱心。“基督耶稣降世，为要拯救罪人。”这话是可信的，是十分可佩服的。在罪人中我是个罪魁。然而，我蒙了怜悯，是因耶稣基督要在我这罪魁身上显明祂一切的忍耐，给后来信祂得永生的人作榜样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（提前一：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12-16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019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73736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对比之下的感恩，何以不喜乐绵绵？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我们有留意神的善工并为此感恩吗？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自己因感恩走出迷茫和抑郁的经历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感恩的最好表达方式就是付诸行动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676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Joni Eareckson Tada shares the story of her painting, &quot;The Nativity.&quot;">
            <a:extLst>
              <a:ext uri="{FF2B5EF4-FFF2-40B4-BE49-F238E27FC236}">
                <a16:creationId xmlns="" xmlns:a16="http://schemas.microsoft.com/office/drawing/2014/main" id="{9BCEB55F-941D-48C9-B153-FCD2A235C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072" y="176269"/>
            <a:ext cx="4681937" cy="3040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46B9103-A0FE-4EF2-8532-E562A5640EDD}"/>
              </a:ext>
            </a:extLst>
          </p:cNvPr>
          <p:cNvSpPr txBox="1"/>
          <p:nvPr/>
        </p:nvSpPr>
        <p:spPr>
          <a:xfrm>
            <a:off x="9191599" y="2968430"/>
            <a:ext cx="26693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From: https://www.pinterest.com/pin/83175924341979201</a:t>
            </a:r>
          </a:p>
        </p:txBody>
      </p:sp>
      <p:pic>
        <p:nvPicPr>
          <p:cNvPr id="2054" name="Picture 6" descr="Joni Eareckson Tada's Art, &quot;The Lighthouse&quot;">
            <a:extLst>
              <a:ext uri="{FF2B5EF4-FFF2-40B4-BE49-F238E27FC236}">
                <a16:creationId xmlns="" xmlns:a16="http://schemas.microsoft.com/office/drawing/2014/main" id="{8AE5EDDF-4EB2-4A47-9BEB-EFCDA6ED4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13" y="1115287"/>
            <a:ext cx="4986228" cy="336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457BA0A-3897-4E83-9CED-AA4626E21805}"/>
              </a:ext>
            </a:extLst>
          </p:cNvPr>
          <p:cNvSpPr txBox="1"/>
          <p:nvPr/>
        </p:nvSpPr>
        <p:spPr>
          <a:xfrm>
            <a:off x="223313" y="4206240"/>
            <a:ext cx="26693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From: https://www.pinterest.com/pin/83175924342941938</a:t>
            </a:r>
          </a:p>
        </p:txBody>
      </p:sp>
      <p:pic>
        <p:nvPicPr>
          <p:cNvPr id="2058" name="Picture 10" descr="Joni Eareckson Tada's painting, ">
            <a:extLst>
              <a:ext uri="{FF2B5EF4-FFF2-40B4-BE49-F238E27FC236}">
                <a16:creationId xmlns="" xmlns:a16="http://schemas.microsoft.com/office/drawing/2014/main" id="{15C81785-9271-401F-95A1-24E770DDA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686" y="3641076"/>
            <a:ext cx="6388345" cy="313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E2AF318-A5E5-4AAD-A5EF-84ED75E3B55E}"/>
              </a:ext>
            </a:extLst>
          </p:cNvPr>
          <p:cNvSpPr txBox="1"/>
          <p:nvPr/>
        </p:nvSpPr>
        <p:spPr>
          <a:xfrm>
            <a:off x="9500040" y="6562685"/>
            <a:ext cx="26867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From: https://www.joniandfriends.org/sermon-on-mount/</a:t>
            </a:r>
          </a:p>
        </p:txBody>
      </p:sp>
    </p:spTree>
    <p:extLst>
      <p:ext uri="{BB962C8B-B14F-4D97-AF65-F5344CB8AC3E}">
        <p14:creationId xmlns:p14="http://schemas.microsoft.com/office/powerpoint/2010/main" val="336836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BF1D1F-4557-40E2-A025-1C8701250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2133537"/>
            <a:ext cx="10515600" cy="17069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三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来自关切的喜乐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832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931CBF-C249-4C6E-A2B0-1CA2314A0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18872"/>
            <a:ext cx="11978640" cy="6638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5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基督耶稣的仆人保罗和提摩太写信给凡住腓立比、在基督耶稣里的众圣徒，和诸位监督，诸位执事。愿恩惠、平安从神我们的父并主耶稣基督归与你们！我每逢想念你们，就感谢我的神；每逢为你们众人祈求的时候，常是欢欢喜喜的祈求。因为从头一天直到如今，你们是同心合意的兴旺福音。我深信那在你们心里动了善工的，必成全这工，直到耶稣基督的日子。</a:t>
            </a:r>
            <a:r>
              <a:rPr lang="zh-CN" altLang="en-US" sz="35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为你们众人有这样的意念，原是应当的；因你们常在我心里，无论我是在捆锁之中，是辩明证实福音的时候，你们都与我一同得恩。我体会基督耶稣的心肠，切切的想念你们众人；这是神可以给我作见证的。我所祷告的，就是要你们的爱心在知识和各样见识上多而又多，使你们能分别是非，作诚实无过的人，直到基督的日子；并靠着耶稣基督结满了仁义的果子，叫荣耀称赞归与神。</a:t>
            </a:r>
            <a:r>
              <a:rPr lang="zh-CN" altLang="en-US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（腓一：</a:t>
            </a:r>
            <a:r>
              <a:rPr lang="en-US" altLang="zh-CN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1-11</a:t>
            </a:r>
            <a:r>
              <a:rPr lang="zh-CN" altLang="en-US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5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251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73736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专注自己的问题，问题越变越大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关注他人的需要，苦闷得以解脱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你们要给人，就必有给你们的，并且用十足的升斗，连摇带按，上尖下流地倒在你们怀里；因为你们用什么量器量给人，也必用什么量器量给你们。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（路六：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侍奉确实花时间，应许确实可信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331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73736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保罗深谙因关切而喜乐的道理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爱人不可虚假；恶要厌恶，善要亲近。爱弟兄，要彼此亲热；恭敬人，要彼此推让。殷勤不可懒惰。要心里火热，常常服事主。在指望中要喜乐，在患难中要忍耐，祷告要恒切。圣徒缺乏要帮补；客要一味的款待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（罗十二：</a:t>
            </a:r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9-13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琼妮：“我们每天在‘琼妮之友’那里为许多勇敢的残疾人及其家人服务，他们激励着我；他们是在个人危机中坚持不懈的人。他们不疑惑神赐给他们生命的荣耀。我何必疑惑呢？”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235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73736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要活出对人的关切，必须不断提高自己的灵命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要活出对人的关切，必须生活在爱的氛围里面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关切他人机会多多，行动起来必然能经历喜乐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愿神帮助我们！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200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0FC018-2F67-44C3-8B8A-CB828E1E3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744" y="228600"/>
            <a:ext cx="11713464" cy="6400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Joni </a:t>
            </a:r>
            <a:r>
              <a:rPr lang="en-US" sz="3600" b="1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Eareckson</a:t>
            </a:r>
            <a:r>
              <a:rPr lang="en-US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Tada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（琼妮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‧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厄尔克森）</a:t>
            </a:r>
            <a:endParaRPr lang="en-US" altLang="zh-CN" sz="1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Joni</a:t>
            </a:r>
            <a:r>
              <a:rPr lang="zh-CN" altLang="en-US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&amp;</a:t>
            </a:r>
            <a:r>
              <a:rPr lang="zh-CN" altLang="en-US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Friends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琼妮之友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endParaRPr lang="en-US" altLang="zh-CN" sz="1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Sometimes God allows what He hates to accomplish what He loves</a:t>
            </a:r>
            <a:r>
              <a:rPr lang="zh-CN" altLang="en-US" sz="36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（有时神允许祂所恨恶的，以成就祂所喜悦的）</a:t>
            </a:r>
            <a:endParaRPr lang="en-US" altLang="zh-CN" sz="1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基督徒喜乐的泉源何在？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8341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7F397B-D04C-4E46-ACC5-5078E8E6F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2597"/>
            <a:ext cx="10515600" cy="3841115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喜乐的泉源（一）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CN" sz="2000" b="1" dirty="0"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20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CN" sz="2000" b="1" dirty="0">
                <a:latin typeface="SimSun" panose="02010600030101010101" pitchFamily="2" charset="-122"/>
                <a:ea typeface="SimSun" panose="02010600030101010101" pitchFamily="2" charset="-122"/>
              </a:rPr>
              <a:t/>
            </a:r>
            <a:br>
              <a:rPr lang="en-US" altLang="zh-CN" sz="2000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腓一：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1-11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905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931CBF-C249-4C6E-A2B0-1CA2314A0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18872"/>
            <a:ext cx="11978640" cy="6638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5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基督耶稣的仆人保罗和提摩太写信给凡住腓立比、在基督耶稣里的众圣徒，和诸位监督，诸位执事。愿恩惠、平安从神我们的父并主耶稣基督归与你们！我每逢想念你们，就感谢我的神；每逢为你们众人祈求的时候，常是欢欢喜喜的祈求。因为从头一天直到如今，你们是同心合意的兴旺福音。我深信那在你们心里动了善工的，必成全这工，直到耶稣基督的日子。我为你们众人有这样的意念，原是应当的；因你们常在我心里，无论我是在捆锁之中，是辩明证实福音的时候，你们都与我一同得恩。我体会基督耶稣的心肠，切切的想念你们众人；这是神可以给我作见证的。我所祷告的，就是要你们的爱心在知识和各样见识上多而又多，使你们能分别是非，作诚实无过的人，直到基督的日子；并靠着耶稣基督结满了仁义的果子，叫荣耀称赞归与神。</a:t>
            </a:r>
            <a:r>
              <a:rPr lang="zh-CN" altLang="en-US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（腓一：</a:t>
            </a:r>
            <a:r>
              <a:rPr lang="en-US" altLang="zh-CN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1-11</a:t>
            </a:r>
            <a:r>
              <a:rPr lang="zh-CN" altLang="en-US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5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094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BF1D1F-4557-40E2-A025-1C8701250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2133537"/>
            <a:ext cx="10515600" cy="17069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来自身份的喜乐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229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78" y="428918"/>
            <a:ext cx="11905488" cy="6528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保罗信主之后四处旅行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佈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道传福音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在腓立比创立欧洲大陆的首家教会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被软禁于罗马的时候写出监狱书信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656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931CBF-C249-4C6E-A2B0-1CA2314A0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18872"/>
            <a:ext cx="11978640" cy="6638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5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基督耶稣的仆人保罗和提摩太写信给凡住腓立比、在基督耶稣里的众圣徒，和诸位监督，诸位执事。愿恩惠、平安从神我们的父并主耶稣基督归与你们！</a:t>
            </a:r>
            <a:r>
              <a:rPr lang="zh-CN" altLang="en-US" sz="3500" b="1" dirty="0">
                <a:solidFill>
                  <a:srgbClr val="0000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每逢想念你们，就感谢我的神；每逢为你们众人祈求的时候，常是欢欢喜喜的祈求。因为从头一天直到如今，你们是同心合意的兴旺福音。我深信那在你们心里动了善工的，必成全这工，直到耶稣基督的日子。我为你们众人有这样的意念，原是应当的；因你们常在我心里，无论我是在捆锁之中，是辩明证实福音的时候，你们都与我一同得恩。我体会基督耶稣的心肠，切切的想念你们众人；这是神可以给我作见证的。我所祷告的，就是要你们的爱心在知识和各样见识上多而又多，使你们能分别是非，作诚实无过的人，直到基督的日子；并靠着耶稣基督结满了仁义的果子，叫荣耀称赞归与神。</a:t>
            </a:r>
            <a:r>
              <a:rPr lang="zh-CN" altLang="en-US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（腓一：</a:t>
            </a:r>
            <a:r>
              <a:rPr lang="en-US" altLang="zh-CN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1-11</a:t>
            </a:r>
            <a:r>
              <a:rPr lang="zh-CN" altLang="en-US" sz="3500" b="1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35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201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53623-A315-4B1F-B6FE-E99742596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372140"/>
            <a:ext cx="11905488" cy="63304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保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罗书信均以在基督里的身份自称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可见保罗因这一特殊身份深感喜</a:t>
            </a:r>
            <a:r>
              <a:rPr lang="zh-CN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乐</a:t>
            </a:r>
            <a:endParaRPr lang="en-US" altLang="zh-CN" sz="36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但是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……</a:t>
            </a:r>
            <a:r>
              <a:rPr lang="zh-CN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这身份却让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他吃</a:t>
            </a:r>
            <a:r>
              <a:rPr lang="zh-CN" altLang="en-US" sz="36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尽了苦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头</a:t>
            </a:r>
            <a:endParaRPr lang="en-US" altLang="zh-CN" sz="1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404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2750</Words>
  <Application>Microsoft Office PowerPoint</Application>
  <PresentationFormat>Widescreen</PresentationFormat>
  <Paragraphs>106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SimSun</vt:lpstr>
      <vt:lpstr>等线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喜乐的泉源（一）   腓一：1-11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Tennyson</dc:creator>
  <cp:lastModifiedBy>TennysonChen</cp:lastModifiedBy>
  <cp:revision>35</cp:revision>
  <dcterms:created xsi:type="dcterms:W3CDTF">2019-03-07T15:37:07Z</dcterms:created>
  <dcterms:modified xsi:type="dcterms:W3CDTF">2019-03-17T02:48:04Z</dcterms:modified>
</cp:coreProperties>
</file>