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4" r:id="rId3"/>
    <p:sldId id="256" r:id="rId4"/>
    <p:sldId id="283" r:id="rId5"/>
    <p:sldId id="257" r:id="rId6"/>
    <p:sldId id="258" r:id="rId7"/>
    <p:sldId id="259" r:id="rId8"/>
    <p:sldId id="260" r:id="rId9"/>
    <p:sldId id="261" r:id="rId10"/>
    <p:sldId id="268" r:id="rId11"/>
    <p:sldId id="275" r:id="rId12"/>
    <p:sldId id="269" r:id="rId13"/>
    <p:sldId id="262" r:id="rId14"/>
    <p:sldId id="270" r:id="rId15"/>
    <p:sldId id="271" r:id="rId16"/>
    <p:sldId id="272" r:id="rId17"/>
    <p:sldId id="273" r:id="rId18"/>
    <p:sldId id="264" r:id="rId19"/>
    <p:sldId id="274" r:id="rId20"/>
    <p:sldId id="265" r:id="rId21"/>
    <p:sldId id="276" r:id="rId22"/>
    <p:sldId id="277" r:id="rId23"/>
    <p:sldId id="278" r:id="rId24"/>
    <p:sldId id="282" r:id="rId25"/>
    <p:sldId id="266" r:id="rId26"/>
    <p:sldId id="279" r:id="rId27"/>
    <p:sldId id="280" r:id="rId28"/>
    <p:sldId id="281" r:id="rId29"/>
    <p:sldId id="26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02401-BC71-4BF1-8151-638D8C74C8C7}" v="196" dt="2019-03-10T04:38:19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microsoft.com/office/2016/11/relationships/changesInfo" Target="changesInfos/changesInfo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8B1E76BE-4FDE-4FFF-94C5-CA2CDA2B320D}"/>
    <pc:docChg chg="custSel addSld delSld modSld">
      <pc:chgData name="Leaf Huang" userId="2b19acc49884122e" providerId="LiveId" clId="{8B1E76BE-4FDE-4FFF-94C5-CA2CDA2B320D}" dt="2019-01-01T05:44:58.016" v="4178"/>
      <pc:docMkLst>
        <pc:docMk/>
      </pc:docMkLst>
      <pc:sldChg chg="modSp add">
        <pc:chgData name="Leaf Huang" userId="2b19acc49884122e" providerId="LiveId" clId="{8B1E76BE-4FDE-4FFF-94C5-CA2CDA2B320D}" dt="2019-01-01T03:32:59.534" v="1297" actId="20577"/>
        <pc:sldMkLst>
          <pc:docMk/>
          <pc:sldMk cId="2787911239" sldId="260"/>
        </pc:sldMkLst>
        <pc:spChg chg="mod">
          <ac:chgData name="Leaf Huang" userId="2b19acc49884122e" providerId="LiveId" clId="{8B1E76BE-4FDE-4FFF-94C5-CA2CDA2B320D}" dt="2019-01-01T00:40:34.373" v="22" actId="1076"/>
          <ac:spMkLst>
            <pc:docMk/>
            <pc:sldMk cId="2787911239" sldId="260"/>
            <ac:spMk id="2" creationId="{1EE91A1B-E21B-42A2-ACE6-B1F540CF4EA0}"/>
          </ac:spMkLst>
        </pc:spChg>
        <pc:spChg chg="mod">
          <ac:chgData name="Leaf Huang" userId="2b19acc49884122e" providerId="LiveId" clId="{8B1E76BE-4FDE-4FFF-94C5-CA2CDA2B320D}" dt="2019-01-01T03:32:59.534" v="1297" actId="20577"/>
          <ac:spMkLst>
            <pc:docMk/>
            <pc:sldMk cId="2787911239" sldId="260"/>
            <ac:spMk id="3" creationId="{454F8A72-14DD-41C7-A676-32DEE80BEDDE}"/>
          </ac:spMkLst>
        </pc:spChg>
      </pc:sldChg>
      <pc:sldChg chg="modSp add modAnim">
        <pc:chgData name="Leaf Huang" userId="2b19acc49884122e" providerId="LiveId" clId="{8B1E76BE-4FDE-4FFF-94C5-CA2CDA2B320D}" dt="2019-01-01T04:02:40.880" v="1975" actId="27636"/>
        <pc:sldMkLst>
          <pc:docMk/>
          <pc:sldMk cId="1242799892" sldId="261"/>
        </pc:sldMkLst>
        <pc:spChg chg="mod">
          <ac:chgData name="Leaf Huang" userId="2b19acc49884122e" providerId="LiveId" clId="{8B1E76BE-4FDE-4FFF-94C5-CA2CDA2B320D}" dt="2019-01-01T01:10:03.260" v="175" actId="1076"/>
          <ac:spMkLst>
            <pc:docMk/>
            <pc:sldMk cId="1242799892" sldId="261"/>
            <ac:spMk id="2" creationId="{572416FF-BC7C-4768-AA17-8343384D4BA1}"/>
          </ac:spMkLst>
        </pc:spChg>
        <pc:spChg chg="mod">
          <ac:chgData name="Leaf Huang" userId="2b19acc49884122e" providerId="LiveId" clId="{8B1E76BE-4FDE-4FFF-94C5-CA2CDA2B320D}" dt="2019-01-01T04:02:40.880" v="1975" actId="27636"/>
          <ac:spMkLst>
            <pc:docMk/>
            <pc:sldMk cId="1242799892" sldId="261"/>
            <ac:spMk id="3" creationId="{7F6C5EA3-546D-4533-8DAB-B2406714FEF7}"/>
          </ac:spMkLst>
        </pc:spChg>
      </pc:sldChg>
      <pc:sldChg chg="modSp add modAnim">
        <pc:chgData name="Leaf Huang" userId="2b19acc49884122e" providerId="LiveId" clId="{8B1E76BE-4FDE-4FFF-94C5-CA2CDA2B320D}" dt="2019-01-01T03:06:48.033" v="975"/>
        <pc:sldMkLst>
          <pc:docMk/>
          <pc:sldMk cId="3950246754" sldId="262"/>
        </pc:sldMkLst>
        <pc:spChg chg="mod">
          <ac:chgData name="Leaf Huang" userId="2b19acc49884122e" providerId="LiveId" clId="{8B1E76BE-4FDE-4FFF-94C5-CA2CDA2B320D}" dt="2019-01-01T01:10:50.635" v="182" actId="1076"/>
          <ac:spMkLst>
            <pc:docMk/>
            <pc:sldMk cId="3950246754" sldId="262"/>
            <ac:spMk id="2" creationId="{629B1A93-E337-4DDA-984E-A54CD112CA0E}"/>
          </ac:spMkLst>
        </pc:spChg>
        <pc:spChg chg="mod">
          <ac:chgData name="Leaf Huang" userId="2b19acc49884122e" providerId="LiveId" clId="{8B1E76BE-4FDE-4FFF-94C5-CA2CDA2B320D}" dt="2019-01-01T03:06:09.632" v="974" actId="14100"/>
          <ac:spMkLst>
            <pc:docMk/>
            <pc:sldMk cId="3950246754" sldId="262"/>
            <ac:spMk id="3" creationId="{94781F98-B259-4FD6-B720-8E74B41990BC}"/>
          </ac:spMkLst>
        </pc:spChg>
      </pc:sldChg>
      <pc:sldChg chg="modSp add modAnim">
        <pc:chgData name="Leaf Huang" userId="2b19acc49884122e" providerId="LiveId" clId="{8B1E76BE-4FDE-4FFF-94C5-CA2CDA2B320D}" dt="2019-01-01T04:09:42.704" v="2140"/>
        <pc:sldMkLst>
          <pc:docMk/>
          <pc:sldMk cId="3852857657" sldId="264"/>
        </pc:sldMkLst>
        <pc:spChg chg="mod">
          <ac:chgData name="Leaf Huang" userId="2b19acc49884122e" providerId="LiveId" clId="{8B1E76BE-4FDE-4FFF-94C5-CA2CDA2B320D}" dt="2019-01-01T01:12:10.848" v="195" actId="1076"/>
          <ac:spMkLst>
            <pc:docMk/>
            <pc:sldMk cId="3852857657" sldId="264"/>
            <ac:spMk id="2" creationId="{140DD9B7-B868-457F-A362-7C6A4ED21F89}"/>
          </ac:spMkLst>
        </pc:spChg>
        <pc:spChg chg="mod">
          <ac:chgData name="Leaf Huang" userId="2b19acc49884122e" providerId="LiveId" clId="{8B1E76BE-4FDE-4FFF-94C5-CA2CDA2B320D}" dt="2019-01-01T04:09:42.704" v="2140"/>
          <ac:spMkLst>
            <pc:docMk/>
            <pc:sldMk cId="3852857657" sldId="264"/>
            <ac:spMk id="3" creationId="{92542A8B-339F-43FC-A60E-FECBE6EFF4AB}"/>
          </ac:spMkLst>
        </pc:spChg>
      </pc:sldChg>
      <pc:sldChg chg="modSp add modAnim">
        <pc:chgData name="Leaf Huang" userId="2b19acc49884122e" providerId="LiveId" clId="{8B1E76BE-4FDE-4FFF-94C5-CA2CDA2B320D}" dt="2019-01-01T04:23:49.926" v="2357"/>
        <pc:sldMkLst>
          <pc:docMk/>
          <pc:sldMk cId="1161251473" sldId="265"/>
        </pc:sldMkLst>
        <pc:spChg chg="mod">
          <ac:chgData name="Leaf Huang" userId="2b19acc49884122e" providerId="LiveId" clId="{8B1E76BE-4FDE-4FFF-94C5-CA2CDA2B320D}" dt="2019-01-01T01:12:50.607" v="201" actId="1076"/>
          <ac:spMkLst>
            <pc:docMk/>
            <pc:sldMk cId="1161251473" sldId="265"/>
            <ac:spMk id="2" creationId="{2077517E-5BA1-4928-9786-5F0FD5388922}"/>
          </ac:spMkLst>
        </pc:spChg>
        <pc:spChg chg="mod">
          <ac:chgData name="Leaf Huang" userId="2b19acc49884122e" providerId="LiveId" clId="{8B1E76BE-4FDE-4FFF-94C5-CA2CDA2B320D}" dt="2019-01-01T04:18:51.793" v="2313"/>
          <ac:spMkLst>
            <pc:docMk/>
            <pc:sldMk cId="1161251473" sldId="265"/>
            <ac:spMk id="3" creationId="{7F71AE67-B495-4BBC-8C20-9096D914A5EB}"/>
          </ac:spMkLst>
        </pc:spChg>
      </pc:sldChg>
      <pc:sldChg chg="addSp delSp modSp add modAnim">
        <pc:chgData name="Leaf Huang" userId="2b19acc49884122e" providerId="LiveId" clId="{8B1E76BE-4FDE-4FFF-94C5-CA2CDA2B320D}" dt="2019-01-01T05:08:39.616" v="3495" actId="1076"/>
        <pc:sldMkLst>
          <pc:docMk/>
          <pc:sldMk cId="3184657461" sldId="266"/>
        </pc:sldMkLst>
        <pc:spChg chg="del mod">
          <ac:chgData name="Leaf Huang" userId="2b19acc49884122e" providerId="LiveId" clId="{8B1E76BE-4FDE-4FFF-94C5-CA2CDA2B320D}" dt="2019-01-01T05:08:01.066" v="3491"/>
          <ac:spMkLst>
            <pc:docMk/>
            <pc:sldMk cId="3184657461" sldId="266"/>
            <ac:spMk id="2" creationId="{59EB493B-69ED-4955-B1E6-3F4B2B17F638}"/>
          </ac:spMkLst>
        </pc:spChg>
        <pc:spChg chg="mod">
          <ac:chgData name="Leaf Huang" userId="2b19acc49884122e" providerId="LiveId" clId="{8B1E76BE-4FDE-4FFF-94C5-CA2CDA2B320D}" dt="2019-01-01T04:59:48.352" v="3242"/>
          <ac:spMkLst>
            <pc:docMk/>
            <pc:sldMk cId="3184657461" sldId="266"/>
            <ac:spMk id="3" creationId="{8BE9A662-C12A-4A15-B174-7E490F75B578}"/>
          </ac:spMkLst>
        </pc:spChg>
        <pc:spChg chg="add mod">
          <ac:chgData name="Leaf Huang" userId="2b19acc49884122e" providerId="LiveId" clId="{8B1E76BE-4FDE-4FFF-94C5-CA2CDA2B320D}" dt="2019-01-01T05:08:39.616" v="3495" actId="1076"/>
          <ac:spMkLst>
            <pc:docMk/>
            <pc:sldMk cId="3184657461" sldId="266"/>
            <ac:spMk id="4" creationId="{739D4369-3F4F-4F72-8E3E-F1515AAA7C8B}"/>
          </ac:spMkLst>
        </pc:spChg>
        <pc:spChg chg="add del mod">
          <ac:chgData name="Leaf Huang" userId="2b19acc49884122e" providerId="LiveId" clId="{8B1E76BE-4FDE-4FFF-94C5-CA2CDA2B320D}" dt="2019-01-01T05:08:34.111" v="3494" actId="478"/>
          <ac:spMkLst>
            <pc:docMk/>
            <pc:sldMk cId="3184657461" sldId="266"/>
            <ac:spMk id="5" creationId="{8D3F9C34-E9FE-433F-B48B-7533153AC1E2}"/>
          </ac:spMkLst>
        </pc:spChg>
      </pc:sldChg>
      <pc:sldChg chg="modSp add modAnim">
        <pc:chgData name="Leaf Huang" userId="2b19acc49884122e" providerId="LiveId" clId="{8B1E76BE-4FDE-4FFF-94C5-CA2CDA2B320D}" dt="2019-01-01T05:32:49.683" v="4068"/>
        <pc:sldMkLst>
          <pc:docMk/>
          <pc:sldMk cId="3837053194" sldId="267"/>
        </pc:sldMkLst>
        <pc:spChg chg="mod">
          <ac:chgData name="Leaf Huang" userId="2b19acc49884122e" providerId="LiveId" clId="{8B1E76BE-4FDE-4FFF-94C5-CA2CDA2B320D}" dt="2019-01-01T01:14:12.769" v="233" actId="1076"/>
          <ac:spMkLst>
            <pc:docMk/>
            <pc:sldMk cId="3837053194" sldId="267"/>
            <ac:spMk id="2" creationId="{6559E1B0-7E82-451D-94A8-07810DE80AB5}"/>
          </ac:spMkLst>
        </pc:spChg>
        <pc:spChg chg="mod">
          <ac:chgData name="Leaf Huang" userId="2b19acc49884122e" providerId="LiveId" clId="{8B1E76BE-4FDE-4FFF-94C5-CA2CDA2B320D}" dt="2019-01-01T05:32:22.513" v="4067"/>
          <ac:spMkLst>
            <pc:docMk/>
            <pc:sldMk cId="3837053194" sldId="267"/>
            <ac:spMk id="3" creationId="{95FE50A1-408E-4B75-BA3A-C6F65ECFA461}"/>
          </ac:spMkLst>
        </pc:spChg>
      </pc:sldChg>
      <pc:sldChg chg="delSp modSp add modAnim">
        <pc:chgData name="Leaf Huang" userId="2b19acc49884122e" providerId="LiveId" clId="{8B1E76BE-4FDE-4FFF-94C5-CA2CDA2B320D}" dt="2019-01-01T04:03:47.458" v="1981"/>
        <pc:sldMkLst>
          <pc:docMk/>
          <pc:sldMk cId="2503441359" sldId="268"/>
        </pc:sldMkLst>
        <pc:spChg chg="del">
          <ac:chgData name="Leaf Huang" userId="2b19acc49884122e" providerId="LiveId" clId="{8B1E76BE-4FDE-4FFF-94C5-CA2CDA2B320D}" dt="2019-01-01T01:34:18.358" v="332" actId="478"/>
          <ac:spMkLst>
            <pc:docMk/>
            <pc:sldMk cId="2503441359" sldId="268"/>
            <ac:spMk id="2" creationId="{B16399FF-74C8-40D2-A0D6-ACD00CBB33A8}"/>
          </ac:spMkLst>
        </pc:spChg>
        <pc:spChg chg="mod">
          <ac:chgData name="Leaf Huang" userId="2b19acc49884122e" providerId="LiveId" clId="{8B1E76BE-4FDE-4FFF-94C5-CA2CDA2B320D}" dt="2019-01-01T04:03:00.143" v="1977" actId="255"/>
          <ac:spMkLst>
            <pc:docMk/>
            <pc:sldMk cId="2503441359" sldId="268"/>
            <ac:spMk id="3" creationId="{79AF81EC-253C-4B9F-845A-41625A7F713F}"/>
          </ac:spMkLst>
        </pc:spChg>
      </pc:sldChg>
      <pc:sldChg chg="modSp add modAnim">
        <pc:chgData name="Leaf Huang" userId="2b19acc49884122e" providerId="LiveId" clId="{8B1E76BE-4FDE-4FFF-94C5-CA2CDA2B320D}" dt="2019-01-01T04:05:25.473" v="2032"/>
        <pc:sldMkLst>
          <pc:docMk/>
          <pc:sldMk cId="4203873335" sldId="269"/>
        </pc:sldMkLst>
        <pc:spChg chg="mod">
          <ac:chgData name="Leaf Huang" userId="2b19acc49884122e" providerId="LiveId" clId="{8B1E76BE-4FDE-4FFF-94C5-CA2CDA2B320D}" dt="2019-01-01T02:56:18.401" v="655" actId="1076"/>
          <ac:spMkLst>
            <pc:docMk/>
            <pc:sldMk cId="4203873335" sldId="269"/>
            <ac:spMk id="2" creationId="{1E85F678-51EF-41F4-B210-29746CB15947}"/>
          </ac:spMkLst>
        </pc:spChg>
        <pc:spChg chg="mod">
          <ac:chgData name="Leaf Huang" userId="2b19acc49884122e" providerId="LiveId" clId="{8B1E76BE-4FDE-4FFF-94C5-CA2CDA2B320D}" dt="2019-01-01T04:05:25.473" v="2032"/>
          <ac:spMkLst>
            <pc:docMk/>
            <pc:sldMk cId="4203873335" sldId="269"/>
            <ac:spMk id="3" creationId="{A130AF1F-C15C-4DF1-B1E2-684684E6060E}"/>
          </ac:spMkLst>
        </pc:spChg>
      </pc:sldChg>
      <pc:sldChg chg="delSp modSp add modAnim">
        <pc:chgData name="Leaf Huang" userId="2b19acc49884122e" providerId="LiveId" clId="{8B1E76BE-4FDE-4FFF-94C5-CA2CDA2B320D}" dt="2019-01-01T03:26:47.304" v="1296"/>
        <pc:sldMkLst>
          <pc:docMk/>
          <pc:sldMk cId="2549751611" sldId="270"/>
        </pc:sldMkLst>
        <pc:spChg chg="del">
          <ac:chgData name="Leaf Huang" userId="2b19acc49884122e" providerId="LiveId" clId="{8B1E76BE-4FDE-4FFF-94C5-CA2CDA2B320D}" dt="2019-01-01T03:10:39.158" v="1049" actId="478"/>
          <ac:spMkLst>
            <pc:docMk/>
            <pc:sldMk cId="2549751611" sldId="270"/>
            <ac:spMk id="2" creationId="{075C5615-82E7-41E8-A61A-D38F0075288C}"/>
          </ac:spMkLst>
        </pc:spChg>
        <pc:spChg chg="mod">
          <ac:chgData name="Leaf Huang" userId="2b19acc49884122e" providerId="LiveId" clId="{8B1E76BE-4FDE-4FFF-94C5-CA2CDA2B320D}" dt="2019-01-01T03:26:47.304" v="1296"/>
          <ac:spMkLst>
            <pc:docMk/>
            <pc:sldMk cId="2549751611" sldId="270"/>
            <ac:spMk id="3" creationId="{10094B51-FF79-44BD-9FE9-9438FE91304F}"/>
          </ac:spMkLst>
        </pc:spChg>
      </pc:sldChg>
      <pc:sldChg chg="modSp add modAnim">
        <pc:chgData name="Leaf Huang" userId="2b19acc49884122e" providerId="LiveId" clId="{8B1E76BE-4FDE-4FFF-94C5-CA2CDA2B320D}" dt="2019-01-01T03:18:00.338" v="1276"/>
        <pc:sldMkLst>
          <pc:docMk/>
          <pc:sldMk cId="2399313269" sldId="271"/>
        </pc:sldMkLst>
        <pc:spChg chg="mod">
          <ac:chgData name="Leaf Huang" userId="2b19acc49884122e" providerId="LiveId" clId="{8B1E76BE-4FDE-4FFF-94C5-CA2CDA2B320D}" dt="2019-01-01T03:13:03.726" v="1079" actId="1076"/>
          <ac:spMkLst>
            <pc:docMk/>
            <pc:sldMk cId="2399313269" sldId="271"/>
            <ac:spMk id="2" creationId="{1A69E17C-57C0-4E28-A115-E91001777633}"/>
          </ac:spMkLst>
        </pc:spChg>
        <pc:spChg chg="mod">
          <ac:chgData name="Leaf Huang" userId="2b19acc49884122e" providerId="LiveId" clId="{8B1E76BE-4FDE-4FFF-94C5-CA2CDA2B320D}" dt="2019-01-01T03:17:47.203" v="1275"/>
          <ac:spMkLst>
            <pc:docMk/>
            <pc:sldMk cId="2399313269" sldId="271"/>
            <ac:spMk id="3" creationId="{B13E2457-F838-4013-B2E4-B2A96B66C088}"/>
          </ac:spMkLst>
        </pc:spChg>
      </pc:sldChg>
      <pc:sldChg chg="modSp add modAnim">
        <pc:chgData name="Leaf Huang" userId="2b19acc49884122e" providerId="LiveId" clId="{8B1E76BE-4FDE-4FFF-94C5-CA2CDA2B320D}" dt="2019-01-01T03:42:47.332" v="1660"/>
        <pc:sldMkLst>
          <pc:docMk/>
          <pc:sldMk cId="1461715119" sldId="272"/>
        </pc:sldMkLst>
        <pc:spChg chg="mod">
          <ac:chgData name="Leaf Huang" userId="2b19acc49884122e" providerId="LiveId" clId="{8B1E76BE-4FDE-4FFF-94C5-CA2CDA2B320D}" dt="2019-01-01T03:34:37.847" v="1325" actId="1076"/>
          <ac:spMkLst>
            <pc:docMk/>
            <pc:sldMk cId="1461715119" sldId="272"/>
            <ac:spMk id="2" creationId="{65F1991F-3BF5-484A-8F68-579ED13EA4D0}"/>
          </ac:spMkLst>
        </pc:spChg>
        <pc:spChg chg="mod">
          <ac:chgData name="Leaf Huang" userId="2b19acc49884122e" providerId="LiveId" clId="{8B1E76BE-4FDE-4FFF-94C5-CA2CDA2B320D}" dt="2019-01-01T03:42:34.870" v="1659"/>
          <ac:spMkLst>
            <pc:docMk/>
            <pc:sldMk cId="1461715119" sldId="272"/>
            <ac:spMk id="3" creationId="{90DE0E14-F257-40B4-99FC-AD0EF76CB224}"/>
          </ac:spMkLst>
        </pc:spChg>
      </pc:sldChg>
      <pc:sldChg chg="modSp add modAnim">
        <pc:chgData name="Leaf Huang" userId="2b19acc49884122e" providerId="LiveId" clId="{8B1E76BE-4FDE-4FFF-94C5-CA2CDA2B320D}" dt="2019-01-01T03:50:10.343" v="1846"/>
        <pc:sldMkLst>
          <pc:docMk/>
          <pc:sldMk cId="469827223" sldId="273"/>
        </pc:sldMkLst>
        <pc:spChg chg="mod">
          <ac:chgData name="Leaf Huang" userId="2b19acc49884122e" providerId="LiveId" clId="{8B1E76BE-4FDE-4FFF-94C5-CA2CDA2B320D}" dt="2019-01-01T03:44:43.507" v="1707" actId="1076"/>
          <ac:spMkLst>
            <pc:docMk/>
            <pc:sldMk cId="469827223" sldId="273"/>
            <ac:spMk id="2" creationId="{1E0D6998-17AB-4BD7-9EE2-CC1F2EB22ED5}"/>
          </ac:spMkLst>
        </pc:spChg>
        <pc:spChg chg="mod">
          <ac:chgData name="Leaf Huang" userId="2b19acc49884122e" providerId="LiveId" clId="{8B1E76BE-4FDE-4FFF-94C5-CA2CDA2B320D}" dt="2019-01-01T03:49:55.805" v="1845" actId="20577"/>
          <ac:spMkLst>
            <pc:docMk/>
            <pc:sldMk cId="469827223" sldId="273"/>
            <ac:spMk id="3" creationId="{519F434F-4B0D-4BBA-A78F-F1BB3BC1B7AC}"/>
          </ac:spMkLst>
        </pc:spChg>
      </pc:sldChg>
      <pc:sldChg chg="delSp modSp add modAnim">
        <pc:chgData name="Leaf Huang" userId="2b19acc49884122e" providerId="LiveId" clId="{8B1E76BE-4FDE-4FFF-94C5-CA2CDA2B320D}" dt="2019-01-01T04:13:46.685" v="2251"/>
        <pc:sldMkLst>
          <pc:docMk/>
          <pc:sldMk cId="548831169" sldId="274"/>
        </pc:sldMkLst>
        <pc:spChg chg="del">
          <ac:chgData name="Leaf Huang" userId="2b19acc49884122e" providerId="LiveId" clId="{8B1E76BE-4FDE-4FFF-94C5-CA2CDA2B320D}" dt="2019-01-01T04:09:59.812" v="2142" actId="478"/>
          <ac:spMkLst>
            <pc:docMk/>
            <pc:sldMk cId="548831169" sldId="274"/>
            <ac:spMk id="2" creationId="{A437AE9F-71AA-4909-90D8-FA1FBCFD6E0E}"/>
          </ac:spMkLst>
        </pc:spChg>
        <pc:spChg chg="mod">
          <ac:chgData name="Leaf Huang" userId="2b19acc49884122e" providerId="LiveId" clId="{8B1E76BE-4FDE-4FFF-94C5-CA2CDA2B320D}" dt="2019-01-01T04:13:04.002" v="2247"/>
          <ac:spMkLst>
            <pc:docMk/>
            <pc:sldMk cId="548831169" sldId="274"/>
            <ac:spMk id="3" creationId="{7635BC32-8574-4E57-9678-D094BA13A5D0}"/>
          </ac:spMkLst>
        </pc:spChg>
      </pc:sldChg>
      <pc:sldChg chg="delSp modSp add modAnim">
        <pc:chgData name="Leaf Huang" userId="2b19acc49884122e" providerId="LiveId" clId="{8B1E76BE-4FDE-4FFF-94C5-CA2CDA2B320D}" dt="2019-01-01T04:04:36.473" v="1986"/>
        <pc:sldMkLst>
          <pc:docMk/>
          <pc:sldMk cId="3323672091" sldId="275"/>
        </pc:sldMkLst>
        <pc:spChg chg="del">
          <ac:chgData name="Leaf Huang" userId="2b19acc49884122e" providerId="LiveId" clId="{8B1E76BE-4FDE-4FFF-94C5-CA2CDA2B320D}" dt="2019-01-01T04:02:13.916" v="1972" actId="478"/>
          <ac:spMkLst>
            <pc:docMk/>
            <pc:sldMk cId="3323672091" sldId="275"/>
            <ac:spMk id="2" creationId="{C9938666-D8E4-4699-92E8-98DAFDCB2EF6}"/>
          </ac:spMkLst>
        </pc:spChg>
        <pc:spChg chg="mod">
          <ac:chgData name="Leaf Huang" userId="2b19acc49884122e" providerId="LiveId" clId="{8B1E76BE-4FDE-4FFF-94C5-CA2CDA2B320D}" dt="2019-01-01T04:02:24.517" v="1973" actId="14100"/>
          <ac:spMkLst>
            <pc:docMk/>
            <pc:sldMk cId="3323672091" sldId="275"/>
            <ac:spMk id="3" creationId="{72130435-1619-4B70-8384-D4EF0E71CC59}"/>
          </ac:spMkLst>
        </pc:spChg>
      </pc:sldChg>
      <pc:sldChg chg="delSp modSp add modAnim">
        <pc:chgData name="Leaf Huang" userId="2b19acc49884122e" providerId="LiveId" clId="{8B1E76BE-4FDE-4FFF-94C5-CA2CDA2B320D}" dt="2019-01-01T04:24:03.835" v="2359"/>
        <pc:sldMkLst>
          <pc:docMk/>
          <pc:sldMk cId="1132857110" sldId="276"/>
        </pc:sldMkLst>
        <pc:spChg chg="del">
          <ac:chgData name="Leaf Huang" userId="2b19acc49884122e" providerId="LiveId" clId="{8B1E76BE-4FDE-4FFF-94C5-CA2CDA2B320D}" dt="2019-01-01T04:23:33.933" v="2355" actId="478"/>
          <ac:spMkLst>
            <pc:docMk/>
            <pc:sldMk cId="1132857110" sldId="276"/>
            <ac:spMk id="2" creationId="{260D8A9C-99CE-4DA8-9781-3A430AA01231}"/>
          </ac:spMkLst>
        </pc:spChg>
        <pc:spChg chg="mod">
          <ac:chgData name="Leaf Huang" userId="2b19acc49884122e" providerId="LiveId" clId="{8B1E76BE-4FDE-4FFF-94C5-CA2CDA2B320D}" dt="2019-01-01T04:23:39.388" v="2356" actId="14100"/>
          <ac:spMkLst>
            <pc:docMk/>
            <pc:sldMk cId="1132857110" sldId="276"/>
            <ac:spMk id="3" creationId="{4295A5FA-EFCF-46A6-9418-FF48FE3B4976}"/>
          </ac:spMkLst>
        </pc:spChg>
      </pc:sldChg>
      <pc:sldChg chg="modSp add modAnim">
        <pc:chgData name="Leaf Huang" userId="2b19acc49884122e" providerId="LiveId" clId="{8B1E76BE-4FDE-4FFF-94C5-CA2CDA2B320D}" dt="2019-01-01T04:44:05.717" v="2770"/>
        <pc:sldMkLst>
          <pc:docMk/>
          <pc:sldMk cId="677518660" sldId="277"/>
        </pc:sldMkLst>
        <pc:spChg chg="mod">
          <ac:chgData name="Leaf Huang" userId="2b19acc49884122e" providerId="LiveId" clId="{8B1E76BE-4FDE-4FFF-94C5-CA2CDA2B320D}" dt="2019-01-01T04:26:44.332" v="2385" actId="1076"/>
          <ac:spMkLst>
            <pc:docMk/>
            <pc:sldMk cId="677518660" sldId="277"/>
            <ac:spMk id="2" creationId="{B912E019-150A-4503-8DE7-0A7BE24F3F3E}"/>
          </ac:spMkLst>
        </pc:spChg>
        <pc:spChg chg="mod">
          <ac:chgData name="Leaf Huang" userId="2b19acc49884122e" providerId="LiveId" clId="{8B1E76BE-4FDE-4FFF-94C5-CA2CDA2B320D}" dt="2019-01-01T04:44:05.717" v="2770"/>
          <ac:spMkLst>
            <pc:docMk/>
            <pc:sldMk cId="677518660" sldId="277"/>
            <ac:spMk id="3" creationId="{B6E28602-9A3C-4A1B-86D7-396E05467F26}"/>
          </ac:spMkLst>
        </pc:spChg>
      </pc:sldChg>
      <pc:sldChg chg="delSp modSp add modAnim">
        <pc:chgData name="Leaf Huang" userId="2b19acc49884122e" providerId="LiveId" clId="{8B1E76BE-4FDE-4FFF-94C5-CA2CDA2B320D}" dt="2019-01-01T05:43:45.842" v="4151" actId="14100"/>
        <pc:sldMkLst>
          <pc:docMk/>
          <pc:sldMk cId="3814198217" sldId="278"/>
        </pc:sldMkLst>
        <pc:spChg chg="del">
          <ac:chgData name="Leaf Huang" userId="2b19acc49884122e" providerId="LiveId" clId="{8B1E76BE-4FDE-4FFF-94C5-CA2CDA2B320D}" dt="2019-01-01T04:45:11.959" v="2815" actId="478"/>
          <ac:spMkLst>
            <pc:docMk/>
            <pc:sldMk cId="3814198217" sldId="278"/>
            <ac:spMk id="2" creationId="{36170A83-FBC5-461C-ACCB-0FE45BF3B1F6}"/>
          </ac:spMkLst>
        </pc:spChg>
        <pc:spChg chg="mod">
          <ac:chgData name="Leaf Huang" userId="2b19acc49884122e" providerId="LiveId" clId="{8B1E76BE-4FDE-4FFF-94C5-CA2CDA2B320D}" dt="2019-01-01T05:43:45.842" v="4151" actId="14100"/>
          <ac:spMkLst>
            <pc:docMk/>
            <pc:sldMk cId="3814198217" sldId="278"/>
            <ac:spMk id="3" creationId="{9F2E0730-A5C8-49EA-ABBD-6F68D5729488}"/>
          </ac:spMkLst>
        </pc:spChg>
      </pc:sldChg>
      <pc:sldChg chg="addSp delSp modSp add modAnim">
        <pc:chgData name="Leaf Huang" userId="2b19acc49884122e" providerId="LiveId" clId="{8B1E76BE-4FDE-4FFF-94C5-CA2CDA2B320D}" dt="2019-01-01T05:09:43.455" v="3505"/>
        <pc:sldMkLst>
          <pc:docMk/>
          <pc:sldMk cId="563011246" sldId="279"/>
        </pc:sldMkLst>
        <pc:spChg chg="del mod">
          <ac:chgData name="Leaf Huang" userId="2b19acc49884122e" providerId="LiveId" clId="{8B1E76BE-4FDE-4FFF-94C5-CA2CDA2B320D}" dt="2019-01-01T05:08:52.344" v="3496" actId="478"/>
          <ac:spMkLst>
            <pc:docMk/>
            <pc:sldMk cId="563011246" sldId="279"/>
            <ac:spMk id="2" creationId="{31189337-04A3-4733-9415-F3120EAE3463}"/>
          </ac:spMkLst>
        </pc:spChg>
        <pc:spChg chg="mod">
          <ac:chgData name="Leaf Huang" userId="2b19acc49884122e" providerId="LiveId" clId="{8B1E76BE-4FDE-4FFF-94C5-CA2CDA2B320D}" dt="2019-01-01T05:09:05.413" v="3499" actId="14100"/>
          <ac:spMkLst>
            <pc:docMk/>
            <pc:sldMk cId="563011246" sldId="279"/>
            <ac:spMk id="3" creationId="{1F31490E-02AD-4751-9480-AC985BE1D8AC}"/>
          </ac:spMkLst>
        </pc:spChg>
        <pc:spChg chg="add del mod">
          <ac:chgData name="Leaf Huang" userId="2b19acc49884122e" providerId="LiveId" clId="{8B1E76BE-4FDE-4FFF-94C5-CA2CDA2B320D}" dt="2019-01-01T05:08:59.221" v="3498" actId="478"/>
          <ac:spMkLst>
            <pc:docMk/>
            <pc:sldMk cId="563011246" sldId="279"/>
            <ac:spMk id="5" creationId="{6EEC63EB-EC89-466E-9095-19C9F78F64E4}"/>
          </ac:spMkLst>
        </pc:spChg>
      </pc:sldChg>
      <pc:sldChg chg="addSp delSp modSp add modAnim">
        <pc:chgData name="Leaf Huang" userId="2b19acc49884122e" providerId="LiveId" clId="{8B1E76BE-4FDE-4FFF-94C5-CA2CDA2B320D}" dt="2019-01-01T05:21:51.153" v="3731"/>
        <pc:sldMkLst>
          <pc:docMk/>
          <pc:sldMk cId="387381825" sldId="280"/>
        </pc:sldMkLst>
        <pc:spChg chg="del">
          <ac:chgData name="Leaf Huang" userId="2b19acc49884122e" providerId="LiveId" clId="{8B1E76BE-4FDE-4FFF-94C5-CA2CDA2B320D}" dt="2019-01-01T05:08:14.328" v="3492" actId="478"/>
          <ac:spMkLst>
            <pc:docMk/>
            <pc:sldMk cId="387381825" sldId="280"/>
            <ac:spMk id="2" creationId="{8CC92EAA-18A6-453F-B4F4-7963759E9854}"/>
          </ac:spMkLst>
        </pc:spChg>
        <pc:spChg chg="mod">
          <ac:chgData name="Leaf Huang" userId="2b19acc49884122e" providerId="LiveId" clId="{8B1E76BE-4FDE-4FFF-94C5-CA2CDA2B320D}" dt="2019-01-01T05:14:40.077" v="3589"/>
          <ac:spMkLst>
            <pc:docMk/>
            <pc:sldMk cId="387381825" sldId="280"/>
            <ac:spMk id="3" creationId="{7EA7D21D-756C-4064-A4CF-510A14831F0F}"/>
          </ac:spMkLst>
        </pc:spChg>
        <pc:spChg chg="add">
          <ac:chgData name="Leaf Huang" userId="2b19acc49884122e" providerId="LiveId" clId="{8B1E76BE-4FDE-4FFF-94C5-CA2CDA2B320D}" dt="2019-01-01T05:08:19.133" v="3493"/>
          <ac:spMkLst>
            <pc:docMk/>
            <pc:sldMk cId="387381825" sldId="280"/>
            <ac:spMk id="4" creationId="{766A40C5-8CAE-4CE7-9DB7-D793729313B4}"/>
          </ac:spMkLst>
        </pc:spChg>
      </pc:sldChg>
      <pc:sldChg chg="delSp modSp add modAnim">
        <pc:chgData name="Leaf Huang" userId="2b19acc49884122e" providerId="LiveId" clId="{8B1E76BE-4FDE-4FFF-94C5-CA2CDA2B320D}" dt="2019-01-01T05:41:41.419" v="4144"/>
        <pc:sldMkLst>
          <pc:docMk/>
          <pc:sldMk cId="1713304078" sldId="281"/>
        </pc:sldMkLst>
        <pc:spChg chg="del">
          <ac:chgData name="Leaf Huang" userId="2b19acc49884122e" providerId="LiveId" clId="{8B1E76BE-4FDE-4FFF-94C5-CA2CDA2B320D}" dt="2019-01-01T05:18:28.586" v="3642" actId="478"/>
          <ac:spMkLst>
            <pc:docMk/>
            <pc:sldMk cId="1713304078" sldId="281"/>
            <ac:spMk id="2" creationId="{1A9D5CAB-C1E8-444D-A142-131F43A33E95}"/>
          </ac:spMkLst>
        </pc:spChg>
        <pc:spChg chg="mod">
          <ac:chgData name="Leaf Huang" userId="2b19acc49884122e" providerId="LiveId" clId="{8B1E76BE-4FDE-4FFF-94C5-CA2CDA2B320D}" dt="2019-01-01T05:41:41.419" v="4144"/>
          <ac:spMkLst>
            <pc:docMk/>
            <pc:sldMk cId="1713304078" sldId="281"/>
            <ac:spMk id="3" creationId="{7BF5B95A-8983-4552-B372-4380305BEAEC}"/>
          </ac:spMkLst>
        </pc:spChg>
      </pc:sldChg>
      <pc:sldChg chg="delSp modSp add modAnim">
        <pc:chgData name="Leaf Huang" userId="2b19acc49884122e" providerId="LiveId" clId="{8B1E76BE-4FDE-4FFF-94C5-CA2CDA2B320D}" dt="2019-01-01T05:44:58.016" v="4178"/>
        <pc:sldMkLst>
          <pc:docMk/>
          <pc:sldMk cId="670514590" sldId="282"/>
        </pc:sldMkLst>
        <pc:spChg chg="del">
          <ac:chgData name="Leaf Huang" userId="2b19acc49884122e" providerId="LiveId" clId="{8B1E76BE-4FDE-4FFF-94C5-CA2CDA2B320D}" dt="2019-01-01T05:44:06.495" v="4154" actId="478"/>
          <ac:spMkLst>
            <pc:docMk/>
            <pc:sldMk cId="670514590" sldId="282"/>
            <ac:spMk id="2" creationId="{11AEB967-8B83-4400-AA9E-1FB90018D9D5}"/>
          </ac:spMkLst>
        </pc:spChg>
        <pc:spChg chg="mod">
          <ac:chgData name="Leaf Huang" userId="2b19acc49884122e" providerId="LiveId" clId="{8B1E76BE-4FDE-4FFF-94C5-CA2CDA2B320D}" dt="2019-01-01T05:44:40.153" v="4176"/>
          <ac:spMkLst>
            <pc:docMk/>
            <pc:sldMk cId="670514590" sldId="282"/>
            <ac:spMk id="3" creationId="{441A7621-AF8D-4482-BDDE-8CE9A5E00D19}"/>
          </ac:spMkLst>
        </pc:spChg>
      </pc:sldChg>
    </pc:docChg>
  </pc:docChgLst>
  <pc:docChgLst>
    <pc:chgData name="Leaf Huang" userId="2b19acc49884122e" providerId="LiveId" clId="{F0C02401-BC71-4BF1-8151-638D8C74C8C7}"/>
    <pc:docChg chg="undo custSel addSld modSld">
      <pc:chgData name="Leaf Huang" userId="2b19acc49884122e" providerId="LiveId" clId="{F0C02401-BC71-4BF1-8151-638D8C74C8C7}" dt="2019-03-10T04:38:19.755" v="418"/>
      <pc:docMkLst>
        <pc:docMk/>
      </pc:docMkLst>
      <pc:sldChg chg="delSp">
        <pc:chgData name="Leaf Huang" userId="2b19acc49884122e" providerId="LiveId" clId="{F0C02401-BC71-4BF1-8151-638D8C74C8C7}" dt="2019-02-26T19:39:44.794" v="1"/>
        <pc:sldMkLst>
          <pc:docMk/>
          <pc:sldMk cId="2626495733" sldId="256"/>
        </pc:sldMkLst>
        <pc:graphicFrameChg chg="del">
          <ac:chgData name="Leaf Huang" userId="2b19acc49884122e" providerId="LiveId" clId="{F0C02401-BC71-4BF1-8151-638D8C74C8C7}" dt="2019-02-26T19:39:14.431" v="0"/>
          <ac:graphicFrameMkLst>
            <pc:docMk/>
            <pc:sldMk cId="2626495733" sldId="256"/>
            <ac:graphicFrameMk id="4" creationId="{1A001190-A9A0-4B33-B450-8601A2798161}"/>
          </ac:graphicFrameMkLst>
        </pc:graphicFrameChg>
        <pc:graphicFrameChg chg="del">
          <ac:chgData name="Leaf Huang" userId="2b19acc49884122e" providerId="LiveId" clId="{F0C02401-BC71-4BF1-8151-638D8C74C8C7}" dt="2019-02-26T19:39:44.794" v="1"/>
          <ac:graphicFrameMkLst>
            <pc:docMk/>
            <pc:sldMk cId="2626495733" sldId="256"/>
            <ac:graphicFrameMk id="5" creationId="{3049D5FD-13D2-4854-81D5-4CF3EF6ECA82}"/>
          </ac:graphicFrameMkLst>
        </pc:graphicFrameChg>
      </pc:sldChg>
      <pc:sldChg chg="modSp">
        <pc:chgData name="Leaf Huang" userId="2b19acc49884122e" providerId="LiveId" clId="{F0C02401-BC71-4BF1-8151-638D8C74C8C7}" dt="2019-03-10T04:02:13.801" v="324" actId="20577"/>
        <pc:sldMkLst>
          <pc:docMk/>
          <pc:sldMk cId="3950246754" sldId="262"/>
        </pc:sldMkLst>
        <pc:spChg chg="mod">
          <ac:chgData name="Leaf Huang" userId="2b19acc49884122e" providerId="LiveId" clId="{F0C02401-BC71-4BF1-8151-638D8C74C8C7}" dt="2019-03-10T04:02:13.801" v="324" actId="20577"/>
          <ac:spMkLst>
            <pc:docMk/>
            <pc:sldMk cId="3950246754" sldId="262"/>
            <ac:spMk id="3" creationId="{94781F98-B259-4FD6-B720-8E74B41990BC}"/>
          </ac:spMkLst>
        </pc:spChg>
      </pc:sldChg>
      <pc:sldChg chg="modSp modAnim">
        <pc:chgData name="Leaf Huang" userId="2b19acc49884122e" providerId="LiveId" clId="{F0C02401-BC71-4BF1-8151-638D8C74C8C7}" dt="2019-03-10T03:46:44.627" v="323"/>
        <pc:sldMkLst>
          <pc:docMk/>
          <pc:sldMk cId="2503441359" sldId="268"/>
        </pc:sldMkLst>
        <pc:spChg chg="mod">
          <ac:chgData name="Leaf Huang" userId="2b19acc49884122e" providerId="LiveId" clId="{F0C02401-BC71-4BF1-8151-638D8C74C8C7}" dt="2019-03-10T03:46:44.627" v="323"/>
          <ac:spMkLst>
            <pc:docMk/>
            <pc:sldMk cId="2503441359" sldId="268"/>
            <ac:spMk id="3" creationId="{79AF81EC-253C-4B9F-845A-41625A7F713F}"/>
          </ac:spMkLst>
        </pc:spChg>
      </pc:sldChg>
      <pc:sldChg chg="modSp modAnim">
        <pc:chgData name="Leaf Huang" userId="2b19acc49884122e" providerId="LiveId" clId="{F0C02401-BC71-4BF1-8151-638D8C74C8C7}" dt="2019-03-10T04:38:19.755" v="418"/>
        <pc:sldMkLst>
          <pc:docMk/>
          <pc:sldMk cId="3323672091" sldId="275"/>
        </pc:sldMkLst>
        <pc:spChg chg="mod">
          <ac:chgData name="Leaf Huang" userId="2b19acc49884122e" providerId="LiveId" clId="{F0C02401-BC71-4BF1-8151-638D8C74C8C7}" dt="2019-03-10T04:38:19.755" v="418"/>
          <ac:spMkLst>
            <pc:docMk/>
            <pc:sldMk cId="3323672091" sldId="275"/>
            <ac:spMk id="3" creationId="{72130435-1619-4B70-8384-D4EF0E71CC59}"/>
          </ac:spMkLst>
        </pc:spChg>
      </pc:sldChg>
      <pc:sldChg chg="modSp modAnim">
        <pc:chgData name="Leaf Huang" userId="2b19acc49884122e" providerId="LiveId" clId="{F0C02401-BC71-4BF1-8151-638D8C74C8C7}" dt="2019-03-10T04:07:57.476" v="332"/>
        <pc:sldMkLst>
          <pc:docMk/>
          <pc:sldMk cId="1132857110" sldId="276"/>
        </pc:sldMkLst>
        <pc:spChg chg="mod">
          <ac:chgData name="Leaf Huang" userId="2b19acc49884122e" providerId="LiveId" clId="{F0C02401-BC71-4BF1-8151-638D8C74C8C7}" dt="2019-03-10T04:07:57.476" v="332"/>
          <ac:spMkLst>
            <pc:docMk/>
            <pc:sldMk cId="1132857110" sldId="276"/>
            <ac:spMk id="3" creationId="{4295A5FA-EFCF-46A6-9418-FF48FE3B4976}"/>
          </ac:spMkLst>
        </pc:spChg>
      </pc:sldChg>
      <pc:sldChg chg="modSp">
        <pc:chgData name="Leaf Huang" userId="2b19acc49884122e" providerId="LiveId" clId="{F0C02401-BC71-4BF1-8151-638D8C74C8C7}" dt="2019-03-10T04:28:45.095" v="346"/>
        <pc:sldMkLst>
          <pc:docMk/>
          <pc:sldMk cId="563011246" sldId="279"/>
        </pc:sldMkLst>
        <pc:spChg chg="mod">
          <ac:chgData name="Leaf Huang" userId="2b19acc49884122e" providerId="LiveId" clId="{F0C02401-BC71-4BF1-8151-638D8C74C8C7}" dt="2019-03-10T04:28:45.095" v="346"/>
          <ac:spMkLst>
            <pc:docMk/>
            <pc:sldMk cId="563011246" sldId="279"/>
            <ac:spMk id="3" creationId="{1F31490E-02AD-4751-9480-AC985BE1D8AC}"/>
          </ac:spMkLst>
        </pc:spChg>
      </pc:sldChg>
      <pc:sldChg chg="modSp modAnim">
        <pc:chgData name="Leaf Huang" userId="2b19acc49884122e" providerId="LiveId" clId="{F0C02401-BC71-4BF1-8151-638D8C74C8C7}" dt="2019-03-10T04:35:34.317" v="396"/>
        <pc:sldMkLst>
          <pc:docMk/>
          <pc:sldMk cId="1713304078" sldId="281"/>
        </pc:sldMkLst>
        <pc:spChg chg="mod">
          <ac:chgData name="Leaf Huang" userId="2b19acc49884122e" providerId="LiveId" clId="{F0C02401-BC71-4BF1-8151-638D8C74C8C7}" dt="2019-03-10T04:35:34.317" v="396"/>
          <ac:spMkLst>
            <pc:docMk/>
            <pc:sldMk cId="1713304078" sldId="281"/>
            <ac:spMk id="3" creationId="{7BF5B95A-8983-4552-B372-4380305BEAEC}"/>
          </ac:spMkLst>
        </pc:spChg>
      </pc:sldChg>
      <pc:sldChg chg="delSp modSp delAnim">
        <pc:chgData name="Leaf Huang" userId="2b19acc49884122e" providerId="LiveId" clId="{F0C02401-BC71-4BF1-8151-638D8C74C8C7}" dt="2019-02-26T19:40:50.349" v="5" actId="1076"/>
        <pc:sldMkLst>
          <pc:docMk/>
          <pc:sldMk cId="0" sldId="283"/>
        </pc:sldMkLst>
        <pc:spChg chg="mod">
          <ac:chgData name="Leaf Huang" userId="2b19acc49884122e" providerId="LiveId" clId="{F0C02401-BC71-4BF1-8151-638D8C74C8C7}" dt="2019-02-26T19:40:38.807" v="4" actId="1076"/>
          <ac:spMkLst>
            <pc:docMk/>
            <pc:sldMk cId="0" sldId="283"/>
            <ac:spMk id="5122" creationId="{BDC8BF2B-E406-4C2D-92ED-384CD65DA4BC}"/>
          </ac:spMkLst>
        </pc:spChg>
        <pc:spChg chg="del">
          <ac:chgData name="Leaf Huang" userId="2b19acc49884122e" providerId="LiveId" clId="{F0C02401-BC71-4BF1-8151-638D8C74C8C7}" dt="2019-02-26T19:40:32.617" v="2" actId="478"/>
          <ac:spMkLst>
            <pc:docMk/>
            <pc:sldMk cId="0" sldId="283"/>
            <ac:spMk id="5130" creationId="{A2AF4162-4539-43F0-8152-AE8760DD9246}"/>
          </ac:spMkLst>
        </pc:spChg>
        <pc:grpChg chg="mod">
          <ac:chgData name="Leaf Huang" userId="2b19acc49884122e" providerId="LiveId" clId="{F0C02401-BC71-4BF1-8151-638D8C74C8C7}" dt="2019-02-26T19:40:50.349" v="5" actId="1076"/>
          <ac:grpSpMkLst>
            <pc:docMk/>
            <pc:sldMk cId="0" sldId="283"/>
            <ac:grpSpMk id="5131" creationId="{948D9DC0-299F-49BD-80C6-4C9CA24DE892}"/>
          </ac:grpSpMkLst>
        </pc:grpChg>
      </pc:sldChg>
      <pc:sldChg chg="addSp modSp add modAnim">
        <pc:chgData name="Leaf Huang" userId="2b19acc49884122e" providerId="LiveId" clId="{F0C02401-BC71-4BF1-8151-638D8C74C8C7}" dt="2019-03-08T13:50:54.501" v="286" actId="1076"/>
        <pc:sldMkLst>
          <pc:docMk/>
          <pc:sldMk cId="310727883" sldId="284"/>
        </pc:sldMkLst>
        <pc:spChg chg="mod">
          <ac:chgData name="Leaf Huang" userId="2b19acc49884122e" providerId="LiveId" clId="{F0C02401-BC71-4BF1-8151-638D8C74C8C7}" dt="2019-03-08T13:44:58.231" v="210" actId="1076"/>
          <ac:spMkLst>
            <pc:docMk/>
            <pc:sldMk cId="310727883" sldId="284"/>
            <ac:spMk id="2" creationId="{16C069B6-8F3A-4283-8B0D-E256B43122E2}"/>
          </ac:spMkLst>
        </pc:spChg>
        <pc:spChg chg="mod">
          <ac:chgData name="Leaf Huang" userId="2b19acc49884122e" providerId="LiveId" clId="{F0C02401-BC71-4BF1-8151-638D8C74C8C7}" dt="2019-03-08T13:50:09.270" v="283" actId="14100"/>
          <ac:spMkLst>
            <pc:docMk/>
            <pc:sldMk cId="310727883" sldId="284"/>
            <ac:spMk id="3" creationId="{A97B2C73-A42D-49FC-9E09-C28571EF47A0}"/>
          </ac:spMkLst>
        </pc:spChg>
        <pc:spChg chg="add mod">
          <ac:chgData name="Leaf Huang" userId="2b19acc49884122e" providerId="LiveId" clId="{F0C02401-BC71-4BF1-8151-638D8C74C8C7}" dt="2019-03-08T13:50:54.501" v="286" actId="1076"/>
          <ac:spMkLst>
            <pc:docMk/>
            <pc:sldMk cId="310727883" sldId="284"/>
            <ac:spMk id="4" creationId="{BDD735B2-1FF7-41E7-8415-7A3786B723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3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1168-EAC2-4059-BD85-63DAB1CCD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59A35-6776-4AA5-947D-84A0BF69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FB403-EC05-447B-84B3-F50F5407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8168-4243-4598-A7F2-556CB974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68CDE-00E4-4934-B4D0-7B3D62FA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60B54-4F14-481D-A5DC-32776E8722B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4109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52FD-98D0-4F4D-823B-090E2A28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39EC0-491C-42A8-9241-A2A31E7BB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61506-EA5B-4F35-BB03-2924D7C7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8845D-DA2E-4ADE-99F5-A07EA68A2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8B764-3C91-4DC8-AA7B-82BFBFED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7B362-22E2-44D7-8254-483B86E8462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75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1D4F2-EC6B-4836-85F7-9D3A5777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11EEA-01C2-4CF5-9BD2-F823FE729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823C2-6BE9-4C4F-B2F8-80A431A2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C0539-3B3F-4DC1-9D36-FA658126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BE8B-F898-4A12-B1BE-73EE181B4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FF982-A59F-40D4-BA96-7ACB7BA252E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8039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C724-851D-4659-9722-8ED76B6F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C1B3-5013-4C39-B627-80830230E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F6F3A-5D3B-4C59-A425-E46E98EE8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5C4CF-8833-4BAE-B473-EF47D14F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69801-A287-4887-B17F-BADBDEB6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2DD12-682D-4F54-8527-098525F8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F3CA7-387F-4A8B-B6AD-71375A748CF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7878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B0E6-CEE9-441F-8A87-3C58446F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24368-55C7-4776-AC65-0F08348B0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8E5D6-F19C-448A-88EE-A702796E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17AA5-7620-4D2A-AFA2-41C1ABA1E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E62E7-851B-472E-8B45-9F4B36AFE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C8A8C-4CED-4490-BCE5-74AE4C1E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CF556-01D8-4A49-9058-782C3ABB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B9FAE-BA8A-4DC5-81EE-18B20684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FC252-5030-4AB0-8659-55EF6DA10D3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147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2FBC-DC6C-4ADC-BF69-CA4564696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7FB6B-44EF-41B4-90DC-47561165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6C42D-0188-4CDF-BE59-4044F6AF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26366-24C2-4243-A67B-F21DB86F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21389-3864-4EFE-82F9-E8A71CCAE24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9552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761665-5917-46B1-A9C3-43CD5D90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D44710-89BD-4EE7-839F-B23C9CEE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DF4B3-9213-40AA-A721-40BFC0DB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86E28-44B0-4381-9CDB-AFD27612E0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0476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2926-BCED-4E55-AF7B-43BB7BA3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D2F8-1F48-4740-B63E-3A7668573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EE551-0B84-4761-A412-CD3F921AC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E4604-019B-4572-BD3C-718CEDCF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72774-6869-4094-9039-81953569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0E0CD-88B1-4317-BAE1-B43929DC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052DD-9E0A-4267-8454-51538AC5EC0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8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A7FC5-29E4-4D2D-A2A0-D0B021F29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D6C999-D040-43E1-8445-328A225D5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BA8B5-AD26-40FF-AD0D-BA9681BC5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DFD46-5E88-42C9-B9DC-5F47EBB5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BD669-3D61-49F3-BAC9-E8D3B052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00773-8B28-4E34-9F17-87EED5D6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3D40-47B5-4A7E-995C-D91D3448983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4541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40F9-95F8-4E03-9B24-48162D99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6E727A-6528-472C-85F0-4F16CC641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5AE9-DEBB-42FC-9875-8731F2CC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588DA-09F9-4EC7-97C7-D112A5C5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436C0-C784-46E0-A3AA-BA61464D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F1FD-D326-42A7-97E8-F4E31BA3E94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2129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372B0-6903-402B-9DE2-E47991510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2987E-354C-4185-ABF7-FF99BF533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7530-2026-4691-8D36-34C5EF82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9F87C-793E-482D-A6EC-CB966245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7CD26-C76A-4C87-9991-8299403F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1E525-C2DD-45CA-9029-62B7474AB02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1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3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7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7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8643-5197-4EE2-B82B-C10C6642A59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CFB0-E255-4D55-A398-C527A5D6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9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F0628B-875F-48EF-9E47-E1A68DD8E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099C94-4B5E-40D5-953E-CD6FC66EC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9D0290-0B5B-49C4-989A-82BEEE8C70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E236BD-2793-4D3D-8B92-65B2D3B069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5BADC5-60BA-487E-9C0D-455B5B4D5A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238DDE39-49A7-4AB0-9C52-79C4AE684A4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109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69B6-8F3A-4283-8B0D-E256B431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151"/>
            <a:ext cx="7886700" cy="844549"/>
          </a:xfrm>
        </p:spPr>
        <p:txBody>
          <a:bodyPr/>
          <a:lstStyle/>
          <a:p>
            <a:pPr algn="ctr"/>
            <a:r>
              <a:rPr lang="en-US" dirty="0"/>
              <a:t>Inactive Elder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B2C73-A42D-49FC-9E09-C28571EF4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1295400"/>
            <a:ext cx="2981325" cy="4881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挂名长老。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过气长老。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傀儡长老。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虚位长老。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退休长老。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闲饭长老。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垂帘长老。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735B2-1FF7-41E7-8415-7A3786B72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4350" y="1295399"/>
            <a:ext cx="4505325" cy="4881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那善於管理教会的长老，当以为配受加倍的敬奉；那劳苦传道教导人的，更当如此。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提前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教导长老。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谢谢敬奉。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72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0435-1619-4B70-8384-D4EF0E71C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1692"/>
            <a:ext cx="7886700" cy="5825271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我们是不是也一样？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外面能力很大，能呼风唤雨。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可是里面被罪辖制，不能挣脱。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克林顿总统。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所有犯罪的就是罪的奴仆。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也是一个可怜的人。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需要耶稣拯救。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7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F678-51EF-41F4-B210-29746CB15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084"/>
            <a:ext cx="7886700" cy="10463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耶稣使我们得自由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AF1F-C15C-4DF1-B1E2-684684E6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6714"/>
            <a:ext cx="7886700" cy="492024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你们必晓得真理，真理必叫你们得以自由。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所以天父的儿子若叫你们自由，你们就真自由了。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真正的自由，是可以不受罪的捆绑。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一个没有小指的长老。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38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1A93-E337-4DDA-984E-A54CD112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083"/>
            <a:ext cx="7886700" cy="89627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鬼认识耶稣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81F98-B259-4FD6-B720-8E74B4199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9" y="1134794"/>
            <a:ext cx="8389034" cy="54301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他见了耶稣，就俯伏在他面前，大声喊叫，说：「至高神的儿子耶稣，我与你有什麽相干？求你不要叫我受苦！」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说话的是这人里面的鬼。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鬼认识耶稣是至高神的儿子。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鬼来到耶稣面前，恐惧战惊。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你信神只有一位，你信的不错；鬼魔也信，却是战惊。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024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94B51-FF79-44BD-9FE9-9438FE91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1126"/>
            <a:ext cx="7886700" cy="566583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鬼甚至知道祷告。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求你不要叫我受苦！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28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鬼就央求耶稣，不要吩咐他们到无底坑里去。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31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鬼央求耶稣，准他们进入猪里去。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32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97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E17C-57C0-4E28-A115-E9100177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151"/>
            <a:ext cx="7886700" cy="94316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魔鬼的结局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2457-F838-4013-B2E4-B2A96B66C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8240"/>
            <a:ext cx="7886700" cy="552860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魔鬼本是堕落的天使。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神没有给魔鬼预备救恩。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一旦堕落，就没有悔改的机会。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就是天使犯了罪，神也没有宽容，曾把他们丢在地狱，交在黑暗坑中，等候审判。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又有不守本位、离开自己住处的天使，主用锁链把他们永远拘留在黑暗里，等候大日的审判。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犹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931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1991F-3BF5-484A-8F68-579ED13E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704"/>
            <a:ext cx="7886700" cy="94316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魔鬼知道哪些？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E0E14-F257-40B4-99FC-AD0EF76CB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6375"/>
            <a:ext cx="7886700" cy="49905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耶稣是神的儿子。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耶稣有审判的权柄。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与神的争斗，神终必得胜。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对魔鬼的审判是笃定，而且是永远的。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地狱真实存在。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所以我们不要怕魔鬼！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171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6998-17AB-4BD7-9EE2-CC1F2EB2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569"/>
            <a:ext cx="7886700" cy="101819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但有人仍然抗拒耶稣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F434F-4B0D-4BBA-A78F-F1BB3BC1B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1065"/>
            <a:ext cx="7886700" cy="49858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他们虽然知道神，却不当作神荣耀他，也不感谢他。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他们虽知道神判定行这样事的人是当死的，然而他们不但自己去行，还喜欢别人去行。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宁愿成为魔鬼的奴仆。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下场是可怕的。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98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D9B7-B868-457F-A362-7C6A4ED21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706"/>
            <a:ext cx="7886700" cy="98537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耶稣赶鬼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42A8B-339F-43FC-A60E-FECBE6EFF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4301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那里有一大群猪在山上吃食。鬼央求耶稣，准他们进入猪里去。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32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耶稣准了他们，鬼就从那人出来，进入猪里去。於是那群猪闯下山崖，投在湖里淹死了。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32-33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鬼进到猪里，猪也疯了。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285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5BC32-8574-4E57-9678-D094BA13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8585"/>
            <a:ext cx="7886700" cy="5778378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鬼从那人身上出来。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那人坐在耶稣脚前，穿著衣服，心里明白过来。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35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疯子医好了。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又是一个神迹。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哈利路亚，赞美主。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8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517E-5BA1-4928-9786-5F0FD5388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3848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村人的反应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AE67-B495-4BBC-8C20-9096D914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7902"/>
            <a:ext cx="7886700" cy="508906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放猪的看见这事就逃跑了，去告诉城里和乡下的人。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34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众人出来要看是什麽事。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到了耶稣那里，看见鬼所离开的那人，坐在耶稣脚前，穿著衣服，心里明白过来，他们就害怕。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35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他们就害怕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。为什么？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12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C40A-C61B-4C93-8A2E-6B0E00184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0616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做了何等大的事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3118E-F26B-4022-8F38-4CFF40F82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495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5A5FA-EFCF-46A6-9418-FF48FE3B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4178"/>
            <a:ext cx="7886700" cy="5862785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看见这事的便将被鬼附著的人怎麽得救告诉他们。格拉森四围的人，因为害怕得很，都求耶稣离开他们。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又是害怕，还害怕得很。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还求耶稣离开他们。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5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E019-150A-4503-8DE7-0A7BE24F3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7"/>
            <a:ext cx="7886700" cy="96661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无知的忽略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28602-9A3C-4A1B-86D7-396E05467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5754"/>
            <a:ext cx="7886700" cy="498120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因为耶稣打乱了他们的生活。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这个疯子得不得医治，他们不关心。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他们关心的是损失了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千头猪。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耶稣如果留在这里，不知道还会损失什么。赶快走吧。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751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E0730-A5C8-49EA-ABBD-6F68D5729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760"/>
            <a:ext cx="7886700" cy="5392616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只看重眼前的利益，忽略了耶稣行的神迹，更忽略了永恒的救恩。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与永生插肩而过，实在可惜。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这种人不在少数。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不愿什一奉献，就不愿信主。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419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7621-AF8D-4482-BDDE-8CE9A5E00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5138"/>
            <a:ext cx="7886700" cy="5801825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信了要改变自己的生活习惯，代价太大。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上海的一位“姐妹”。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人若赚得全世界，赔上自己的生命，有什麽益处呢？人还能拿什麽换生命呢？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9A662-C12A-4A15-B174-7E490F75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8240"/>
            <a:ext cx="7886700" cy="501872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耶稣就上船回去了。鬼所离开的那人恳求和耶稣同在；耶稣却打发他回去，说：「你回家去，传说神为你作了何等大的事。」他就去，满城里传扬耶稣为他做了何等大的事。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37-39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耶稣和门徒连夜跑了一趟革拉森，就是为了要救这个被鬼附的人。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何等大的恩典。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怪不得这人要跟随耶稣。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39D4369-3F4F-4F72-8E3E-F1515AAA7C8B}"/>
              </a:ext>
            </a:extLst>
          </p:cNvPr>
          <p:cNvSpPr txBox="1">
            <a:spLocks/>
          </p:cNvSpPr>
          <p:nvPr/>
        </p:nvSpPr>
        <p:spPr>
          <a:xfrm>
            <a:off x="684921" y="46893"/>
            <a:ext cx="7886700" cy="985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神圣的差遣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46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490E-02AD-4751-9480-AC985BE1D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760"/>
            <a:ext cx="7886700" cy="581120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但耶稣不准。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耶稣一向是呼召人来跟随祂。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这次却拒绝了一个自愿要跟随的人。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因为耶稣另有差遣。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你回家去，传说神为你作了何等大的事。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39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神圣的差遣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01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7D21D-756C-4064-A4CF-510A1483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他就去，满城里传扬耶稣为他做了何等大的事。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39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那人就走了，在低加波利传扬耶稣为他做了何等大的事，众人就都希奇。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6A40C5-8CAE-4CE7-9DB7-D7937293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393"/>
            <a:ext cx="7886700" cy="8868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感恩的服事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5B95A-8983-4552-B372-4380305B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705"/>
            <a:ext cx="7886700" cy="596125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这人的见证有奇效。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耶稣又离了推罗的境界，经过西顿，就从低加波利境内来到加利利海。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众人分外希奇，说：「他所做的事都好，他连聋子也叫他们听见，哑巴也叫他们说话。」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医治了一个耳聋舌结的人。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低加波利，就是格拉森人的地方，是耶稣张显荣耀的地方。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330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E1B0-7E82-451D-94A8-07810DE80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6192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50A1-408E-4B75-BA3A-C6F65ECF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0726"/>
            <a:ext cx="7886700" cy="505623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耶稣不辞艰难，救了一个被鬼附的外邦人。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有人和魔鬼一样，认识耶稣，却仍然拒绝祂。只因看重的是眼前的利益。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被耶稣医好的人，顺服差遣，努力做见证，使多人蒙福。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705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DC8BF2B-E406-4C2D-92ED-384CD65DA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zh-CN" altLang="en-US" b="1">
                <a:ea typeface="宋体" panose="02010600030101010101" pitchFamily="2" charset="-122"/>
              </a:rPr>
              <a:t>科学与神迹冲突吗</a:t>
            </a:r>
            <a:r>
              <a:rPr lang="en-US" altLang="zh-CN" b="1">
                <a:ea typeface="宋体" panose="02010600030101010101" pitchFamily="2" charset="-122"/>
              </a:rPr>
              <a:t>﹖</a:t>
            </a:r>
          </a:p>
        </p:txBody>
      </p:sp>
      <p:grpSp>
        <p:nvGrpSpPr>
          <p:cNvPr id="5131" name="Group 11">
            <a:extLst>
              <a:ext uri="{FF2B5EF4-FFF2-40B4-BE49-F238E27FC236}">
                <a16:creationId xmlns:a16="http://schemas.microsoft.com/office/drawing/2014/main" id="{948D9DC0-299F-49BD-80C6-4C9CA24DE892}"/>
              </a:ext>
            </a:extLst>
          </p:cNvPr>
          <p:cNvGrpSpPr>
            <a:grpSpLocks/>
          </p:cNvGrpSpPr>
          <p:nvPr/>
        </p:nvGrpSpPr>
        <p:grpSpPr bwMode="auto">
          <a:xfrm>
            <a:off x="2238375" y="2228850"/>
            <a:ext cx="4953000" cy="2971800"/>
            <a:chOff x="1344" y="1152"/>
            <a:chExt cx="3120" cy="1872"/>
          </a:xfrm>
        </p:grpSpPr>
        <p:sp>
          <p:nvSpPr>
            <p:cNvPr id="5125" name="Text Box 5">
              <a:extLst>
                <a:ext uri="{FF2B5EF4-FFF2-40B4-BE49-F238E27FC236}">
                  <a16:creationId xmlns:a16="http://schemas.microsoft.com/office/drawing/2014/main" id="{C760FEA0-BF43-4FCE-B07C-A210E37BD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152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神</a:t>
              </a:r>
            </a:p>
          </p:txBody>
        </p:sp>
        <p:sp>
          <p:nvSpPr>
            <p:cNvPr id="5126" name="Text Box 6">
              <a:extLst>
                <a:ext uri="{FF2B5EF4-FFF2-40B4-BE49-F238E27FC236}">
                  <a16:creationId xmlns:a16="http://schemas.microsoft.com/office/drawing/2014/main" id="{C5E4088D-9FC5-467B-8B0E-704D9A228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333"/>
              <a:ext cx="1488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科学</a:t>
              </a:r>
              <a:r>
                <a:rPr kumimoji="0" lang="en-US" altLang="zh-CN" sz="4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﹐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自然律</a:t>
              </a:r>
            </a:p>
          </p:txBody>
        </p:sp>
        <p:sp>
          <p:nvSpPr>
            <p:cNvPr id="5127" name="Line 7">
              <a:extLst>
                <a:ext uri="{FF2B5EF4-FFF2-40B4-BE49-F238E27FC236}">
                  <a16:creationId xmlns:a16="http://schemas.microsoft.com/office/drawing/2014/main" id="{4ECAE9A8-D8E9-4A4D-B5A8-9CC0B03C9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1776"/>
              <a:ext cx="48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5128" name="Text Box 8">
              <a:extLst>
                <a:ext uri="{FF2B5EF4-FFF2-40B4-BE49-F238E27FC236}">
                  <a16:creationId xmlns:a16="http://schemas.microsoft.com/office/drawing/2014/main" id="{D3A9EC2D-E601-455B-A648-D13CBC226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160"/>
              <a:ext cx="110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神迹</a:t>
              </a:r>
            </a:p>
          </p:txBody>
        </p:sp>
        <p:sp>
          <p:nvSpPr>
            <p:cNvPr id="5129" name="Line 9">
              <a:extLst>
                <a:ext uri="{FF2B5EF4-FFF2-40B4-BE49-F238E27FC236}">
                  <a16:creationId xmlns:a16="http://schemas.microsoft.com/office/drawing/2014/main" id="{45F52FB2-07D5-4656-B37E-6D8AA04A7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728"/>
              <a:ext cx="624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F321B1-7CDD-4637-AB1D-17A96FF7FAEC}"/>
              </a:ext>
            </a:extLst>
          </p:cNvPr>
          <p:cNvSpPr txBox="1"/>
          <p:nvPr/>
        </p:nvSpPr>
        <p:spPr>
          <a:xfrm>
            <a:off x="337625" y="206326"/>
            <a:ext cx="847812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到了格拉森（有古卷：加大拉）人的地方，就是加利利的对面。耶稣上了岸，就有城里一个被鬼附著的人迎面而来。这个人许久不穿衣服，不住房子，只住在坟茔里。他见了耶稣，就俯伏在他面前，大声喊叫，说：「至高神的儿子耶稣，我与你有什麽相干？求你不要叫我受苦！」是因耶稣曾吩咐污鬼从那人身上出来。原来这鬼屡次抓住他；他常被人看守，又被铁链和脚镣捆锁，他竟把锁链挣断，被鬼赶到旷野去。 </a:t>
            </a:r>
          </a:p>
        </p:txBody>
      </p:sp>
    </p:spTree>
    <p:extLst>
      <p:ext uri="{BB962C8B-B14F-4D97-AF65-F5344CB8AC3E}">
        <p14:creationId xmlns:p14="http://schemas.microsoft.com/office/powerpoint/2010/main" val="211765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787128-D34E-4A17-A7AD-5A2EFA40E917}"/>
              </a:ext>
            </a:extLst>
          </p:cNvPr>
          <p:cNvSpPr txBox="1"/>
          <p:nvPr/>
        </p:nvSpPr>
        <p:spPr>
          <a:xfrm>
            <a:off x="389206" y="234462"/>
            <a:ext cx="84546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耶稣问他说：「你名叫什麽？」他说：「我名叫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群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；这是因为附著他的鬼多。鬼就央求耶稣，不要吩咐他们到无底坑里去。那里有一大群猪在山上吃食。鬼央求耶稣，准他们进入猪里去。耶稣准了他们，鬼就从那人出来，进入猪里去。於是那群猪闯下山崖，投在湖里淹死了。放猪的看见这事就逃跑了，去告诉城里和乡下的人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1878D8-2002-4B26-8D7C-0D38012968CE}"/>
              </a:ext>
            </a:extLst>
          </p:cNvPr>
          <p:cNvSpPr txBox="1"/>
          <p:nvPr/>
        </p:nvSpPr>
        <p:spPr>
          <a:xfrm>
            <a:off x="337625" y="154745"/>
            <a:ext cx="85812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众人出来要看是什麽事；到了耶稣那里，看见鬼所离开的那人，坐在耶稣脚前，穿著衣服，心里明白过来，他们就害怕。看见这事的便将被鬼附著的人怎麽得救告诉他们。格拉森四围的人，因为害怕得很，都求耶稣离开他们；耶稣就上船回去了。鬼所离开的那人恳求和耶稣同在；耶稣却打发他回去，说：「你回家去，传说神为你作了何等大的事。」他就去，满城里传扬耶稣为他做了何等大的事。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26-39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2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1A1B-E21B-42A2-ACE6-B1F540CF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5976"/>
            <a:ext cx="7886700" cy="99475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8A72-14DD-41C7-A676-32DEE80B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4228"/>
            <a:ext cx="7886700" cy="488273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一个可怜的人。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鬼认识耶稣。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耶稣赶鬼。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村人的反应。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感恩的服事。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791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416FF-BC7C-4768-AA17-8343384D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461"/>
            <a:ext cx="7886700" cy="101819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一个可怜的人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C5EA3-546D-4533-8DAB-B2406714F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5132"/>
            <a:ext cx="8158968" cy="497183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一个被鬼附著的人。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耶稣问他说：「你名叫什麽？」他说：「我名叫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群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」；这是因为附著他的鬼多。			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不是一个鬼，是一群鬼。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这个人许久不穿衣服，不住房子，只住在坟茔里。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27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81EC-253C-4B9F-845A-41625A7F7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64234"/>
            <a:ext cx="7886700" cy="5712729"/>
          </a:xfrm>
        </p:spPr>
        <p:txBody>
          <a:bodyPr>
            <a:no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原来这鬼屡次抓住他；他常被人看守，又被铁链和脚镣捆锁，他竟把锁链挣断，被鬼赶到旷野去。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他昼夜常在坟茔里和山中喊叫，又用石头砍自己。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endParaRPr lang="en-US" sz="36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这人力气很大，可以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挣断锁链。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却不能挣断内心被鬼的辖制。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真是一个可怜的人。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344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1856</Words>
  <Application>Microsoft Office PowerPoint</Application>
  <PresentationFormat>On-screen Show (4:3)</PresentationFormat>
  <Paragraphs>131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宋体</vt:lpstr>
      <vt:lpstr>宋体</vt:lpstr>
      <vt:lpstr>Arial</vt:lpstr>
      <vt:lpstr>Calibri</vt:lpstr>
      <vt:lpstr>Calibri Light</vt:lpstr>
      <vt:lpstr>Times New Roman</vt:lpstr>
      <vt:lpstr>Office Theme</vt:lpstr>
      <vt:lpstr>Default Design</vt:lpstr>
      <vt:lpstr>Inactive Elder</vt:lpstr>
      <vt:lpstr>做了何等大的事</vt:lpstr>
      <vt:lpstr>科学与神迹冲突吗﹖</vt:lpstr>
      <vt:lpstr>PowerPoint Presentation</vt:lpstr>
      <vt:lpstr>PowerPoint Presentation</vt:lpstr>
      <vt:lpstr>PowerPoint Presentation</vt:lpstr>
      <vt:lpstr>讲道大纲</vt:lpstr>
      <vt:lpstr>一个可怜的人</vt:lpstr>
      <vt:lpstr>PowerPoint Presentation</vt:lpstr>
      <vt:lpstr>PowerPoint Presentation</vt:lpstr>
      <vt:lpstr>耶稣使我们得自由</vt:lpstr>
      <vt:lpstr>鬼认识耶稣</vt:lpstr>
      <vt:lpstr>PowerPoint Presentation</vt:lpstr>
      <vt:lpstr>魔鬼的结局</vt:lpstr>
      <vt:lpstr>魔鬼知道哪些？</vt:lpstr>
      <vt:lpstr>但有人仍然抗拒耶稣</vt:lpstr>
      <vt:lpstr>耶稣赶鬼</vt:lpstr>
      <vt:lpstr>PowerPoint Presentation</vt:lpstr>
      <vt:lpstr>村人的反应</vt:lpstr>
      <vt:lpstr>PowerPoint Presentation</vt:lpstr>
      <vt:lpstr>无知的忽略</vt:lpstr>
      <vt:lpstr>PowerPoint Presentation</vt:lpstr>
      <vt:lpstr>PowerPoint Presentation</vt:lpstr>
      <vt:lpstr>PowerPoint Presentation</vt:lpstr>
      <vt:lpstr>PowerPoint Presentation</vt:lpstr>
      <vt:lpstr>感恩的服事</vt:lpstr>
      <vt:lpstr>PowerPoint Presentation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2</cp:revision>
  <dcterms:created xsi:type="dcterms:W3CDTF">2019-01-01T00:25:58Z</dcterms:created>
  <dcterms:modified xsi:type="dcterms:W3CDTF">2019-03-10T04:38:34Z</dcterms:modified>
</cp:coreProperties>
</file>