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CEB17B-20CE-4207-BB72-30515F02D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45852A7-2918-4653-A665-C12A157A6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50A2350-F30A-4B11-9FDA-444178832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03324C-C27B-4159-9754-374DD80E5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2D48956-91EF-45A2-A5FD-0CB8AEBE7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6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C1C49D-1AE5-4901-BB3B-3497DC639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9ACAAF2-AA5D-4087-A612-0934FD690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F192ADD-F917-499E-9A9C-ACD81211D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162E6CB-B0CB-4D30-B463-99D80755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83E910-1658-4887-8C15-E0989042C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3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487E85E-47BE-4BBC-8C68-1FDE84BC1A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AB2D054-6131-468A-9634-D036D3EF3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4782009-B446-43D0-9F52-31F8408BD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2B7B04-087E-4073-A0CA-222B39524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A07D382-AEEF-477C-B6CA-555853D3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8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59A71-297C-4E00-9018-83240C324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0E289F-FB08-42CE-AFE1-3727F232E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4F7DBA8-C706-4361-83A5-5963A30C7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33352CB-EC7E-4A73-B6D7-769DD290B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9977FA-6349-45C4-BFAC-7753065FE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5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BE6987-A6F0-4B0B-953D-F06370BA8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9C026B3-EC5D-45B2-B45B-B47FA91B5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1B70790-853A-4FA8-B7E5-1D8A13447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CE57D5-3AB9-420A-BA85-250C1B6E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2F58DA-2638-4E02-8088-DCF13C4A5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6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7C40B4-F9FC-49B6-8FA1-BF91AA9F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240001-FE74-441F-86D4-BA0489F50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B0823CD-183B-499E-8C50-F60ED1B9D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3704D77-EC9F-496F-9777-7C6F233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8518974-1E2B-4AFA-80DD-77854E0C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E9140AF-3D77-46DB-9870-2604FC117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6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164A99-0748-42D6-8947-BA82ADDD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41D05F6-0C02-4209-A789-C7032F6EC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73F59ED-AE92-4A11-BEC8-8F89C5C2E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5BF3977-0BF8-464B-911E-33AE70307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D66D3CF-C5DF-4603-8C1D-C050C7D11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E314308-E81B-4A31-8A3E-807B6A59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78CFCBF-77C5-4F8A-8A9B-5D115B776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2C710EF-E10F-4FC2-B256-AD0EC4A89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6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C073B3-CF2D-48FE-A6AB-77AF6E560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9506FDE-2414-4C23-B678-3BF77436E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D001E8-A0B3-4412-87F8-98861DF3C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7BAFD22-4AA8-4FFB-9714-0F31015B8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7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0E74B44-EF80-4AC2-B016-334837A00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89CE0AF-CF48-4B07-9C13-2F08EB1D9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BC6448A-9224-4405-B954-066FB35AE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5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B0EF68-F8BB-4BD8-880E-29B083915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BF19575-D3A3-4328-A9EF-D435EBED3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8039D12-421F-4ACE-BED7-9E4FC0DC4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0E5BA83-E1AD-47C9-A50D-4D12BAD42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3FC86B-F16D-4A93-A32F-1314064CC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F06F240-B3D9-4CB7-B739-228014BC4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7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ECB24F-66E1-45A3-9A05-E0F209DDC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46091D5-FBB8-40A1-9A87-566C1C40EA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10D604E-548F-4481-BA6A-3ADCA26A8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B0AC505-5034-4A33-BA7F-BBA046A4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9AD478B-5314-4DA4-BF05-367D10B29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573CE65-4152-4490-9736-D709E46B5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3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3B85225-504D-4EE5-B335-7FB96C8E2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FE2ADA3-4037-4E15-B8B5-67DCBC41E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F2C0B11-96B0-4169-AD55-A4239A295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F42AA-0F5B-402D-8FE5-26A444070397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15AE3D8-5355-4C5C-B253-7E645195F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39D15E-BA68-49AA-8B91-3A9F77C08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7F506-F45A-46FD-93FF-597BE8D41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9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D7CAFC8-1407-4948-B859-305FA773ED5F}"/>
              </a:ext>
            </a:extLst>
          </p:cNvPr>
          <p:cNvSpPr txBox="1"/>
          <p:nvPr/>
        </p:nvSpPr>
        <p:spPr>
          <a:xfrm>
            <a:off x="3000894" y="2219498"/>
            <a:ext cx="637225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两条道路：童女与童女</a:t>
            </a:r>
            <a:endParaRPr lang="en-US" altLang="zh-CN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CN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（太廿五：</a:t>
            </a:r>
            <a:r>
              <a:rPr lang="en-US" altLang="zh-CN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1-13</a:t>
            </a:r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4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898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576" y="153785"/>
            <a:ext cx="11558847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基督为何还不来？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给人机会：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亲爱的弟兄啊，有一件事你们不可忘记，就是主看一日如千年，千年如一日。主所应许的尚未成就，有人以为祂是耽延，其实不是耽延，乃是宽容你们，不愿有一人沉沦，乃愿人人都悔改。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（彼后三：</a:t>
            </a:r>
            <a:r>
              <a:rPr 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8-9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神自有祂的时间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趁有机会认识祂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1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852" y="153785"/>
            <a:ext cx="11232296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成为聪明：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敬畏耶和华是智慧的开端，认识至圣者便是聪明。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（箴九：</a:t>
            </a:r>
            <a:r>
              <a:rPr 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一对优秀夫妇的故事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我们愿意成为聪明吗？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我们拒绝基督的理由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我们拒绝基督的代价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0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337" y="153785"/>
            <a:ext cx="11613711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聪明：预备基督的再来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两组童女看似没有不同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区别在于是否常作预备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圣经时常以油喻作圣灵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灯盏的异像：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不是依靠势力，不是依靠才能，乃是依靠我的灵方能成事。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（撒四：</a:t>
            </a:r>
            <a:r>
              <a:rPr 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6b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1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337" y="153785"/>
            <a:ext cx="11613711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如何才能依靠圣灵成事？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依靠圣灵：设立人生目标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人</a:t>
            </a:r>
            <a:r>
              <a:rPr lang="zh-CN" altLang="en-US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生如赛跑，我们为谁跑</a:t>
            </a:r>
            <a:r>
              <a:rPr lang="en-US" altLang="zh-CN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?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依靠自己的成功导致膨胀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以荣耀神为目标带来谦卑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6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337" y="153785"/>
            <a:ext cx="11613711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依靠圣灵：选择人生态度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我们</a:t>
            </a:r>
            <a:r>
              <a:rPr lang="zh-CN" altLang="en-US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是旅客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zh-CN" altLang="en-US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还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是常驻者？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永恒的归宿决定生活态度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着眼今生必被利益所驱使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定睛永恒可破世俗之捆绑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48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337" y="190361"/>
            <a:ext cx="11613711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依靠圣灵：支取人生力量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20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疲惫之时，如何才能持续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？</a:t>
            </a:r>
            <a:endParaRPr lang="en-US" altLang="zh-CN" sz="20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实现目标，必</a:t>
            </a:r>
            <a:r>
              <a:rPr lang="zh-CN" altLang="en-US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须靠神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扶持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靠神实现目标的真实见证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83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337" y="190361"/>
            <a:ext cx="11613711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面对基督的再来，我</a:t>
            </a:r>
            <a:r>
              <a:rPr lang="zh-CN" altLang="en-US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们如何选择？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认识祂</a:t>
            </a: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1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在乎祂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愿神帮助我们！</a:t>
            </a:r>
            <a:endParaRPr lang="en-US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662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D167EFB-A7F4-4591-93E6-CF4A79A25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508" y="162098"/>
            <a:ext cx="11765003" cy="6533804"/>
          </a:xfrm>
        </p:spPr>
        <p:txBody>
          <a:bodyPr>
            <a:normAutofit/>
          </a:bodyPr>
          <a:lstStyle/>
          <a:p>
            <a:pPr algn="l"/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时，天国好比十个童女拿着灯出去迎接新郎。其中有五个是愚拙的，五个是聪明的。愚拙的拿着灯，却不预备油；聪明的拿着灯，又预备油在器皿里。新郎迟延的时候，他们都打盹，睡着了。半夜有人喊着说：新郎来了，你们出来迎接他！那些童女就都起来收拾灯。愚拙的对聪明的说：请分点油给我们，因为我们的灯要灭了。聪明的回答说：恐怕不够你我用的；不如你们自己到卖油的那里去买吧。他们去买的时候，新郎到了。那预备好了的，同他进去坐席，门就关了。其余的童女随后也来了，说：主啊，主啊，给我们开门！他却回答说：我实在告诉你们，我不认识你们。所以，你们要警醒；因为那日子，那时辰，你们不知道。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（太廿五：</a:t>
            </a:r>
            <a:r>
              <a:rPr 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1-13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170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53" y="149628"/>
            <a:ext cx="12003578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圣经时常以丈夫和妻子喻表神与以色列的关系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耶稣基督曾以新郎的身份自称（太九：</a:t>
            </a:r>
            <a:r>
              <a:rPr lang="en-US" altLang="zh-CN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毫无疑问，童女的喻言关乎耶稣基督的再来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两组童女的表现，展示了须选择的两条道路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5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53" y="149628"/>
            <a:ext cx="12003578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犹太人当时的习俗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婚约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订婚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婚礼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犹太人婚礼的进程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现代犹太人的婚礼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两组童女区别在哪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？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59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53" y="149628"/>
            <a:ext cx="12003578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神的标准：“聪明”   “愚拙”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人的想象：“好人”   “坏人”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人的想象：“成功”   “失败”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要被神接纳，应当采用谁的标准？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切莫“自以为聪明，反成了愚拙”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="" xmlns:a16="http://schemas.microsoft.com/office/drawing/2014/main" id="{2DFA1EBF-1615-4B3B-A0D0-5B6E9E6A3E31}"/>
              </a:ext>
            </a:extLst>
          </p:cNvPr>
          <p:cNvCxnSpPr>
            <a:cxnSpLocks/>
          </p:cNvCxnSpPr>
          <p:nvPr/>
        </p:nvCxnSpPr>
        <p:spPr>
          <a:xfrm>
            <a:off x="4564899" y="433474"/>
            <a:ext cx="457200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A5FC6945-2762-4D89-BDCF-4CAA085D5BA1}"/>
              </a:ext>
            </a:extLst>
          </p:cNvPr>
          <p:cNvCxnSpPr>
            <a:cxnSpLocks/>
          </p:cNvCxnSpPr>
          <p:nvPr/>
        </p:nvCxnSpPr>
        <p:spPr>
          <a:xfrm>
            <a:off x="4564899" y="1433599"/>
            <a:ext cx="457200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8D2F7EB8-8C5A-4D0F-906E-9174D91472D9}"/>
              </a:ext>
            </a:extLst>
          </p:cNvPr>
          <p:cNvCxnSpPr>
            <a:cxnSpLocks/>
          </p:cNvCxnSpPr>
          <p:nvPr/>
        </p:nvCxnSpPr>
        <p:spPr>
          <a:xfrm>
            <a:off x="4564899" y="2424199"/>
            <a:ext cx="457200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46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337" y="153785"/>
            <a:ext cx="11613711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聪明：坚信基督的再来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基督的两次来临的预言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替罪的羔羊：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我们都如羊走迷；各人偏行己路；耶和华使我们众人的罪孽都归在祂身上。祂被欺压，在受苦的时候却不开口；祂像羊羔被牵到宰杀之地，又像羊在剪毛的人手下无声，祂也是这样不开口。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（赛五十三：</a:t>
            </a:r>
            <a:r>
              <a:rPr 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6-7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这一预言已经得以应验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35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576" y="153785"/>
            <a:ext cx="11558847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另一还未应验的预言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犹大的猛狮：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我在夜间的异像中观看，见有一位像人子的，驾着天云而来，被领到亘古常在者面前，得了权柄、荣耀、国度，使各方、各国、各族的人都侍奉祂。祂的权柄是永远的，不能废去；祂的国必不败坏。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（但七：</a:t>
            </a:r>
            <a:r>
              <a:rPr 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13-14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犹太人犯了一个错误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我</a:t>
            </a:r>
            <a:r>
              <a:rPr lang="zh-CN" altLang="en-US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们切勿犯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另一错误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00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576" y="153785"/>
            <a:ext cx="11326075" cy="65504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耶稣的宣称：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些日子的灾难一过去，日头就变黑了，月亮也不放光，众星要从天上坠落，天势都要震动。那时，人子的兆头要显在天上，地上的万族都要哀哭。他们要看见人子，有能力，有大荣耀，驾着天上的云降临。祂要差遣使者，用号筒的大声，将祂的选民，从四方，从天这边到天那边，都招聚了来。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（太廿四：</a:t>
            </a:r>
            <a:r>
              <a:rPr 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29-31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天使的宣称</a:t>
            </a:r>
            <a:r>
              <a:rPr lang="zh-CN" altLang="en-US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说了这话，他们正看的时候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被取上升，有一朵云彩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把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接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去，便看不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见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了。当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往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上去，他们定睛望天的时候，忽然有两个人身穿白衣，站在旁边，说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zh-TW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「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加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利利人哪，你们为什么站着望天呢</a:t>
            </a:r>
            <a:r>
              <a:rPr lang="en-US" altLang="zh-CN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﹖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这离开你们被接升天的耶稣，你们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见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祂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怎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样往天上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去，祂还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要怎样来</a:t>
            </a:r>
            <a:r>
              <a:rPr lang="zh-CN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zh-TW" altLang="en-US" sz="34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」</a:t>
            </a:r>
            <a:r>
              <a:rPr lang="zh-CN" altLang="en-US" sz="3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徒一：</a:t>
            </a:r>
            <a:r>
              <a:rPr 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9-11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2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D2F75-60BC-4DF8-9A20-93C82CBE4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576" y="153785"/>
            <a:ext cx="11558847" cy="65504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基督什么时候再来？</a:t>
            </a: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没人知道：</a:t>
            </a:r>
            <a:r>
              <a:rPr lang="zh-CN" altLang="en-US" sz="34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那日子，那时辰，没有人知道，连天上的使者也不知道，子也不知道，惟独父知道。挪亚的日子怎样，人子降临也要怎样。当洪水以前的日子，人照常吃喝嫁娶，直到挪亚进方舟的那日；不知不觉洪水来了，把他们全都冲去。人子降临也要这样。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（太廿四：</a:t>
            </a:r>
            <a:r>
              <a:rPr 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36-39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2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切勿相信异端邪说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33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1595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SimSun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Tennyson Chen</dc:creator>
  <cp:lastModifiedBy>TennysonChen</cp:lastModifiedBy>
  <cp:revision>33</cp:revision>
  <dcterms:created xsi:type="dcterms:W3CDTF">2019-02-14T18:28:09Z</dcterms:created>
  <dcterms:modified xsi:type="dcterms:W3CDTF">2019-02-24T03:16:37Z</dcterms:modified>
</cp:coreProperties>
</file>