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5" r:id="rId6"/>
    <p:sldId id="266" r:id="rId7"/>
    <p:sldId id="264" r:id="rId8"/>
    <p:sldId id="268" r:id="rId9"/>
    <p:sldId id="262" r:id="rId10"/>
    <p:sldId id="263" r:id="rId11"/>
    <p:sldId id="267" r:id="rId12"/>
    <p:sldId id="259" r:id="rId13"/>
    <p:sldId id="260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D2E652-C514-4A80-93A6-A21C224E35A1}" v="613" dt="2019-02-02T03:03:52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F3D2E652-C514-4A80-93A6-A21C224E35A1}"/>
    <pc:docChg chg="addSld modSld sldOrd">
      <pc:chgData name="Leaf Huang" userId="2b19acc49884122e" providerId="LiveId" clId="{F3D2E652-C514-4A80-93A6-A21C224E35A1}" dt="2019-02-02T03:04:34.932" v="1186" actId="20577"/>
      <pc:docMkLst>
        <pc:docMk/>
      </pc:docMkLst>
      <pc:sldChg chg="modSp modAnim">
        <pc:chgData name="Leaf Huang" userId="2b19acc49884122e" providerId="LiveId" clId="{F3D2E652-C514-4A80-93A6-A21C224E35A1}" dt="2019-02-02T01:11:33.019" v="799"/>
        <pc:sldMkLst>
          <pc:docMk/>
          <pc:sldMk cId="2566374884" sldId="258"/>
        </pc:sldMkLst>
        <pc:spChg chg="mod">
          <ac:chgData name="Leaf Huang" userId="2b19acc49884122e" providerId="LiveId" clId="{F3D2E652-C514-4A80-93A6-A21C224E35A1}" dt="2019-02-02T01:11:33.019" v="799"/>
          <ac:spMkLst>
            <pc:docMk/>
            <pc:sldMk cId="2566374884" sldId="258"/>
            <ac:spMk id="3" creationId="{79FE11CD-8BC1-47C9-A190-5E2FCEDCCC2B}"/>
          </ac:spMkLst>
        </pc:spChg>
      </pc:sldChg>
      <pc:sldChg chg="modAnim">
        <pc:chgData name="Leaf Huang" userId="2b19acc49884122e" providerId="LiveId" clId="{F3D2E652-C514-4A80-93A6-A21C224E35A1}" dt="2019-01-12T23:20:49.546" v="8"/>
        <pc:sldMkLst>
          <pc:docMk/>
          <pc:sldMk cId="3743014866" sldId="259"/>
        </pc:sldMkLst>
      </pc:sldChg>
      <pc:sldChg chg="modSp modAnim">
        <pc:chgData name="Leaf Huang" userId="2b19acc49884122e" providerId="LiveId" clId="{F3D2E652-C514-4A80-93A6-A21C224E35A1}" dt="2019-01-12T23:21:09.015" v="10"/>
        <pc:sldMkLst>
          <pc:docMk/>
          <pc:sldMk cId="1373227300" sldId="260"/>
        </pc:sldMkLst>
        <pc:spChg chg="mod">
          <ac:chgData name="Leaf Huang" userId="2b19acc49884122e" providerId="LiveId" clId="{F3D2E652-C514-4A80-93A6-A21C224E35A1}" dt="2019-01-12T23:19:33.401" v="1" actId="20577"/>
          <ac:spMkLst>
            <pc:docMk/>
            <pc:sldMk cId="1373227300" sldId="260"/>
            <ac:spMk id="3" creationId="{5EDC8DE6-A91A-4597-89C5-BFAD6EA9EE8E}"/>
          </ac:spMkLst>
        </pc:spChg>
      </pc:sldChg>
      <pc:sldChg chg="modSp add modAnim">
        <pc:chgData name="Leaf Huang" userId="2b19acc49884122e" providerId="LiveId" clId="{F3D2E652-C514-4A80-93A6-A21C224E35A1}" dt="2019-02-02T02:23:16.284" v="876"/>
        <pc:sldMkLst>
          <pc:docMk/>
          <pc:sldMk cId="3336825182" sldId="261"/>
        </pc:sldMkLst>
        <pc:spChg chg="mod">
          <ac:chgData name="Leaf Huang" userId="2b19acc49884122e" providerId="LiveId" clId="{F3D2E652-C514-4A80-93A6-A21C224E35A1}" dt="2019-01-13T02:36:22.699" v="16" actId="14100"/>
          <ac:spMkLst>
            <pc:docMk/>
            <pc:sldMk cId="3336825182" sldId="261"/>
            <ac:spMk id="2" creationId="{2FE3D438-0FC9-495F-93FE-F7C4E4E85455}"/>
          </ac:spMkLst>
        </pc:spChg>
        <pc:spChg chg="mod">
          <ac:chgData name="Leaf Huang" userId="2b19acc49884122e" providerId="LiveId" clId="{F3D2E652-C514-4A80-93A6-A21C224E35A1}" dt="2019-02-02T02:23:16.284" v="876"/>
          <ac:spMkLst>
            <pc:docMk/>
            <pc:sldMk cId="3336825182" sldId="261"/>
            <ac:spMk id="3" creationId="{837F330D-F12B-4C50-BA6F-5020F489F245}"/>
          </ac:spMkLst>
        </pc:spChg>
      </pc:sldChg>
      <pc:sldChg chg="modSp add ord modAnim">
        <pc:chgData name="Leaf Huang" userId="2b19acc49884122e" providerId="LiveId" clId="{F3D2E652-C514-4A80-93A6-A21C224E35A1}" dt="2019-01-24T05:46:37.856" v="743"/>
        <pc:sldMkLst>
          <pc:docMk/>
          <pc:sldMk cId="2268109392" sldId="262"/>
        </pc:sldMkLst>
        <pc:spChg chg="mod">
          <ac:chgData name="Leaf Huang" userId="2b19acc49884122e" providerId="LiveId" clId="{F3D2E652-C514-4A80-93A6-A21C224E35A1}" dt="2019-01-24T03:05:58.456" v="112" actId="1076"/>
          <ac:spMkLst>
            <pc:docMk/>
            <pc:sldMk cId="2268109392" sldId="262"/>
            <ac:spMk id="2" creationId="{B5E66CEE-C50E-4D4B-9236-119CB562703D}"/>
          </ac:spMkLst>
        </pc:spChg>
        <pc:spChg chg="mod">
          <ac:chgData name="Leaf Huang" userId="2b19acc49884122e" providerId="LiveId" clId="{F3D2E652-C514-4A80-93A6-A21C224E35A1}" dt="2019-01-24T03:09:35.455" v="244"/>
          <ac:spMkLst>
            <pc:docMk/>
            <pc:sldMk cId="2268109392" sldId="262"/>
            <ac:spMk id="3" creationId="{06BCE28B-4DB9-4FCA-A6DD-02F352FB0D60}"/>
          </ac:spMkLst>
        </pc:spChg>
      </pc:sldChg>
      <pc:sldChg chg="modSp add modAnim">
        <pc:chgData name="Leaf Huang" userId="2b19acc49884122e" providerId="LiveId" clId="{F3D2E652-C514-4A80-93A6-A21C224E35A1}" dt="2019-01-24T05:47:50.291" v="748"/>
        <pc:sldMkLst>
          <pc:docMk/>
          <pc:sldMk cId="2545361373" sldId="263"/>
        </pc:sldMkLst>
        <pc:spChg chg="mod">
          <ac:chgData name="Leaf Huang" userId="2b19acc49884122e" providerId="LiveId" clId="{F3D2E652-C514-4A80-93A6-A21C224E35A1}" dt="2019-01-24T05:31:22.446" v="606" actId="1076"/>
          <ac:spMkLst>
            <pc:docMk/>
            <pc:sldMk cId="2545361373" sldId="263"/>
            <ac:spMk id="2" creationId="{AC20EDD7-20D9-42A7-929D-30FCF97CA228}"/>
          </ac:spMkLst>
        </pc:spChg>
        <pc:spChg chg="mod">
          <ac:chgData name="Leaf Huang" userId="2b19acc49884122e" providerId="LiveId" clId="{F3D2E652-C514-4A80-93A6-A21C224E35A1}" dt="2019-01-24T05:39:30.620" v="677"/>
          <ac:spMkLst>
            <pc:docMk/>
            <pc:sldMk cId="2545361373" sldId="263"/>
            <ac:spMk id="3" creationId="{0C05FE63-E157-4B2C-A4CC-BF70C97DE294}"/>
          </ac:spMkLst>
        </pc:spChg>
      </pc:sldChg>
      <pc:sldChg chg="modSp add modAnim">
        <pc:chgData name="Leaf Huang" userId="2b19acc49884122e" providerId="LiveId" clId="{F3D2E652-C514-4A80-93A6-A21C224E35A1}" dt="2019-02-02T02:27:04.112" v="1085"/>
        <pc:sldMkLst>
          <pc:docMk/>
          <pc:sldMk cId="916797445" sldId="264"/>
        </pc:sldMkLst>
        <pc:spChg chg="mod">
          <ac:chgData name="Leaf Huang" userId="2b19acc49884122e" providerId="LiveId" clId="{F3D2E652-C514-4A80-93A6-A21C224E35A1}" dt="2019-01-24T05:08:53.637" v="350" actId="1076"/>
          <ac:spMkLst>
            <pc:docMk/>
            <pc:sldMk cId="916797445" sldId="264"/>
            <ac:spMk id="2" creationId="{210F2E4A-BCE0-4138-8023-99CF50F359AF}"/>
          </ac:spMkLst>
        </pc:spChg>
        <pc:spChg chg="mod">
          <ac:chgData name="Leaf Huang" userId="2b19acc49884122e" providerId="LiveId" clId="{F3D2E652-C514-4A80-93A6-A21C224E35A1}" dt="2019-02-02T02:27:04.112" v="1085"/>
          <ac:spMkLst>
            <pc:docMk/>
            <pc:sldMk cId="916797445" sldId="264"/>
            <ac:spMk id="3" creationId="{0FBEDAA9-250E-48C4-8C58-7DD78FE9AFED}"/>
          </ac:spMkLst>
        </pc:spChg>
      </pc:sldChg>
      <pc:sldChg chg="modSp add ord modAnim">
        <pc:chgData name="Leaf Huang" userId="2b19acc49884122e" providerId="LiveId" clId="{F3D2E652-C514-4A80-93A6-A21C224E35A1}" dt="2019-02-02T02:24:51.527" v="979"/>
        <pc:sldMkLst>
          <pc:docMk/>
          <pc:sldMk cId="2351672154" sldId="265"/>
        </pc:sldMkLst>
        <pc:spChg chg="mod">
          <ac:chgData name="Leaf Huang" userId="2b19acc49884122e" providerId="LiveId" clId="{F3D2E652-C514-4A80-93A6-A21C224E35A1}" dt="2019-01-24T05:21:43.228" v="491" actId="1076"/>
          <ac:spMkLst>
            <pc:docMk/>
            <pc:sldMk cId="2351672154" sldId="265"/>
            <ac:spMk id="2" creationId="{FD88E0A6-D6BB-40B1-94FB-674E21BBDFAA}"/>
          </ac:spMkLst>
        </pc:spChg>
        <pc:spChg chg="mod">
          <ac:chgData name="Leaf Huang" userId="2b19acc49884122e" providerId="LiveId" clId="{F3D2E652-C514-4A80-93A6-A21C224E35A1}" dt="2019-02-02T02:24:51.527" v="979"/>
          <ac:spMkLst>
            <pc:docMk/>
            <pc:sldMk cId="2351672154" sldId="265"/>
            <ac:spMk id="3" creationId="{22E4FB23-3E78-468B-8EB2-F977F01F19EE}"/>
          </ac:spMkLst>
        </pc:spChg>
      </pc:sldChg>
      <pc:sldChg chg="modSp add ord modAnim">
        <pc:chgData name="Leaf Huang" userId="2b19acc49884122e" providerId="LiveId" clId="{F3D2E652-C514-4A80-93A6-A21C224E35A1}" dt="2019-02-02T02:25:49.016" v="1032"/>
        <pc:sldMkLst>
          <pc:docMk/>
          <pc:sldMk cId="1073004138" sldId="266"/>
        </pc:sldMkLst>
        <pc:spChg chg="mod">
          <ac:chgData name="Leaf Huang" userId="2b19acc49884122e" providerId="LiveId" clId="{F3D2E652-C514-4A80-93A6-A21C224E35A1}" dt="2019-01-24T05:24:53.243" v="558" actId="1076"/>
          <ac:spMkLst>
            <pc:docMk/>
            <pc:sldMk cId="1073004138" sldId="266"/>
            <ac:spMk id="2" creationId="{CED9D48E-AB8F-47C1-B9B0-720248FEC2EC}"/>
          </ac:spMkLst>
        </pc:spChg>
        <pc:spChg chg="mod">
          <ac:chgData name="Leaf Huang" userId="2b19acc49884122e" providerId="LiveId" clId="{F3D2E652-C514-4A80-93A6-A21C224E35A1}" dt="2019-02-02T02:25:49.016" v="1032"/>
          <ac:spMkLst>
            <pc:docMk/>
            <pc:sldMk cId="1073004138" sldId="266"/>
            <ac:spMk id="3" creationId="{17C2CC9B-5241-4E7C-B701-2E5C853C76F7}"/>
          </ac:spMkLst>
        </pc:spChg>
      </pc:sldChg>
      <pc:sldChg chg="modSp add modAnim">
        <pc:chgData name="Leaf Huang" userId="2b19acc49884122e" providerId="LiveId" clId="{F3D2E652-C514-4A80-93A6-A21C224E35A1}" dt="2019-01-24T05:47:57.572" v="749"/>
        <pc:sldMkLst>
          <pc:docMk/>
          <pc:sldMk cId="2114988405" sldId="267"/>
        </pc:sldMkLst>
        <pc:spChg chg="mod">
          <ac:chgData name="Leaf Huang" userId="2b19acc49884122e" providerId="LiveId" clId="{F3D2E652-C514-4A80-93A6-A21C224E35A1}" dt="2019-01-24T05:36:27.870" v="638" actId="1076"/>
          <ac:spMkLst>
            <pc:docMk/>
            <pc:sldMk cId="2114988405" sldId="267"/>
            <ac:spMk id="2" creationId="{6CA8669C-2A60-4C8B-B313-8215D153865C}"/>
          </ac:spMkLst>
        </pc:spChg>
        <pc:spChg chg="mod">
          <ac:chgData name="Leaf Huang" userId="2b19acc49884122e" providerId="LiveId" clId="{F3D2E652-C514-4A80-93A6-A21C224E35A1}" dt="2019-01-24T05:36:53.654" v="659"/>
          <ac:spMkLst>
            <pc:docMk/>
            <pc:sldMk cId="2114988405" sldId="267"/>
            <ac:spMk id="3" creationId="{58546CB2-8B81-47C8-A195-F8598A1B6B69}"/>
          </ac:spMkLst>
        </pc:spChg>
      </pc:sldChg>
      <pc:sldChg chg="modSp add ord modAnim">
        <pc:chgData name="Leaf Huang" userId="2b19acc49884122e" providerId="LiveId" clId="{F3D2E652-C514-4A80-93A6-A21C224E35A1}" dt="2019-02-02T02:28:11.348" v="1122"/>
        <pc:sldMkLst>
          <pc:docMk/>
          <pc:sldMk cId="2529813511" sldId="268"/>
        </pc:sldMkLst>
        <pc:spChg chg="mod">
          <ac:chgData name="Leaf Huang" userId="2b19acc49884122e" providerId="LiveId" clId="{F3D2E652-C514-4A80-93A6-A21C224E35A1}" dt="2019-01-24T05:43:40.541" v="720" actId="1076"/>
          <ac:spMkLst>
            <pc:docMk/>
            <pc:sldMk cId="2529813511" sldId="268"/>
            <ac:spMk id="2" creationId="{F496A966-6784-4534-B13A-437AF053AE91}"/>
          </ac:spMkLst>
        </pc:spChg>
        <pc:spChg chg="mod">
          <ac:chgData name="Leaf Huang" userId="2b19acc49884122e" providerId="LiveId" clId="{F3D2E652-C514-4A80-93A6-A21C224E35A1}" dt="2019-02-02T02:28:11.348" v="1122"/>
          <ac:spMkLst>
            <pc:docMk/>
            <pc:sldMk cId="2529813511" sldId="268"/>
            <ac:spMk id="3" creationId="{728E3BC5-AAF8-4555-9C16-28E2FFE3CBC9}"/>
          </ac:spMkLst>
        </pc:spChg>
      </pc:sldChg>
      <pc:sldChg chg="addSp modSp add">
        <pc:chgData name="Leaf Huang" userId="2b19acc49884122e" providerId="LiveId" clId="{F3D2E652-C514-4A80-93A6-A21C224E35A1}" dt="2019-02-02T03:04:34.932" v="1186" actId="20577"/>
        <pc:sldMkLst>
          <pc:docMk/>
          <pc:sldMk cId="3505051490" sldId="269"/>
        </pc:sldMkLst>
        <pc:spChg chg="add mod">
          <ac:chgData name="Leaf Huang" userId="2b19acc49884122e" providerId="LiveId" clId="{F3D2E652-C514-4A80-93A6-A21C224E35A1}" dt="2019-02-02T03:04:34.932" v="1186" actId="20577"/>
          <ac:spMkLst>
            <pc:docMk/>
            <pc:sldMk cId="3505051490" sldId="269"/>
            <ac:spMk id="2" creationId="{14E3636E-2808-40C9-A405-FCC398DCB1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4B90-CEEA-4F78-B814-A440D0B0CD5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DA7D-06F5-4C99-8A3A-6355E5BD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09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4B90-CEEA-4F78-B814-A440D0B0CD5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DA7D-06F5-4C99-8A3A-6355E5BD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2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4B90-CEEA-4F78-B814-A440D0B0CD5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DA7D-06F5-4C99-8A3A-6355E5BD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6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4B90-CEEA-4F78-B814-A440D0B0CD5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DA7D-06F5-4C99-8A3A-6355E5BD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5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4B90-CEEA-4F78-B814-A440D0B0CD5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DA7D-06F5-4C99-8A3A-6355E5BD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2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4B90-CEEA-4F78-B814-A440D0B0CD5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DA7D-06F5-4C99-8A3A-6355E5BD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8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4B90-CEEA-4F78-B814-A440D0B0CD5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DA7D-06F5-4C99-8A3A-6355E5BD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7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4B90-CEEA-4F78-B814-A440D0B0CD5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DA7D-06F5-4C99-8A3A-6355E5BD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1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4B90-CEEA-4F78-B814-A440D0B0CD5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DA7D-06F5-4C99-8A3A-6355E5BD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4B90-CEEA-4F78-B814-A440D0B0CD5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DA7D-06F5-4C99-8A3A-6355E5BD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2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4B90-CEEA-4F78-B814-A440D0B0CD5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DA7D-06F5-4C99-8A3A-6355E5BD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4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4B90-CEEA-4F78-B814-A440D0B0CD5D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5DA7D-06F5-4C99-8A3A-6355E5BDA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4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99549-C2B2-4158-BB90-C5005BB3A3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与你的神同行</a:t>
            </a:r>
            <a:b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  <a:t>Walk with Thy God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B65550-8E6E-43C2-AE91-194C82BF1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239773"/>
            <a:ext cx="6858000" cy="1655762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北卡华人福音基督教会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14872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0EDD7-20D9-42A7-929D-30FCF97CA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901"/>
            <a:ext cx="7886700" cy="9778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谦卑才有尊荣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FE63-E157-4B2C-A4CC-BF70C97DE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3475"/>
            <a:ext cx="7886700" cy="50434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败坏之先，人心骄傲；尊荣以前，必有谦卑。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箴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神阻挡骄傲的人，赐恩给谦卑的人。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雅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4536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669C-2A60-4C8B-B313-8215D1538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377"/>
            <a:ext cx="7886700" cy="10064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柔和谦卑</a:t>
            </a:r>
            <a:r>
              <a:rPr lang="en-US" altLang="zh-CN" b="1" dirty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得享安息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46CB2-8B81-47C8-A195-F8598A1B6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00150"/>
            <a:ext cx="7886700" cy="49768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我心里柔和谦卑，你们当负我的轭，学我的样式；这样，你们心里就必得享安息。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29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498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E4790-781D-4DC3-B408-DCC1B4E97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2530"/>
            <a:ext cx="7886700" cy="97599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神与我们的关系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D56F0-E92D-4A3C-A803-D27C460FA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9877"/>
            <a:ext cx="7886700" cy="531289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你用油膏了我的头，使我的福杯满溢。</a:t>
            </a:r>
            <a:r>
              <a:rPr lang="en-US" altLang="zh-CN" sz="3600" b="1" dirty="0" err="1">
                <a:latin typeface="SimSun" panose="02010600030101010101" pitchFamily="2" charset="-122"/>
                <a:ea typeface="SimSun" panose="02010600030101010101" pitchFamily="2" charset="-122"/>
              </a:rPr>
              <a:t>Psa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5b,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神在我们上面。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在我敌人面前，你为我摆设筵席。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5a,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神在我们前面。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你的杖，你的竿，都安慰我。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23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4,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神在我们旁边。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4301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C8DE6-A91A-4597-89C5-BFAD6EA9E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2935"/>
            <a:ext cx="7886700" cy="5844028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我一生一世必有恩惠慈爱随著我。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6a, 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神在我们后面。</a:t>
            </a: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我且要住在耶和华的殿中。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23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6,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我们在神的里面。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因为你与我同在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直到永远！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22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E3636E-2808-40C9-A405-FCC398DCB122}"/>
              </a:ext>
            </a:extLst>
          </p:cNvPr>
          <p:cNvSpPr txBox="1"/>
          <p:nvPr/>
        </p:nvSpPr>
        <p:spPr>
          <a:xfrm>
            <a:off x="422031" y="93785"/>
            <a:ext cx="833276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我当日传给你们的，原是从主领受的，就是主耶稣被卖的那一夜，拿起饼来， 祝谢了，就擘开，说：「这是我的身体，为你们舍的，你们应当如此行，为的是记念我。」 饭後，也照样拿起杯来，说：「这杯是用我的血所立的新约，你们每逢喝的时候，要如此行，为的是记念我。」 你们每逢吃这饼，喝这杯，是表明主的死，直等到他来。 </a:t>
            </a:r>
            <a:r>
              <a:rPr lang="zh-TW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所以，无论何人，不按理吃主的饼，喝主的杯，就是干犯主的身、主的血了。 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人应当自己省察，然後吃这饼、喝这杯。 </a:t>
            </a:r>
            <a:r>
              <a:rPr lang="zh-TW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因为人吃喝，若不分辨是主的身体，就是吃喝自己的罪了。 </a:t>
            </a:r>
            <a:r>
              <a:rPr lang="en-US" altLang="zh-TW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					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林前 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23-29</a:t>
            </a:r>
            <a:endParaRPr lang="zh-TW" alt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505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03DAA8-334B-4800-ADE4-5949037C7FD2}"/>
              </a:ext>
            </a:extLst>
          </p:cNvPr>
          <p:cNvSpPr txBox="1"/>
          <p:nvPr/>
        </p:nvSpPr>
        <p:spPr>
          <a:xfrm>
            <a:off x="651803" y="3179298"/>
            <a:ext cx="78685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若有人要跟从我，就当舍己，背起他的十字架来跟从我。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									Matt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142A3B-A61D-4541-BF96-E15166850FDB}"/>
              </a:ext>
            </a:extLst>
          </p:cNvPr>
          <p:cNvSpPr txBox="1"/>
          <p:nvPr/>
        </p:nvSpPr>
        <p:spPr>
          <a:xfrm>
            <a:off x="543951" y="478302"/>
            <a:ext cx="80560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世人哪，耶和华已指示你何为善。他向你所要的是什麽呢？只要你行公义，好怜悯，存谦卑的心，与你的神同行。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			Micah 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弥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358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DF93-4438-4DD6-BBFC-6BE8E8E3C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015"/>
            <a:ext cx="7886700" cy="100881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神邀请我们与祂同行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E11CD-8BC1-47C9-A190-5E2FCEDCC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12985"/>
            <a:ext cx="7886700" cy="486397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造天地万物的神，竟愿意与我们同行。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神造人，就是为了爱人。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637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3D438-0FC9-495F-93FE-F7C4E4E85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6258"/>
            <a:ext cx="7886700" cy="95254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存谦卑的心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330D-F12B-4C50-BA6F-5020F489F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1348"/>
            <a:ext cx="7886700" cy="506561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与神同行的唯一条件：谦卑。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不是信心，而是谦卑。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有点惊奇？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其实不然。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682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8E0A6-D6BB-40B1-94FB-674E21BB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0445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谦卑的人，神必然拯救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4FB23-3E78-468B-8EB2-F977F01F1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09675"/>
            <a:ext cx="7886700" cy="49672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谦卑的人，神必然拯救。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伯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29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骄傲的人，看不见神。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因为耶和华用膏膏我，叫我传好信息给谦卑的人。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赛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61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我就是一个骄傲的人。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一旦谦卑下来，很快就得救了。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167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9D48E-AB8F-47C1-B9B0-720248FEC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200"/>
            <a:ext cx="7886700" cy="942975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神听谦卑人的祷告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2CC9B-5241-4E7C-B701-2E5C853C7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3950"/>
            <a:ext cx="7886700" cy="50530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耶和华啊，谦卑人的心愿，你早已知道（原文作听见）。你必预备他们的心，也必侧耳听他们的祈求。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骄傲的人，大概也不会祷告。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300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F2E4A-BCE0-4138-8023-99CF50F35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7952"/>
            <a:ext cx="7886700" cy="8921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虚心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EDAA9-250E-48C4-8C58-7DD78FE9A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0625"/>
            <a:ext cx="7886700" cy="49863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虚心的人有福了！因为天国是他们的。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虚心，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poor in spirit.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灵里贫穷。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需要神的供应。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勤读神的话语。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愿意被圣灵充满。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679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6A966-6784-4534-B13A-437AF053A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7951"/>
            <a:ext cx="7886700" cy="9397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谦卑，才能服事主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E3BC5-AAF8-4555-9C16-28E2FFE3C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8725"/>
            <a:ext cx="7886700" cy="49482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服事主，凡事谦卑，眼中流泪。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只要存心谦卑，各人看别人比自己强。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腓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传道人的必备品质。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2981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66CEE-C50E-4D4B-9236-119CB5627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7952"/>
            <a:ext cx="7886700" cy="91122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背十字架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CE28B-4DB9-4FCA-A6DD-02F352FB0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47775"/>
            <a:ext cx="7886700" cy="49291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若有人要跟从我，就当舍己，背起他的十字架来跟从我。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十字架代表死亡。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要治死老我。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舍己。舍去老我。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从小事做起。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810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719</TotalTime>
  <Words>559</Words>
  <Application>Microsoft Office PowerPoint</Application>
  <PresentationFormat>On-screen Show (4:3)</PresentationFormat>
  <Paragraphs>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SimSun</vt:lpstr>
      <vt:lpstr>Arial</vt:lpstr>
      <vt:lpstr>Calibri</vt:lpstr>
      <vt:lpstr>Calibri Light</vt:lpstr>
      <vt:lpstr>Office Theme</vt:lpstr>
      <vt:lpstr>与你的神同行 Walk with Thy God</vt:lpstr>
      <vt:lpstr>PowerPoint Presentation</vt:lpstr>
      <vt:lpstr>神邀请我们与祂同行</vt:lpstr>
      <vt:lpstr>存谦卑的心</vt:lpstr>
      <vt:lpstr>谦卑的人，神必然拯救</vt:lpstr>
      <vt:lpstr>神听谦卑人的祷告</vt:lpstr>
      <vt:lpstr>虚心</vt:lpstr>
      <vt:lpstr>谦卑，才能服事主</vt:lpstr>
      <vt:lpstr>背十字架</vt:lpstr>
      <vt:lpstr>谦卑才有尊荣</vt:lpstr>
      <vt:lpstr>柔和谦卑,得享安息</vt:lpstr>
      <vt:lpstr>神与我们的关系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与你的神同行 Walk with Thy God</dc:title>
  <dc:creator>Leaf Huang</dc:creator>
  <cp:lastModifiedBy>Leaf Huang</cp:lastModifiedBy>
  <cp:revision>3</cp:revision>
  <dcterms:created xsi:type="dcterms:W3CDTF">2019-01-12T19:46:05Z</dcterms:created>
  <dcterms:modified xsi:type="dcterms:W3CDTF">2019-02-02T03:04:40Z</dcterms:modified>
</cp:coreProperties>
</file>