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4"/>
  </p:notesMasterIdLst>
  <p:sldIdLst>
    <p:sldId id="256" r:id="rId2"/>
    <p:sldId id="278" r:id="rId3"/>
    <p:sldId id="279" r:id="rId4"/>
    <p:sldId id="302" r:id="rId5"/>
    <p:sldId id="294" r:id="rId6"/>
    <p:sldId id="318" r:id="rId7"/>
    <p:sldId id="320" r:id="rId8"/>
    <p:sldId id="321" r:id="rId9"/>
    <p:sldId id="329" r:id="rId10"/>
    <p:sldId id="315" r:id="rId11"/>
    <p:sldId id="309" r:id="rId12"/>
    <p:sldId id="305" r:id="rId13"/>
    <p:sldId id="306" r:id="rId14"/>
    <p:sldId id="307" r:id="rId15"/>
    <p:sldId id="326" r:id="rId16"/>
    <p:sldId id="310" r:id="rId17"/>
    <p:sldId id="324" r:id="rId18"/>
    <p:sldId id="330" r:id="rId19"/>
    <p:sldId id="327" r:id="rId20"/>
    <p:sldId id="313" r:id="rId21"/>
    <p:sldId id="314" r:id="rId22"/>
    <p:sldId id="29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06"/>
    <p:restoredTop sz="69648"/>
  </p:normalViewPr>
  <p:slideViewPr>
    <p:cSldViewPr snapToGrid="0" snapToObjects="1">
      <p:cViewPr varScale="1">
        <p:scale>
          <a:sx n="80" d="100"/>
          <a:sy n="80" d="100"/>
        </p:scale>
        <p:origin x="21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E385E-357D-074B-98C7-FD73AEB0595C}" type="datetimeFigureOut">
              <a:rPr lang="en-US" smtClean="0"/>
              <a:t>1/27/19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A0FAD-272E-DE4F-8A30-D42219CDA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1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760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31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519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031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808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07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altLang="zh-CN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75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48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51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46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97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58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9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26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1/27/19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1/27/19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1/27/19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ongti TC" charset="-120"/>
                <a:ea typeface="Songti TC" charset="-120"/>
                <a:cs typeface="Songti TC" charset="-12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ongti TC" charset="-120"/>
                <a:ea typeface="Songti TC" charset="-120"/>
                <a:cs typeface="Songti TC" charset="-120"/>
              </a:defRPr>
            </a:lvl1pPr>
            <a:lvl2pPr>
              <a:defRPr>
                <a:latin typeface="Songti TC" charset="-120"/>
                <a:ea typeface="Songti TC" charset="-120"/>
                <a:cs typeface="Songti TC" charset="-120"/>
              </a:defRPr>
            </a:lvl2pPr>
            <a:lvl3pPr>
              <a:defRPr>
                <a:latin typeface="Songti TC" charset="-120"/>
                <a:ea typeface="Songti TC" charset="-120"/>
                <a:cs typeface="Songti TC" charset="-120"/>
              </a:defRPr>
            </a:lvl3pPr>
            <a:lvl4pPr>
              <a:defRPr>
                <a:latin typeface="Songti TC" charset="-120"/>
                <a:ea typeface="Songti TC" charset="-120"/>
                <a:cs typeface="Songti TC" charset="-120"/>
              </a:defRPr>
            </a:lvl4pPr>
            <a:lvl5pPr>
              <a:defRPr>
                <a:latin typeface="Songti TC" charset="-120"/>
                <a:ea typeface="Songti TC" charset="-120"/>
                <a:cs typeface="Songti TC" charset="-12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1/27/19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1/27/19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1/27/19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1/27/19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1/27/19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1/27/19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1/27/19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1/27/19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560C6-9393-6F45-8864-188E22A6D48F}" type="datetimeFigureOut">
              <a:rPr lang="en-US" smtClean="0"/>
              <a:t>1/27/19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6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5800" dirty="0" smtClean="0">
                <a:latin typeface="Songti TC" charset="-120"/>
                <a:ea typeface="Songti TC" charset="-120"/>
                <a:cs typeface="Songti TC" charset="-120"/>
              </a:rPr>
              <a:t>建立合一的团契</a:t>
            </a:r>
            <a:endParaRPr lang="en-US" sz="5800" dirty="0">
              <a:latin typeface="Songti TC" charset="-120"/>
              <a:ea typeface="Songti TC" charset="-120"/>
              <a:cs typeface="Songti TC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>
                <a:latin typeface="Songti TC" charset="-120"/>
                <a:ea typeface="Songti TC" charset="-120"/>
                <a:cs typeface="Songti TC" charset="-120"/>
              </a:rPr>
              <a:t>腓立比书</a:t>
            </a:r>
            <a:r>
              <a:rPr lang="en-US" altLang="zh-CN" dirty="0" smtClean="0">
                <a:latin typeface="Songti TC" charset="-120"/>
                <a:ea typeface="Songti TC" charset="-120"/>
                <a:cs typeface="Songti TC" charset="-120"/>
              </a:rPr>
              <a:t>2:1-13</a:t>
            </a:r>
            <a:endParaRPr lang="en-US" dirty="0">
              <a:latin typeface="Songti TC" charset="-120"/>
              <a:ea typeface="Songti TC" charset="-120"/>
              <a:cs typeface="Songti TC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361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初期教会</a:t>
            </a:r>
            <a:r>
              <a:rPr lang="zh-CN" altLang="en-US" dirty="0"/>
              <a:t>的榜样（使徒行传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baseline="30000" dirty="0" smtClean="0"/>
              <a:t>42</a:t>
            </a:r>
            <a:r>
              <a:rPr lang="zh-CN" altLang="en-US" b="1" baseline="30000" dirty="0" smtClean="0"/>
              <a:t> </a:t>
            </a:r>
            <a:r>
              <a:rPr lang="zh-CN" altLang="en-US" dirty="0" smtClean="0"/>
              <a:t>他们</a:t>
            </a:r>
            <a:r>
              <a:rPr lang="zh-CN" altLang="en-US" dirty="0"/>
              <a:t>都一心遵守使徒的教导，一起</a:t>
            </a:r>
            <a:r>
              <a:rPr lang="zh-CN" altLang="en-US" dirty="0">
                <a:solidFill>
                  <a:srgbClr val="FF0000"/>
                </a:solidFill>
              </a:rPr>
              <a:t>团契</a:t>
            </a:r>
            <a:r>
              <a:rPr lang="zh-CN" altLang="en-US" dirty="0"/>
              <a:t>、掰饼、祷告</a:t>
            </a:r>
            <a:r>
              <a:rPr lang="zh-CN" altLang="en-US" dirty="0" smtClean="0"/>
              <a:t>。</a:t>
            </a:r>
            <a:r>
              <a:rPr lang="en-US" altLang="zh-CN" b="1" baseline="30000" dirty="0" smtClean="0"/>
              <a:t>43</a:t>
            </a:r>
            <a:r>
              <a:rPr lang="en-US" altLang="zh-CN" b="1" baseline="30000" dirty="0"/>
              <a:t> </a:t>
            </a:r>
            <a:r>
              <a:rPr lang="zh-CN" altLang="en-US" dirty="0"/>
              <a:t>大家</a:t>
            </a:r>
            <a:r>
              <a:rPr lang="zh-CN" altLang="en-US" dirty="0">
                <a:solidFill>
                  <a:srgbClr val="FF0000"/>
                </a:solidFill>
              </a:rPr>
              <a:t>都满心敬畏上帝</a:t>
            </a:r>
            <a:r>
              <a:rPr lang="zh-CN" altLang="en-US" dirty="0"/>
              <a:t>。使徒又行了很多神迹奇事。 </a:t>
            </a:r>
            <a:r>
              <a:rPr lang="en-US" altLang="zh-CN" b="1" baseline="30000" dirty="0"/>
              <a:t>44 </a:t>
            </a:r>
            <a:r>
              <a:rPr lang="zh-CN" altLang="en-US" dirty="0"/>
              <a:t>信徒聚在一起，共用所有的东西。 </a:t>
            </a:r>
            <a:r>
              <a:rPr lang="en-US" altLang="zh-CN" b="1" baseline="30000" dirty="0"/>
              <a:t>45 </a:t>
            </a:r>
            <a:r>
              <a:rPr lang="zh-CN" altLang="en-US" dirty="0"/>
              <a:t>他们</a:t>
            </a:r>
            <a:r>
              <a:rPr lang="zh-CN" altLang="en-US" dirty="0">
                <a:solidFill>
                  <a:srgbClr val="FF0000"/>
                </a:solidFill>
              </a:rPr>
              <a:t>把田产家业变卖了，按照各人的需要把钱分给大家</a:t>
            </a:r>
            <a:r>
              <a:rPr lang="zh-CN" altLang="en-US" dirty="0"/>
              <a:t>。 </a:t>
            </a:r>
            <a:r>
              <a:rPr lang="en-US" altLang="zh-CN" b="1" baseline="30000" dirty="0"/>
              <a:t>46 </a:t>
            </a:r>
            <a:r>
              <a:rPr lang="zh-CN" altLang="en-US" dirty="0"/>
              <a:t>他们天天</a:t>
            </a:r>
            <a:r>
              <a:rPr lang="zh-CN" altLang="en-US" dirty="0">
                <a:solidFill>
                  <a:srgbClr val="FF0000"/>
                </a:solidFill>
              </a:rPr>
              <a:t>同心合意</a:t>
            </a:r>
            <a:r>
              <a:rPr lang="zh-CN" altLang="en-US" dirty="0"/>
              <a:t>地聚集在圣殿里敬拜上帝，又在各人家中掰饼聚会，以</a:t>
            </a:r>
            <a:r>
              <a:rPr lang="zh-CN" altLang="en-US" dirty="0">
                <a:solidFill>
                  <a:srgbClr val="FF0000"/>
                </a:solidFill>
              </a:rPr>
              <a:t>欢喜、慷慨的心</a:t>
            </a:r>
            <a:r>
              <a:rPr lang="zh-CN" altLang="en-US" dirty="0"/>
              <a:t>分享食物， </a:t>
            </a:r>
            <a:r>
              <a:rPr lang="en-US" altLang="zh-CN" b="1" baseline="30000" dirty="0">
                <a:solidFill>
                  <a:srgbClr val="FF0000"/>
                </a:solidFill>
              </a:rPr>
              <a:t>47 </a:t>
            </a:r>
            <a:r>
              <a:rPr lang="zh-CN" altLang="en-US" dirty="0">
                <a:solidFill>
                  <a:srgbClr val="FF0000"/>
                </a:solidFill>
              </a:rPr>
              <a:t>赞美上帝，受到众人的喜爱。主使得救的人数与日俱增</a:t>
            </a:r>
            <a:r>
              <a:rPr lang="zh-CN" altLang="en-US" dirty="0" smtClean="0">
                <a:solidFill>
                  <a:srgbClr val="FF0000"/>
                </a:solidFill>
              </a:rPr>
              <a:t>。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/>
              <a:t>共同的经历神 </a:t>
            </a:r>
            <a:r>
              <a:rPr lang="en-US" altLang="zh-CN" dirty="0"/>
              <a:t> &gt;&gt; </a:t>
            </a:r>
            <a:r>
              <a:rPr lang="zh-CN" altLang="en-US" dirty="0"/>
              <a:t>靠自己单独的成长</a:t>
            </a:r>
            <a:endParaRPr lang="en-US" altLang="zh-CN" dirty="0"/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89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合一</a:t>
            </a:r>
            <a:r>
              <a:rPr lang="zh-CN" altLang="en-US" dirty="0" smtClean="0"/>
              <a:t>的基础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6951"/>
            <a:ext cx="7886700" cy="490975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1 </a:t>
            </a:r>
            <a:r>
              <a:rPr lang="zh-CN" altLang="en-US" dirty="0"/>
              <a:t>所以，</a:t>
            </a:r>
            <a:r>
              <a:rPr lang="zh-CN" altLang="en-US" dirty="0">
                <a:solidFill>
                  <a:srgbClr val="FF0000"/>
                </a:solidFill>
              </a:rPr>
              <a:t>在基督里</a:t>
            </a:r>
            <a:r>
              <a:rPr lang="zh-CN" altLang="en-US" dirty="0"/>
              <a:t>若</a:t>
            </a:r>
            <a:r>
              <a:rPr lang="zh-CN" altLang="en-US" dirty="0">
                <a:solidFill>
                  <a:srgbClr val="FF0000"/>
                </a:solidFill>
              </a:rPr>
              <a:t>有什么劝勉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爱心有什么安慰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圣灵有什么交通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心中有什么慈悲怜悯</a:t>
            </a:r>
            <a:r>
              <a:rPr lang="zh-CN" altLang="en-US" dirty="0"/>
              <a:t>， </a:t>
            </a:r>
            <a:r>
              <a:rPr lang="en-US" altLang="zh-CN" dirty="0"/>
              <a:t>2 </a:t>
            </a:r>
            <a:r>
              <a:rPr lang="zh-CN" altLang="en-US" dirty="0"/>
              <a:t>你们</a:t>
            </a:r>
            <a:r>
              <a:rPr lang="zh-CN" altLang="en-US" dirty="0">
                <a:solidFill>
                  <a:srgbClr val="FF0000"/>
                </a:solidFill>
              </a:rPr>
              <a:t>就要</a:t>
            </a:r>
            <a:r>
              <a:rPr lang="zh-CN" altLang="en-US" dirty="0"/>
              <a:t>意念相同，爱心相同，有一样的心思，有一样的意念，使我的喜乐可以满足。</a:t>
            </a:r>
            <a:endParaRPr lang="en-US" altLang="zh-CN" dirty="0"/>
          </a:p>
          <a:p>
            <a:endParaRPr lang="en-US" dirty="0" smtClean="0"/>
          </a:p>
          <a:p>
            <a:r>
              <a:rPr lang="zh-CN" altLang="en-US" sz="2400" dirty="0" smtClean="0"/>
              <a:t>四种感动</a:t>
            </a:r>
            <a:endParaRPr lang="en-US" altLang="zh-CN" sz="2400" dirty="0" smtClean="0"/>
          </a:p>
          <a:p>
            <a:pPr lvl="1"/>
            <a:r>
              <a:rPr lang="zh-CN" altLang="en-US" dirty="0" smtClean="0"/>
              <a:t>在</a:t>
            </a:r>
            <a:r>
              <a:rPr lang="zh-CN" altLang="en-US" dirty="0">
                <a:solidFill>
                  <a:srgbClr val="FF0000"/>
                </a:solidFill>
              </a:rPr>
              <a:t>基督</a:t>
            </a:r>
            <a:r>
              <a:rPr lang="zh-CN" altLang="en-US" dirty="0" smtClean="0"/>
              <a:t>里的劝勉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rgbClr val="FF0000"/>
                </a:solidFill>
              </a:rPr>
              <a:t>爱心</a:t>
            </a:r>
            <a:r>
              <a:rPr lang="zh-CN" altLang="en-US" dirty="0" smtClean="0"/>
              <a:t>（</a:t>
            </a:r>
            <a:r>
              <a:rPr lang="en-US" altLang="zh-CN" dirty="0" smtClean="0"/>
              <a:t>Agape</a:t>
            </a:r>
            <a:r>
              <a:rPr lang="zh-CN" altLang="en-US" dirty="0" smtClean="0"/>
              <a:t>）的安慰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rgbClr val="FF0000"/>
                </a:solidFill>
              </a:rPr>
              <a:t>圣灵</a:t>
            </a:r>
            <a:r>
              <a:rPr lang="zh-CN" altLang="en-US" dirty="0" smtClean="0"/>
              <a:t>的交通（“</a:t>
            </a:r>
            <a:r>
              <a:rPr lang="en-US" altLang="zh-CN" dirty="0" err="1" smtClean="0"/>
              <a:t>Koinonia</a:t>
            </a:r>
            <a:r>
              <a:rPr lang="zh-CN" altLang="en-US" dirty="0" smtClean="0"/>
              <a:t>”</a:t>
            </a:r>
            <a:r>
              <a:rPr lang="en-US" altLang="zh-CN" dirty="0" smtClean="0"/>
              <a:t>)</a:t>
            </a:r>
          </a:p>
          <a:p>
            <a:pPr lvl="1"/>
            <a:r>
              <a:rPr lang="zh-CN" altLang="en-US" dirty="0" smtClean="0"/>
              <a:t>心中的慈悲</a:t>
            </a:r>
            <a:r>
              <a:rPr lang="zh-CN" altLang="en-US" dirty="0"/>
              <a:t>怜</a:t>
            </a:r>
            <a:r>
              <a:rPr lang="zh-CN" altLang="en-US" dirty="0" smtClean="0"/>
              <a:t>悯</a:t>
            </a:r>
            <a:endParaRPr lang="en-US" altLang="zh-CN" dirty="0" smtClean="0"/>
          </a:p>
          <a:p>
            <a:r>
              <a:rPr lang="zh-CN" altLang="en-US" sz="2400" dirty="0"/>
              <a:t>“</a:t>
            </a:r>
            <a:r>
              <a:rPr lang="zh-CN" altLang="en-US" sz="2400" dirty="0" smtClean="0"/>
              <a:t>有什么</a:t>
            </a:r>
            <a:r>
              <a:rPr lang="en-US" altLang="zh-CN" sz="2400" dirty="0" smtClean="0"/>
              <a:t>”---</a:t>
            </a:r>
            <a:r>
              <a:rPr lang="zh-CN" altLang="en-US" sz="2400" dirty="0" smtClean="0"/>
              <a:t>哪怕一点点</a:t>
            </a:r>
            <a:endParaRPr lang="en-US" altLang="zh-CN" sz="2400" dirty="0" smtClean="0"/>
          </a:p>
          <a:p>
            <a:r>
              <a:rPr lang="zh-CN" altLang="en-US" sz="2400" dirty="0"/>
              <a:t>“就要”不是“就会”</a:t>
            </a:r>
            <a:endParaRPr lang="en-US" altLang="zh-CN" sz="2400" dirty="0"/>
          </a:p>
          <a:p>
            <a:pPr lvl="1"/>
            <a:r>
              <a:rPr lang="zh-CN" altLang="en-US" dirty="0"/>
              <a:t>主的命令</a:t>
            </a:r>
            <a:r>
              <a:rPr lang="en-US" altLang="zh-CN" dirty="0"/>
              <a:t>---</a:t>
            </a:r>
            <a:r>
              <a:rPr lang="zh-CN" altLang="en-US" dirty="0" smtClean="0"/>
              <a:t>建立美好的生命共同体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68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03910"/>
          </a:xfrm>
        </p:spPr>
        <p:txBody>
          <a:bodyPr/>
          <a:lstStyle/>
          <a:p>
            <a:r>
              <a:rPr lang="zh-CN" altLang="en-US" dirty="0" smtClean="0"/>
              <a:t>什么是合一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9036"/>
            <a:ext cx="7886700" cy="5081666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1 </a:t>
            </a:r>
            <a:r>
              <a:rPr lang="zh-CN" altLang="en-US" dirty="0"/>
              <a:t>所以，在基督里若有什么劝勉，爱心有什么安慰，圣灵有什么交通，心中有什么慈悲怜悯， </a:t>
            </a:r>
            <a:r>
              <a:rPr lang="en-US" altLang="zh-CN" dirty="0"/>
              <a:t>2 </a:t>
            </a:r>
            <a:r>
              <a:rPr lang="zh-CN" altLang="en-US" dirty="0"/>
              <a:t>你们就要</a:t>
            </a:r>
            <a:r>
              <a:rPr lang="zh-CN" altLang="en-US" dirty="0">
                <a:solidFill>
                  <a:srgbClr val="FF0000"/>
                </a:solidFill>
              </a:rPr>
              <a:t>意念相同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爱心相同</a:t>
            </a:r>
            <a:r>
              <a:rPr lang="zh-CN" altLang="en-US" dirty="0"/>
              <a:t>，有</a:t>
            </a:r>
            <a:r>
              <a:rPr lang="zh-CN" altLang="en-US" dirty="0">
                <a:solidFill>
                  <a:srgbClr val="FF0000"/>
                </a:solidFill>
              </a:rPr>
              <a:t>一样的心思</a:t>
            </a:r>
            <a:r>
              <a:rPr lang="zh-CN" altLang="en-US" dirty="0"/>
              <a:t>，有</a:t>
            </a:r>
            <a:r>
              <a:rPr lang="zh-CN" altLang="en-US" dirty="0">
                <a:solidFill>
                  <a:srgbClr val="FF0000"/>
                </a:solidFill>
              </a:rPr>
              <a:t>一样的意念</a:t>
            </a:r>
            <a:r>
              <a:rPr lang="zh-CN" altLang="en-US" dirty="0"/>
              <a:t>，使我的喜乐可以满足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dirty="0" smtClean="0"/>
          </a:p>
          <a:p>
            <a:r>
              <a:rPr lang="zh-CN" altLang="en-US" dirty="0" smtClean="0"/>
              <a:t>合一</a:t>
            </a:r>
            <a:r>
              <a:rPr lang="zh-CN" altLang="en-US" dirty="0"/>
              <a:t> </a:t>
            </a:r>
            <a:r>
              <a:rPr lang="zh-CN" altLang="en-US" dirty="0" smtClean="0"/>
              <a:t>（</a:t>
            </a:r>
            <a:r>
              <a:rPr lang="en-US" altLang="zh-CN" dirty="0" smtClean="0"/>
              <a:t>Unity </a:t>
            </a:r>
            <a:r>
              <a:rPr lang="zh-CN" altLang="en-US" dirty="0" smtClean="0"/>
              <a:t> 与 单一</a:t>
            </a:r>
            <a:r>
              <a:rPr lang="en-US" altLang="zh-CN" dirty="0" smtClean="0"/>
              <a:t>Uniformity)</a:t>
            </a:r>
          </a:p>
          <a:p>
            <a:pPr lvl="1"/>
            <a:r>
              <a:rPr lang="zh-CN" altLang="en-US" dirty="0"/>
              <a:t>知识相同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理念相同？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看见相同？</a:t>
            </a:r>
            <a:endParaRPr lang="en-US" altLang="zh-CN" dirty="0" smtClean="0"/>
          </a:p>
          <a:p>
            <a:r>
              <a:rPr lang="zh-CN" altLang="en-US" dirty="0" smtClean="0"/>
              <a:t>合一从心发出</a:t>
            </a:r>
            <a:endParaRPr lang="en-US" altLang="zh-CN" dirty="0"/>
          </a:p>
          <a:p>
            <a:pPr lvl="1"/>
            <a:r>
              <a:rPr lang="zh-CN" altLang="en-US" dirty="0" smtClean="0"/>
              <a:t>“意念”（</a:t>
            </a:r>
            <a:r>
              <a:rPr lang="el-GR" dirty="0" smtClean="0"/>
              <a:t> </a:t>
            </a:r>
            <a:r>
              <a:rPr lang="el-GR" dirty="0" err="1" smtClean="0"/>
              <a:t>φρονέω</a:t>
            </a:r>
            <a:r>
              <a:rPr lang="zh-CN" altLang="en-US" dirty="0" smtClean="0"/>
              <a:t>，</a:t>
            </a:r>
            <a:r>
              <a:rPr lang="en-US" dirty="0" err="1"/>
              <a:t>phroneo</a:t>
            </a:r>
            <a:r>
              <a:rPr lang="en-US" dirty="0"/>
              <a:t>̄</a:t>
            </a:r>
            <a:r>
              <a:rPr lang="zh-CN" altLang="en-US" dirty="0" smtClean="0"/>
              <a:t>）相同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爱心相同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怎么个相同呢？</a:t>
            </a:r>
            <a:r>
              <a:rPr lang="zh-CN" altLang="en-US" dirty="0"/>
              <a:t>你的还是我的？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9774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不合一的根源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b="1" dirty="0"/>
              <a:t>3 </a:t>
            </a:r>
            <a:r>
              <a:rPr lang="zh-CN" altLang="en-US" dirty="0"/>
              <a:t>凡事</a:t>
            </a:r>
            <a:r>
              <a:rPr lang="zh-CN" altLang="en-US" dirty="0">
                <a:solidFill>
                  <a:srgbClr val="FF0000"/>
                </a:solidFill>
              </a:rPr>
              <a:t>不可结党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不可贪图虚浮的荣耀</a:t>
            </a:r>
            <a:r>
              <a:rPr lang="zh-CN" altLang="en-US" dirty="0"/>
              <a:t>，只要</a:t>
            </a:r>
            <a:r>
              <a:rPr lang="zh-CN" altLang="en-US" dirty="0">
                <a:solidFill>
                  <a:srgbClr val="FF0000"/>
                </a:solidFill>
              </a:rPr>
              <a:t>存心谦卑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各人看别人比自己强</a:t>
            </a:r>
            <a:r>
              <a:rPr lang="zh-CN" altLang="en-US" dirty="0"/>
              <a:t>。</a:t>
            </a:r>
            <a:r>
              <a:rPr lang="en-US" altLang="zh-CN" b="1" dirty="0"/>
              <a:t>4 </a:t>
            </a:r>
            <a:r>
              <a:rPr lang="zh-CN" altLang="en-US" dirty="0"/>
              <a:t>各人不要单顾自己的事，也要</a:t>
            </a:r>
            <a:r>
              <a:rPr lang="zh-CN" altLang="en-US" dirty="0">
                <a:solidFill>
                  <a:srgbClr val="FF0000"/>
                </a:solidFill>
              </a:rPr>
              <a:t>顾别人的事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dirty="0" smtClean="0"/>
          </a:p>
          <a:p>
            <a:r>
              <a:rPr lang="zh-CN" altLang="en-US" sz="2400" dirty="0" smtClean="0"/>
              <a:t>自我中心的几种体现</a:t>
            </a:r>
            <a:endParaRPr lang="en-US" altLang="zh-CN" sz="2400" dirty="0" smtClean="0"/>
          </a:p>
          <a:p>
            <a:pPr lvl="1"/>
            <a:r>
              <a:rPr lang="zh-CN" altLang="en-US" dirty="0"/>
              <a:t>结党 （“纷争”，</a:t>
            </a:r>
            <a:r>
              <a:rPr lang="en-US" altLang="zh-CN" dirty="0"/>
              <a:t>rivalry</a:t>
            </a:r>
            <a:r>
              <a:rPr lang="zh-CN" altLang="en-US" dirty="0" smtClean="0"/>
              <a:t>）</a:t>
            </a:r>
            <a:endParaRPr lang="en-US" dirty="0"/>
          </a:p>
          <a:p>
            <a:pPr lvl="1"/>
            <a:r>
              <a:rPr lang="zh-CN" altLang="en-US" dirty="0" smtClean="0"/>
              <a:t>贪图虚浮的荣耀</a:t>
            </a:r>
            <a:r>
              <a:rPr lang="en-US" altLang="zh-CN" dirty="0" smtClean="0"/>
              <a:t>---</a:t>
            </a:r>
            <a:r>
              <a:rPr lang="zh-CN" altLang="en-US" dirty="0" smtClean="0"/>
              <a:t>在意别人对我的看法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骄傲</a:t>
            </a:r>
            <a:r>
              <a:rPr lang="en-US" altLang="zh-CN" dirty="0" smtClean="0"/>
              <a:t>---</a:t>
            </a:r>
            <a:r>
              <a:rPr lang="zh-CN" altLang="en-US" dirty="0" smtClean="0"/>
              <a:t>看自己（的方法、群体）比别人（的方法、群体）强</a:t>
            </a:r>
            <a:endParaRPr lang="en-US" altLang="zh-CN" dirty="0" smtClean="0"/>
          </a:p>
          <a:p>
            <a:pPr marL="685800" lvl="2">
              <a:spcBef>
                <a:spcPts val="1000"/>
              </a:spcBef>
            </a:pPr>
            <a:r>
              <a:rPr lang="zh-CN" altLang="en-US" sz="2400" dirty="0" smtClean="0"/>
              <a:t>只顾自己的事、不愿牺牲</a:t>
            </a:r>
            <a:endParaRPr lang="en-US" altLang="zh-CN" sz="2400" dirty="0" smtClean="0"/>
          </a:p>
          <a:p>
            <a:pPr marL="228600" lvl="1">
              <a:spcBef>
                <a:spcPts val="1000"/>
              </a:spcBef>
            </a:pPr>
            <a:r>
              <a:rPr lang="zh-CN" altLang="en-US" dirty="0"/>
              <a:t>各人看别人比自己</a:t>
            </a:r>
            <a:r>
              <a:rPr lang="zh-CN" altLang="en-US" dirty="0" smtClean="0"/>
              <a:t>强 （</a:t>
            </a:r>
            <a:r>
              <a:rPr lang="en-US" altLang="zh-CN" dirty="0" smtClean="0"/>
              <a:t>more “significant”)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9765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合一</a:t>
            </a:r>
            <a:r>
              <a:rPr lang="zh-CN" altLang="en-US" dirty="0" smtClean="0"/>
              <a:t>的关键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5 </a:t>
            </a:r>
            <a:r>
              <a:rPr lang="zh-CN" altLang="en-US" dirty="0"/>
              <a:t>你们当以基督耶稣的</a:t>
            </a:r>
            <a:r>
              <a:rPr lang="zh-CN" altLang="en-US" dirty="0">
                <a:solidFill>
                  <a:srgbClr val="FF0000"/>
                </a:solidFill>
              </a:rPr>
              <a:t>心</a:t>
            </a:r>
            <a:r>
              <a:rPr lang="zh-CN" altLang="en-US" dirty="0"/>
              <a:t>为心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当有基督的</a:t>
            </a:r>
            <a:r>
              <a:rPr lang="zh-CN" altLang="en-US" dirty="0" smtClean="0">
                <a:solidFill>
                  <a:srgbClr val="FF0000"/>
                </a:solidFill>
              </a:rPr>
              <a:t>心，意念</a:t>
            </a:r>
            <a:r>
              <a:rPr lang="zh-CN" altLang="en-US" dirty="0"/>
              <a:t>（</a:t>
            </a:r>
            <a:r>
              <a:rPr lang="el-GR" dirty="0"/>
              <a:t> </a:t>
            </a:r>
            <a:r>
              <a:rPr lang="el-GR" dirty="0" err="1"/>
              <a:t>φρονέω</a:t>
            </a:r>
            <a:r>
              <a:rPr lang="zh-CN" altLang="en-US" dirty="0"/>
              <a:t>，</a:t>
            </a:r>
            <a:r>
              <a:rPr lang="en-US" dirty="0" err="1"/>
              <a:t>phroneo</a:t>
            </a:r>
            <a:r>
              <a:rPr lang="en-US" dirty="0"/>
              <a:t>̄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8913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04341"/>
            <a:ext cx="7886700" cy="5172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b="1" dirty="0" smtClean="0"/>
              <a:t>5 </a:t>
            </a:r>
            <a:r>
              <a:rPr lang="zh-CN" altLang="en-US" sz="2400" dirty="0" smtClean="0"/>
              <a:t>你们当以基督耶稣的</a:t>
            </a:r>
            <a:r>
              <a:rPr lang="zh-CN" altLang="en-US" sz="2400" dirty="0" smtClean="0">
                <a:solidFill>
                  <a:srgbClr val="FF0000"/>
                </a:solidFill>
              </a:rPr>
              <a:t>心</a:t>
            </a:r>
            <a:r>
              <a:rPr lang="zh-CN" altLang="en-US" sz="2400" dirty="0" smtClean="0"/>
              <a:t>为</a:t>
            </a:r>
            <a:r>
              <a:rPr lang="zh-CN" altLang="en-US" sz="2400" dirty="0" smtClean="0">
                <a:solidFill>
                  <a:srgbClr val="FF0000"/>
                </a:solidFill>
              </a:rPr>
              <a:t>心</a:t>
            </a:r>
            <a:r>
              <a:rPr lang="zh-CN" altLang="en-US" sz="2400" dirty="0" smtClean="0"/>
              <a:t>。 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b="1" dirty="0" smtClean="0"/>
              <a:t>6</a:t>
            </a:r>
            <a:r>
              <a:rPr lang="en-US" altLang="zh-CN" sz="2400" b="1" dirty="0"/>
              <a:t> </a:t>
            </a:r>
            <a:r>
              <a:rPr lang="zh-CN" altLang="en-US" sz="2400" dirty="0"/>
              <a:t>他本有神的形象，不以自己与神同等为强夺的， 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b="1" dirty="0" smtClean="0"/>
              <a:t>7</a:t>
            </a:r>
            <a:r>
              <a:rPr lang="en-US" altLang="zh-CN" sz="2400" b="1" dirty="0"/>
              <a:t> </a:t>
            </a:r>
            <a:r>
              <a:rPr lang="zh-CN" altLang="en-US" sz="2400" dirty="0"/>
              <a:t>反倒虚己，取了奴仆的形象，成为人的样式； 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b="1" dirty="0" smtClean="0"/>
              <a:t>8</a:t>
            </a:r>
            <a:r>
              <a:rPr lang="en-US" altLang="zh-CN" sz="2400" b="1" dirty="0"/>
              <a:t> </a:t>
            </a:r>
            <a:r>
              <a:rPr lang="zh-CN" altLang="en-US" sz="2400" dirty="0"/>
              <a:t>既有人的样子，就自己卑微</a:t>
            </a:r>
            <a:r>
              <a:rPr lang="zh-CN" altLang="en-US" sz="2400" dirty="0" smtClean="0"/>
              <a:t>，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zh-CN" altLang="en-US" sz="2400" dirty="0" smtClean="0"/>
              <a:t>  存心</a:t>
            </a:r>
            <a:r>
              <a:rPr lang="zh-CN" altLang="en-US" sz="2400" dirty="0"/>
              <a:t>顺服以至于死，且死在十字架上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marL="0" indent="0">
              <a:buNone/>
            </a:pPr>
            <a:endParaRPr lang="en-US" altLang="zh-CN" sz="2400" b="1" dirty="0" smtClean="0"/>
          </a:p>
          <a:p>
            <a:pPr marL="0" indent="0">
              <a:buNone/>
            </a:pPr>
            <a:endParaRPr lang="en-US" altLang="zh-CN" sz="2400" b="1" dirty="0" smtClean="0"/>
          </a:p>
          <a:p>
            <a:pPr marL="0" indent="0">
              <a:buNone/>
            </a:pPr>
            <a:r>
              <a:rPr lang="en-US" altLang="zh-CN" sz="2400" b="1" dirty="0" smtClean="0"/>
              <a:t>9</a:t>
            </a:r>
            <a:r>
              <a:rPr lang="zh-CN" altLang="en-US" sz="2400" b="1" dirty="0"/>
              <a:t> </a:t>
            </a:r>
            <a:r>
              <a:rPr lang="zh-CN" altLang="en-US" sz="2400" dirty="0"/>
              <a:t>所以神将他升为至高，又赐给他那超乎万名之上的名， 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b="1" dirty="0" smtClean="0"/>
              <a:t>10</a:t>
            </a:r>
            <a:r>
              <a:rPr lang="en-US" altLang="zh-CN" sz="2400" b="1" dirty="0"/>
              <a:t> </a:t>
            </a:r>
            <a:r>
              <a:rPr lang="zh-CN" altLang="en-US" sz="2400" dirty="0"/>
              <a:t>叫一切在天上的、地上的和地底下的，因耶稣的名无不屈膝， 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b="1" dirty="0" smtClean="0"/>
              <a:t>11</a:t>
            </a:r>
            <a:r>
              <a:rPr lang="en-US" altLang="zh-CN" sz="2400" b="1" dirty="0"/>
              <a:t> </a:t>
            </a:r>
            <a:r>
              <a:rPr lang="zh-CN" altLang="en-US" sz="2400" dirty="0"/>
              <a:t>无不口称耶稣基督为主，使荣耀归于父神。</a:t>
            </a:r>
          </a:p>
          <a:p>
            <a:pPr marL="0" indent="0">
              <a:buNone/>
            </a:pPr>
            <a:endParaRPr lang="zh-CN" alt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33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主耶稣的心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6 </a:t>
            </a:r>
            <a:r>
              <a:rPr lang="zh-CN" altLang="en-US" dirty="0" smtClean="0"/>
              <a:t>他</a:t>
            </a:r>
            <a:r>
              <a:rPr lang="zh-CN" altLang="en-US" dirty="0" smtClean="0">
                <a:solidFill>
                  <a:srgbClr val="FF0000"/>
                </a:solidFill>
              </a:rPr>
              <a:t>本有神的形象</a:t>
            </a:r>
            <a:r>
              <a:rPr lang="zh-CN" altLang="en-US" dirty="0" smtClean="0"/>
              <a:t>，不以自己</a:t>
            </a:r>
            <a:r>
              <a:rPr lang="zh-CN" altLang="en-US" dirty="0" smtClean="0">
                <a:solidFill>
                  <a:srgbClr val="FF0000"/>
                </a:solidFill>
              </a:rPr>
              <a:t>与神同等</a:t>
            </a:r>
            <a:r>
              <a:rPr lang="zh-CN" altLang="en-US" dirty="0" smtClean="0"/>
              <a:t>为</a:t>
            </a:r>
            <a:r>
              <a:rPr lang="zh-CN" altLang="en-US" dirty="0" smtClean="0">
                <a:solidFill>
                  <a:srgbClr val="FF0000"/>
                </a:solidFill>
              </a:rPr>
              <a:t>强夺</a:t>
            </a:r>
            <a:r>
              <a:rPr lang="zh-CN" altLang="en-US" dirty="0" smtClean="0"/>
              <a:t>的， </a:t>
            </a:r>
            <a:r>
              <a:rPr lang="en-US" altLang="zh-CN" b="1" dirty="0" smtClean="0"/>
              <a:t> 7 </a:t>
            </a:r>
            <a:r>
              <a:rPr lang="zh-CN" altLang="en-US" dirty="0" smtClean="0"/>
              <a:t>反倒</a:t>
            </a:r>
            <a:r>
              <a:rPr lang="zh-CN" altLang="en-US" dirty="0" smtClean="0">
                <a:solidFill>
                  <a:srgbClr val="FF0000"/>
                </a:solidFill>
              </a:rPr>
              <a:t>虚己</a:t>
            </a:r>
            <a:r>
              <a:rPr lang="zh-CN" altLang="en-US" dirty="0" smtClean="0"/>
              <a:t>，取了</a:t>
            </a:r>
            <a:r>
              <a:rPr lang="zh-CN" altLang="en-US" dirty="0" smtClean="0">
                <a:solidFill>
                  <a:srgbClr val="FF0000"/>
                </a:solidFill>
              </a:rPr>
              <a:t>奴仆的形象</a:t>
            </a:r>
            <a:r>
              <a:rPr lang="zh-CN" altLang="en-US" dirty="0" smtClean="0"/>
              <a:t>，成为人的样式；</a:t>
            </a:r>
            <a:r>
              <a:rPr lang="en-US" altLang="zh-CN" b="1" dirty="0" smtClean="0"/>
              <a:t>8 </a:t>
            </a:r>
            <a:r>
              <a:rPr lang="zh-CN" altLang="en-US" dirty="0" smtClean="0"/>
              <a:t>既有人的样子，就</a:t>
            </a:r>
            <a:r>
              <a:rPr lang="zh-CN" altLang="en-US" dirty="0" smtClean="0">
                <a:solidFill>
                  <a:srgbClr val="FF0000"/>
                </a:solidFill>
              </a:rPr>
              <a:t>自己</a:t>
            </a:r>
            <a:r>
              <a:rPr lang="zh-CN" altLang="en-US" dirty="0" smtClean="0">
                <a:solidFill>
                  <a:srgbClr val="7030A0"/>
                </a:solidFill>
              </a:rPr>
              <a:t>卑微</a:t>
            </a:r>
            <a:r>
              <a:rPr lang="zh-CN" altLang="en-US" dirty="0" smtClean="0"/>
              <a:t>，</a:t>
            </a:r>
            <a:r>
              <a:rPr lang="zh-CN" altLang="en-US" dirty="0" smtClean="0">
                <a:solidFill>
                  <a:srgbClr val="FF0000"/>
                </a:solidFill>
              </a:rPr>
              <a:t>存心</a:t>
            </a:r>
            <a:r>
              <a:rPr lang="zh-CN" altLang="en-US" dirty="0" smtClean="0">
                <a:solidFill>
                  <a:srgbClr val="7030A0"/>
                </a:solidFill>
              </a:rPr>
              <a:t>顺服</a:t>
            </a:r>
            <a:r>
              <a:rPr lang="zh-CN" altLang="en-US" dirty="0" smtClean="0">
                <a:solidFill>
                  <a:srgbClr val="FF0000"/>
                </a:solidFill>
              </a:rPr>
              <a:t>以至于死，且死在十字架上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sz="2600" dirty="0" smtClean="0"/>
              <a:t>形象（</a:t>
            </a:r>
            <a:r>
              <a:rPr lang="el-GR" sz="2600" dirty="0" err="1" smtClean="0"/>
              <a:t>morphe</a:t>
            </a:r>
            <a:r>
              <a:rPr lang="el-GR" sz="2600" dirty="0" smtClean="0"/>
              <a:t>̄</a:t>
            </a:r>
            <a:r>
              <a:rPr lang="zh-CN" altLang="en-US" sz="2600" dirty="0" smtClean="0"/>
              <a:t>）</a:t>
            </a:r>
            <a:r>
              <a:rPr lang="en-US" altLang="zh-CN" sz="2600" dirty="0" smtClean="0"/>
              <a:t>---&gt;</a:t>
            </a:r>
            <a:r>
              <a:rPr lang="zh-CN" altLang="en-US" sz="2600" dirty="0" smtClean="0"/>
              <a:t> 本质（</a:t>
            </a:r>
            <a:r>
              <a:rPr lang="en-US" altLang="zh-CN" sz="2600" dirty="0" smtClean="0"/>
              <a:t>essence)</a:t>
            </a:r>
          </a:p>
          <a:p>
            <a:r>
              <a:rPr lang="zh-CN" altLang="en-US" sz="2600" dirty="0" smtClean="0"/>
              <a:t>强夺</a:t>
            </a:r>
            <a:r>
              <a:rPr lang="en-US" altLang="zh-CN" sz="2600" dirty="0" smtClean="0"/>
              <a:t> ---&gt; </a:t>
            </a:r>
            <a:r>
              <a:rPr lang="zh-CN" altLang="en-US" sz="2600" dirty="0" smtClean="0"/>
              <a:t>紧抓不放的</a:t>
            </a:r>
            <a:endParaRPr lang="en-US" altLang="zh-CN" sz="2600" dirty="0" smtClean="0"/>
          </a:p>
          <a:p>
            <a:r>
              <a:rPr lang="zh-CN" altLang="en-US" sz="2600" dirty="0" smtClean="0"/>
              <a:t>冲击我们对神的认识吗？</a:t>
            </a:r>
            <a:endParaRPr lang="en-US" altLang="zh-CN" sz="2600" dirty="0" smtClean="0"/>
          </a:p>
          <a:p>
            <a:pPr lvl="1"/>
            <a:r>
              <a:rPr lang="zh-CN" altLang="en-US" sz="2600" dirty="0" smtClean="0"/>
              <a:t>心里的神越大，越难以想象</a:t>
            </a:r>
            <a:endParaRPr lang="en-US" altLang="zh-CN" sz="2600" dirty="0" smtClean="0"/>
          </a:p>
          <a:p>
            <a:endParaRPr lang="en-US" altLang="zh-CN" dirty="0"/>
          </a:p>
          <a:p>
            <a:endParaRPr lang="en-US" dirty="0"/>
          </a:p>
          <a:p>
            <a:endParaRPr lang="en-US" altLang="zh-CN" sz="2400" dirty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3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从无限到有限的降</a:t>
            </a:r>
            <a:r>
              <a:rPr lang="zh-CN" altLang="en-US" dirty="0" smtClean="0"/>
              <a:t>卑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约翰福音</a:t>
            </a:r>
            <a:r>
              <a:rPr lang="en-US" altLang="zh-CN" dirty="0" smtClean="0"/>
              <a:t>1:1-3 </a:t>
            </a:r>
            <a:r>
              <a:rPr lang="zh-CN" altLang="en-US" dirty="0" smtClean="0"/>
              <a:t>太初有道，道与神同在，道就是神。 这道太初与神同在。 万物是借着他造的；凡被造的，没有一样不是借着他造的。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使徒行传</a:t>
            </a:r>
            <a:r>
              <a:rPr lang="en-US" altLang="zh-CN" dirty="0" smtClean="0"/>
              <a:t>1:</a:t>
            </a:r>
            <a:r>
              <a:rPr lang="zh-CN" altLang="en-US" dirty="0" smtClean="0"/>
              <a:t> </a:t>
            </a:r>
            <a:r>
              <a:rPr lang="en-US" altLang="zh-CN" baseline="30000" dirty="0" smtClean="0"/>
              <a:t>11</a:t>
            </a:r>
            <a:r>
              <a:rPr lang="en-US" altLang="zh-CN" b="1" baseline="30000" dirty="0" smtClean="0"/>
              <a:t> </a:t>
            </a:r>
            <a:r>
              <a:rPr lang="zh-CN" altLang="en-US" dirty="0" smtClean="0"/>
              <a:t>这离开你们被接升天的耶稣，你们见他怎样往天上去，他还要怎样来。</a:t>
            </a:r>
            <a:endParaRPr lang="en-US" altLang="zh-CN" dirty="0" smtClean="0"/>
          </a:p>
          <a:p>
            <a:pPr lvl="1"/>
            <a:endParaRPr lang="en-US" altLang="zh-CN" dirty="0"/>
          </a:p>
          <a:p>
            <a:r>
              <a:rPr lang="zh-CN" altLang="en-US" dirty="0" smtClean="0"/>
              <a:t>仆人的心：谦卑</a:t>
            </a:r>
            <a:endParaRPr lang="en-US" altLang="zh-CN" dirty="0" smtClean="0"/>
          </a:p>
          <a:p>
            <a:r>
              <a:rPr lang="zh-CN" altLang="en-US" dirty="0" smtClean="0"/>
              <a:t>承担责任 </a:t>
            </a:r>
            <a:r>
              <a:rPr lang="en-US" altLang="zh-CN" dirty="0"/>
              <a:t>vs</a:t>
            </a:r>
            <a:r>
              <a:rPr lang="zh-CN" altLang="en-US" dirty="0"/>
              <a:t> </a:t>
            </a:r>
            <a:r>
              <a:rPr lang="zh-CN" altLang="en-US" dirty="0" smtClean="0"/>
              <a:t>放下特权   </a:t>
            </a:r>
            <a:endParaRPr lang="en-US" altLang="zh-CN" dirty="0" smtClean="0"/>
          </a:p>
          <a:p>
            <a:r>
              <a:rPr lang="zh-CN" altLang="en-US" dirty="0" smtClean="0"/>
              <a:t>当</a:t>
            </a:r>
            <a:r>
              <a:rPr lang="zh-CN" altLang="en-US" dirty="0"/>
              <a:t>我的正当权利被侵犯时，我的反应是什么？</a:t>
            </a:r>
            <a:endParaRPr lang="en-US" dirty="0"/>
          </a:p>
          <a:p>
            <a:endParaRPr lang="en-US" altLang="zh-CN" dirty="0" smtClean="0"/>
          </a:p>
          <a:p>
            <a:pPr lvl="1"/>
            <a:endParaRPr lang="en-US" altLang="zh-CN" dirty="0"/>
          </a:p>
          <a:p>
            <a:endParaRPr lang="en-US" altLang="zh-CN" sz="2400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lvl="1"/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6 </a:t>
            </a:r>
            <a:r>
              <a:rPr lang="zh-CN" altLang="en-US" dirty="0"/>
              <a:t>他</a:t>
            </a:r>
            <a:r>
              <a:rPr lang="zh-CN" altLang="en-US" dirty="0">
                <a:solidFill>
                  <a:srgbClr val="FF0000"/>
                </a:solidFill>
              </a:rPr>
              <a:t>本有神的形象</a:t>
            </a:r>
            <a:r>
              <a:rPr lang="zh-CN" altLang="en-US" dirty="0"/>
              <a:t>，不以自己</a:t>
            </a:r>
            <a:r>
              <a:rPr lang="zh-CN" altLang="en-US" dirty="0">
                <a:solidFill>
                  <a:srgbClr val="FF0000"/>
                </a:solidFill>
              </a:rPr>
              <a:t>与神同等</a:t>
            </a:r>
            <a:r>
              <a:rPr lang="zh-CN" altLang="en-US" dirty="0"/>
              <a:t>为</a:t>
            </a:r>
            <a:r>
              <a:rPr lang="zh-CN" altLang="en-US" dirty="0">
                <a:solidFill>
                  <a:srgbClr val="FF0000"/>
                </a:solidFill>
              </a:rPr>
              <a:t>强夺</a:t>
            </a:r>
            <a:r>
              <a:rPr lang="zh-CN" altLang="en-US" dirty="0"/>
              <a:t>的， </a:t>
            </a:r>
            <a:r>
              <a:rPr lang="en-US" altLang="zh-CN" b="1" dirty="0"/>
              <a:t> 7 </a:t>
            </a:r>
            <a:r>
              <a:rPr lang="zh-CN" altLang="en-US" dirty="0"/>
              <a:t>反倒</a:t>
            </a:r>
            <a:r>
              <a:rPr lang="zh-CN" altLang="en-US" dirty="0">
                <a:solidFill>
                  <a:srgbClr val="FF0000"/>
                </a:solidFill>
              </a:rPr>
              <a:t>虚己</a:t>
            </a:r>
            <a:r>
              <a:rPr lang="zh-CN" altLang="en-US" dirty="0"/>
              <a:t>，取了</a:t>
            </a:r>
            <a:r>
              <a:rPr lang="zh-CN" altLang="en-US" dirty="0">
                <a:solidFill>
                  <a:srgbClr val="FF0000"/>
                </a:solidFill>
              </a:rPr>
              <a:t>奴仆的形象</a:t>
            </a:r>
            <a:r>
              <a:rPr lang="zh-CN" altLang="en-US" dirty="0"/>
              <a:t>，成为人的样式；</a:t>
            </a:r>
            <a:r>
              <a:rPr lang="en-US" altLang="zh-CN" b="1" dirty="0"/>
              <a:t>8 </a:t>
            </a:r>
            <a:r>
              <a:rPr lang="zh-CN" altLang="en-US" dirty="0"/>
              <a:t>既有人的样子，就</a:t>
            </a:r>
            <a:r>
              <a:rPr lang="zh-CN" altLang="en-US" dirty="0">
                <a:solidFill>
                  <a:srgbClr val="FF0000"/>
                </a:solidFill>
              </a:rPr>
              <a:t>自己</a:t>
            </a:r>
            <a:r>
              <a:rPr lang="zh-CN" altLang="en-US" dirty="0">
                <a:solidFill>
                  <a:srgbClr val="7030A0"/>
                </a:solidFill>
              </a:rPr>
              <a:t>卑微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存心</a:t>
            </a:r>
            <a:r>
              <a:rPr lang="zh-CN" altLang="en-US" dirty="0">
                <a:solidFill>
                  <a:srgbClr val="7030A0"/>
                </a:solidFill>
              </a:rPr>
              <a:t>顺服</a:t>
            </a:r>
            <a:r>
              <a:rPr lang="zh-CN" altLang="en-US" dirty="0">
                <a:solidFill>
                  <a:srgbClr val="FF0000"/>
                </a:solidFill>
              </a:rPr>
              <a:t>以至于死，且死在十字架上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仆人</a:t>
            </a:r>
            <a:r>
              <a:rPr lang="zh-CN" altLang="en-US" dirty="0"/>
              <a:t>的心</a:t>
            </a:r>
            <a:r>
              <a:rPr lang="zh-CN" altLang="en-US" dirty="0" smtClean="0"/>
              <a:t>：顺服</a:t>
            </a:r>
            <a:endParaRPr lang="en-US" altLang="zh-CN" dirty="0" smtClean="0"/>
          </a:p>
          <a:p>
            <a:pPr lvl="1"/>
            <a:endParaRPr lang="en-US" altLang="zh-CN" b="1" dirty="0" smtClean="0"/>
          </a:p>
          <a:p>
            <a:r>
              <a:rPr lang="en-US" altLang="zh-CN" b="1" dirty="0"/>
              <a:t> </a:t>
            </a:r>
            <a:r>
              <a:rPr lang="zh-CN" altLang="en-US" dirty="0" smtClean="0"/>
              <a:t>“</a:t>
            </a:r>
            <a:r>
              <a:rPr lang="zh-CN" altLang="en-US" dirty="0"/>
              <a:t>阿爸，父啊！在你凡事都能，求你将这杯撤去！然而，不要从我的意思，只要从你的意思。</a:t>
            </a:r>
            <a:r>
              <a:rPr lang="zh-CN" altLang="en-US" dirty="0" smtClean="0"/>
              <a:t>”（可</a:t>
            </a:r>
            <a:r>
              <a:rPr lang="en-US" altLang="zh-CN" dirty="0" smtClean="0"/>
              <a:t>14:36</a:t>
            </a:r>
            <a:r>
              <a:rPr lang="zh-CN" altLang="en-US" dirty="0" smtClean="0"/>
              <a:t>）</a:t>
            </a:r>
            <a:endParaRPr lang="en-US" altLang="zh-CN" dirty="0"/>
          </a:p>
          <a:p>
            <a:endParaRPr lang="en-US" altLang="zh-CN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995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柏格理 （</a:t>
            </a:r>
            <a:r>
              <a:rPr lang="en-US" altLang="zh-CN" dirty="0" smtClean="0"/>
              <a:t>Samuel Pollard)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75" y="1690689"/>
            <a:ext cx="3357945" cy="4351338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27" y="1690689"/>
            <a:ext cx="4038623" cy="4804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73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腓立比</a:t>
            </a:r>
            <a:r>
              <a:rPr lang="zh-CN" altLang="en-US" dirty="0" smtClean="0"/>
              <a:t>书</a:t>
            </a:r>
            <a:r>
              <a:rPr lang="en-US" altLang="zh-CN" dirty="0" smtClean="0"/>
              <a:t>2:1-13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1 </a:t>
            </a:r>
            <a:r>
              <a:rPr lang="zh-CN" altLang="en-US" dirty="0"/>
              <a:t>所以，在基督里若有什么劝勉，爱心有什么安慰，圣灵有什么交通，心中有什么慈悲怜悯， </a:t>
            </a:r>
            <a:r>
              <a:rPr lang="en-US" altLang="zh-CN" dirty="0"/>
              <a:t>2 </a:t>
            </a:r>
            <a:r>
              <a:rPr lang="zh-CN" altLang="en-US" dirty="0"/>
              <a:t>你们就要意念相同，爱心相同，有一样的心思，有一样的意念，使我的喜乐可以满足</a:t>
            </a:r>
            <a:r>
              <a:rPr lang="zh-CN" altLang="en-US" dirty="0" smtClean="0"/>
              <a:t>。</a:t>
            </a:r>
            <a:r>
              <a:rPr lang="en-US" altLang="zh-CN" b="1" dirty="0"/>
              <a:t>3 </a:t>
            </a:r>
            <a:r>
              <a:rPr lang="zh-CN" altLang="en-US" dirty="0"/>
              <a:t>凡事不可结党，不可贪图虚浮的荣耀，只要存心谦卑，各人看别人比自己强</a:t>
            </a:r>
            <a:r>
              <a:rPr lang="zh-CN" altLang="en-US" dirty="0" smtClean="0"/>
              <a:t>。</a:t>
            </a:r>
            <a:r>
              <a:rPr lang="en-US" altLang="zh-CN" b="1" dirty="0"/>
              <a:t>4 </a:t>
            </a:r>
            <a:r>
              <a:rPr lang="zh-CN" altLang="en-US" dirty="0"/>
              <a:t>各人不要单顾自己的事，也要顾别人的事。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08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11529"/>
            <a:ext cx="7886700" cy="5365433"/>
          </a:xfrm>
        </p:spPr>
        <p:txBody>
          <a:bodyPr>
            <a:normAutofit/>
          </a:bodyPr>
          <a:lstStyle/>
          <a:p>
            <a:r>
              <a:rPr lang="en-US" altLang="zh-CN" b="1" dirty="0"/>
              <a:t>9</a:t>
            </a:r>
            <a:r>
              <a:rPr lang="zh-CN" altLang="en-US" b="1" dirty="0"/>
              <a:t> </a:t>
            </a:r>
            <a:r>
              <a:rPr lang="zh-CN" altLang="en-US" dirty="0">
                <a:solidFill>
                  <a:srgbClr val="FF0000"/>
                </a:solidFill>
              </a:rPr>
              <a:t>所以</a:t>
            </a:r>
            <a:r>
              <a:rPr lang="zh-CN" altLang="en-US" dirty="0"/>
              <a:t>神将他升为至高，又赐给他那超乎万名之上的名， </a:t>
            </a:r>
            <a:r>
              <a:rPr lang="en-US" altLang="zh-CN" b="1" dirty="0"/>
              <a:t>10 </a:t>
            </a:r>
            <a:r>
              <a:rPr lang="zh-CN" altLang="en-US" dirty="0"/>
              <a:t>叫一切在天上的、地上的和地底下的，因耶稣的名无不屈膝， </a:t>
            </a:r>
            <a:r>
              <a:rPr lang="en-US" altLang="zh-CN" b="1" dirty="0">
                <a:solidFill>
                  <a:srgbClr val="FF0000"/>
                </a:solidFill>
              </a:rPr>
              <a:t>11 </a:t>
            </a:r>
            <a:r>
              <a:rPr lang="zh-CN" altLang="en-US" dirty="0">
                <a:solidFill>
                  <a:srgbClr val="FF0000"/>
                </a:solidFill>
              </a:rPr>
              <a:t>无不口称耶稣基督为主，使荣耀归于父神</a:t>
            </a:r>
            <a:r>
              <a:rPr lang="zh-CN" altLang="en-US" dirty="0" smtClean="0">
                <a:solidFill>
                  <a:srgbClr val="FF0000"/>
                </a:solidFill>
              </a:rPr>
              <a:t>。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dirty="0" smtClean="0"/>
          </a:p>
          <a:p>
            <a:r>
              <a:rPr lang="zh-CN" altLang="en-US" sz="2400" dirty="0" smtClean="0"/>
              <a:t>我们若自我降卑，神也将使我们升高</a:t>
            </a:r>
            <a:endParaRPr lang="en-US" altLang="zh-CN" sz="2400" dirty="0"/>
          </a:p>
          <a:p>
            <a:pPr lvl="1"/>
            <a:r>
              <a:rPr lang="zh-CN" altLang="en-US" dirty="0" smtClean="0"/>
              <a:t>彼得前书</a:t>
            </a:r>
            <a:r>
              <a:rPr lang="en-US" altLang="zh-CN" dirty="0" smtClean="0"/>
              <a:t>5</a:t>
            </a:r>
            <a:r>
              <a:rPr lang="zh-CN" altLang="en-US" dirty="0" smtClean="0"/>
              <a:t> </a:t>
            </a:r>
            <a:r>
              <a:rPr lang="en-US" altLang="zh-CN" dirty="0" smtClean="0"/>
              <a:t>:</a:t>
            </a:r>
            <a:r>
              <a:rPr lang="zh-CN" altLang="en-US" dirty="0" smtClean="0"/>
              <a:t> </a:t>
            </a:r>
            <a:r>
              <a:rPr lang="en-US" altLang="zh-CN" b="1" baseline="30000" dirty="0" smtClean="0"/>
              <a:t>6 </a:t>
            </a:r>
            <a:r>
              <a:rPr lang="zh-CN" altLang="en-US" dirty="0" smtClean="0"/>
              <a:t>所以，你们要自卑，服在神大能的手下，到了时候他必叫你们升高。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路加福音</a:t>
            </a:r>
            <a:r>
              <a:rPr lang="en-US" altLang="zh-CN" dirty="0" smtClean="0"/>
              <a:t>14:</a:t>
            </a:r>
            <a:r>
              <a:rPr lang="en-US" altLang="zh-CN" baseline="30000" dirty="0" smtClean="0"/>
              <a:t>11</a:t>
            </a:r>
            <a:r>
              <a:rPr lang="en-US" altLang="zh-CN" dirty="0"/>
              <a:t> </a:t>
            </a:r>
            <a:r>
              <a:rPr lang="zh-CN" altLang="en-US" dirty="0" smtClean="0"/>
              <a:t>因为</a:t>
            </a:r>
            <a:r>
              <a:rPr lang="zh-CN" altLang="en-US" dirty="0"/>
              <a:t>凡自高的，必降为卑；自卑的，必升为高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endParaRPr lang="en-US" altLang="zh-CN" dirty="0"/>
          </a:p>
          <a:p>
            <a:r>
              <a:rPr lang="zh-CN" altLang="en-US" dirty="0"/>
              <a:t>我在哪个阶段？</a:t>
            </a:r>
            <a:endParaRPr lang="en-US" altLang="zh-CN" dirty="0"/>
          </a:p>
          <a:p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022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保罗的恳求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12 </a:t>
            </a:r>
            <a:r>
              <a:rPr lang="zh-CN" altLang="en-US" dirty="0"/>
              <a:t>这样看来，我亲爱的弟兄，你们既是常</a:t>
            </a:r>
            <a:r>
              <a:rPr lang="zh-CN" altLang="en-US" dirty="0">
                <a:solidFill>
                  <a:srgbClr val="FF0000"/>
                </a:solidFill>
              </a:rPr>
              <a:t>顺服</a:t>
            </a:r>
            <a:r>
              <a:rPr lang="zh-CN" altLang="en-US" dirty="0"/>
              <a:t>的，不但我在你们那里，就是我如今不在你们那里，更是</a:t>
            </a:r>
            <a:r>
              <a:rPr lang="zh-CN" altLang="en-US" dirty="0">
                <a:solidFill>
                  <a:srgbClr val="FF0000"/>
                </a:solidFill>
              </a:rPr>
              <a:t>顺服</a:t>
            </a:r>
            <a:r>
              <a:rPr lang="zh-CN" altLang="en-US" dirty="0"/>
              <a:t>的，就当</a:t>
            </a:r>
            <a:r>
              <a:rPr lang="zh-CN" altLang="en-US" dirty="0">
                <a:solidFill>
                  <a:srgbClr val="FF0000"/>
                </a:solidFill>
              </a:rPr>
              <a:t>恐惧战兢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做成你们得救的工夫</a:t>
            </a:r>
            <a:r>
              <a:rPr lang="zh-CN" altLang="en-US" dirty="0"/>
              <a:t>。 </a:t>
            </a:r>
            <a:r>
              <a:rPr lang="en-US" altLang="zh-CN" b="1" dirty="0"/>
              <a:t>13 </a:t>
            </a:r>
            <a:r>
              <a:rPr lang="zh-CN" altLang="en-US" dirty="0"/>
              <a:t>因为你们立志行事，</a:t>
            </a:r>
            <a:r>
              <a:rPr lang="zh-CN" altLang="en-US" dirty="0">
                <a:solidFill>
                  <a:srgbClr val="FF0000"/>
                </a:solidFill>
              </a:rPr>
              <a:t>都是神在你们心里运行</a:t>
            </a:r>
            <a:r>
              <a:rPr lang="zh-CN" altLang="en-US" dirty="0"/>
              <a:t>，为要成就他的美意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zh-CN" altLang="en-US" dirty="0" smtClean="0"/>
              <a:t>把感动转为行动！</a:t>
            </a:r>
            <a:endParaRPr lang="en-US" altLang="zh-CN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9184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祷告。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2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5 </a:t>
            </a:r>
            <a:r>
              <a:rPr lang="zh-CN" altLang="en-US" dirty="0"/>
              <a:t>你们当以基督耶稣的心为心。 </a:t>
            </a:r>
            <a:r>
              <a:rPr lang="en-US" altLang="zh-CN" b="1" dirty="0"/>
              <a:t>6 </a:t>
            </a:r>
            <a:r>
              <a:rPr lang="zh-CN" altLang="en-US" dirty="0"/>
              <a:t>他本有神的形象，不以自己与神同等为强夺的， </a:t>
            </a:r>
            <a:r>
              <a:rPr lang="en-US" altLang="zh-CN" b="1" dirty="0"/>
              <a:t>7 </a:t>
            </a:r>
            <a:r>
              <a:rPr lang="zh-CN" altLang="en-US" dirty="0"/>
              <a:t>反倒虚己，取了奴仆的形象，成为人的样式； </a:t>
            </a:r>
            <a:r>
              <a:rPr lang="en-US" altLang="zh-CN" b="1" dirty="0"/>
              <a:t>8 </a:t>
            </a:r>
            <a:r>
              <a:rPr lang="zh-CN" altLang="en-US" dirty="0"/>
              <a:t>既有人的样子，就自己卑微，存心顺服以至于死，且死在十字架上</a:t>
            </a:r>
            <a:r>
              <a:rPr lang="zh-CN" altLang="en-US" dirty="0" smtClean="0"/>
              <a:t>。</a:t>
            </a:r>
            <a:r>
              <a:rPr lang="en-US" altLang="zh-CN" b="1" dirty="0"/>
              <a:t>9</a:t>
            </a:r>
            <a:r>
              <a:rPr lang="zh-CN" altLang="en-US" b="1" dirty="0"/>
              <a:t> </a:t>
            </a:r>
            <a:r>
              <a:rPr lang="zh-CN" altLang="en-US" dirty="0"/>
              <a:t>所以神将他升为至高，又赐给他那超乎万名之上的名， </a:t>
            </a:r>
            <a:r>
              <a:rPr lang="en-US" altLang="zh-CN" b="1" dirty="0"/>
              <a:t>10 </a:t>
            </a:r>
            <a:r>
              <a:rPr lang="zh-CN" altLang="en-US" dirty="0"/>
              <a:t>叫一切在天上的、地上的和地底下的，因耶稣的名无不屈膝， </a:t>
            </a:r>
            <a:r>
              <a:rPr lang="en-US" altLang="zh-CN" b="1" dirty="0"/>
              <a:t>11 </a:t>
            </a:r>
            <a:r>
              <a:rPr lang="zh-CN" altLang="en-US" dirty="0"/>
              <a:t>无不口称耶稣基督为主，使荣耀归于父神。</a:t>
            </a:r>
          </a:p>
          <a:p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05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12 </a:t>
            </a:r>
            <a:r>
              <a:rPr lang="zh-CN" altLang="en-US" dirty="0"/>
              <a:t>这样看来，我亲爱的弟兄，你们既是常顺服的，不但我在你们那里，就是我如今不在你们那里，更是顺服的，就当恐惧战兢，做成你们得救的工夫。 </a:t>
            </a:r>
            <a:r>
              <a:rPr lang="en-US" altLang="zh-CN" b="1" dirty="0"/>
              <a:t>13 </a:t>
            </a:r>
            <a:r>
              <a:rPr lang="zh-CN" altLang="en-US" dirty="0"/>
              <a:t>因为你们立志行事，都是神在你们心里运行，为要成就他的美意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40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祷告。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8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经文的背景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教会</a:t>
            </a:r>
            <a:r>
              <a:rPr lang="zh-CN" altLang="en-US" dirty="0" smtClean="0"/>
              <a:t>建立</a:t>
            </a:r>
            <a:endParaRPr lang="en-US" altLang="zh-CN" dirty="0" smtClean="0"/>
          </a:p>
          <a:p>
            <a:r>
              <a:rPr lang="zh-CN" altLang="en-US" dirty="0" smtClean="0"/>
              <a:t>写作背景</a:t>
            </a:r>
            <a:endParaRPr lang="en-US" altLang="zh-CN" dirty="0" smtClean="0"/>
          </a:p>
          <a:p>
            <a:r>
              <a:rPr lang="zh-CN" altLang="en-US" dirty="0" smtClean="0"/>
              <a:t>教会与</a:t>
            </a:r>
            <a:r>
              <a:rPr lang="zh-CN" altLang="en-US" dirty="0"/>
              <a:t>保罗的</a:t>
            </a:r>
            <a:r>
              <a:rPr lang="zh-CN" altLang="en-US" dirty="0" smtClean="0"/>
              <a:t>关系</a:t>
            </a:r>
            <a:endParaRPr lang="en-US" altLang="zh-CN" dirty="0" smtClean="0"/>
          </a:p>
          <a:p>
            <a:pPr lvl="0"/>
            <a:r>
              <a:rPr lang="zh-CN" altLang="en-US" dirty="0"/>
              <a:t>第一章回顾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8386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保罗的劝勉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1:27</a:t>
            </a:r>
            <a:r>
              <a:rPr lang="zh-CN" altLang="en-US" dirty="0" smtClean="0"/>
              <a:t> 只要</a:t>
            </a:r>
            <a:r>
              <a:rPr lang="zh-CN" altLang="en-US" dirty="0"/>
              <a:t>你们</a:t>
            </a:r>
            <a:r>
              <a:rPr lang="zh-CN" altLang="en-US" dirty="0">
                <a:solidFill>
                  <a:srgbClr val="FF0000"/>
                </a:solidFill>
              </a:rPr>
              <a:t>行事为人与基督的福音相称</a:t>
            </a:r>
            <a:r>
              <a:rPr lang="zh-CN" altLang="en-US" dirty="0"/>
              <a:t>，叫我或来见你们，或不在你们那里，可以听见你们的景况，知道你们</a:t>
            </a:r>
            <a:r>
              <a:rPr lang="zh-CN" altLang="en-US" dirty="0">
                <a:solidFill>
                  <a:srgbClr val="FF0000"/>
                </a:solidFill>
              </a:rPr>
              <a:t>同有一个心志</a:t>
            </a:r>
            <a:r>
              <a:rPr lang="zh-CN" altLang="en-US" dirty="0"/>
              <a:t>，站立得稳，为所信的福音</a:t>
            </a:r>
            <a:r>
              <a:rPr lang="zh-CN" altLang="en-US" dirty="0">
                <a:solidFill>
                  <a:srgbClr val="FF0000"/>
                </a:solidFill>
              </a:rPr>
              <a:t>齐心</a:t>
            </a:r>
            <a:r>
              <a:rPr lang="zh-CN" altLang="en-US" dirty="0" smtClean="0">
                <a:solidFill>
                  <a:srgbClr val="FF0000"/>
                </a:solidFill>
              </a:rPr>
              <a:t>努力</a:t>
            </a:r>
            <a:r>
              <a:rPr lang="en-US" altLang="zh-CN" dirty="0" smtClean="0">
                <a:solidFill>
                  <a:srgbClr val="FF0000"/>
                </a:solidFill>
              </a:rPr>
              <a:t>, </a:t>
            </a:r>
            <a:r>
              <a:rPr lang="en-US" altLang="zh-CN" b="1" baseline="30000" dirty="0" smtClean="0"/>
              <a:t>28</a:t>
            </a:r>
            <a:r>
              <a:rPr lang="en-US" altLang="zh-CN" b="1" baseline="30000" dirty="0"/>
              <a:t> </a:t>
            </a:r>
            <a:r>
              <a:rPr lang="zh-CN" altLang="en-US" dirty="0"/>
              <a:t>凡事</a:t>
            </a:r>
            <a:r>
              <a:rPr lang="zh-CN" altLang="en-US" dirty="0">
                <a:solidFill>
                  <a:srgbClr val="FF0000"/>
                </a:solidFill>
              </a:rPr>
              <a:t>不怕敌人的惊吓</a:t>
            </a:r>
            <a:r>
              <a:rPr lang="zh-CN" altLang="en-US" dirty="0"/>
              <a:t>，这是证明他们沉沦、你们得救，都是出于神。 </a:t>
            </a:r>
            <a:r>
              <a:rPr lang="en-US" altLang="zh-CN" dirty="0"/>
              <a:t>29 </a:t>
            </a:r>
            <a:r>
              <a:rPr lang="zh-CN" altLang="en-US" dirty="0"/>
              <a:t>因为你们蒙恩，不但得以信服基督，并要</a:t>
            </a:r>
            <a:r>
              <a:rPr lang="zh-CN" altLang="en-US" dirty="0">
                <a:solidFill>
                  <a:srgbClr val="FF0000"/>
                </a:solidFill>
              </a:rPr>
              <a:t>为他受苦</a:t>
            </a:r>
            <a:r>
              <a:rPr lang="zh-CN" altLang="en-US" dirty="0"/>
              <a:t>。 </a:t>
            </a:r>
            <a:r>
              <a:rPr lang="en-US" altLang="zh-CN" dirty="0"/>
              <a:t>30 </a:t>
            </a:r>
            <a:r>
              <a:rPr lang="zh-CN" altLang="en-US" dirty="0"/>
              <a:t>你们的</a:t>
            </a:r>
            <a:r>
              <a:rPr lang="zh-CN" altLang="en-US" dirty="0">
                <a:solidFill>
                  <a:srgbClr val="FF0000"/>
                </a:solidFill>
              </a:rPr>
              <a:t>争战</a:t>
            </a:r>
            <a:r>
              <a:rPr lang="zh-CN" altLang="en-US" dirty="0"/>
              <a:t>，就与你们在我身上从前所看见、现在所听见的一样。</a:t>
            </a:r>
            <a:endParaRPr lang="en-US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6957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团契的概念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团</a:t>
            </a:r>
            <a:r>
              <a:rPr lang="zh-CN" altLang="en-US" dirty="0"/>
              <a:t>契，</a:t>
            </a:r>
            <a:r>
              <a:rPr lang="en-US" altLang="zh-CN" dirty="0" smtClean="0"/>
              <a:t>Fellowship</a:t>
            </a:r>
          </a:p>
          <a:p>
            <a:pPr lvl="1"/>
            <a:r>
              <a:rPr lang="zh-CN" altLang="en-US" sz="2800" dirty="0" smtClean="0"/>
              <a:t>“</a:t>
            </a:r>
            <a:r>
              <a:rPr lang="en-US" altLang="zh-CN" sz="2800" dirty="0" err="1"/>
              <a:t>Koinonia</a:t>
            </a:r>
            <a:r>
              <a:rPr lang="en-US" altLang="zh-CN" sz="2800" dirty="0"/>
              <a:t>”, </a:t>
            </a:r>
            <a:r>
              <a:rPr lang="en-US" altLang="zh-CN" sz="2800" dirty="0" smtClean="0"/>
              <a:t>1:5 (</a:t>
            </a:r>
            <a:r>
              <a:rPr lang="zh-CN" altLang="en-US" sz="2800" dirty="0" smtClean="0"/>
              <a:t>福音里的团契）</a:t>
            </a:r>
            <a:endParaRPr lang="en-US" altLang="zh-CN" sz="2800" dirty="0"/>
          </a:p>
          <a:p>
            <a:pPr lvl="1"/>
            <a:r>
              <a:rPr lang="zh-CN" altLang="en-US" sz="2800" dirty="0" smtClean="0"/>
              <a:t>连体婴儿</a:t>
            </a:r>
            <a:endParaRPr lang="en-US" altLang="zh-CN" sz="2800" dirty="0" smtClean="0"/>
          </a:p>
          <a:p>
            <a:pPr lvl="1"/>
            <a:r>
              <a:rPr lang="zh-CN" altLang="en-US" sz="2800" dirty="0" smtClean="0"/>
              <a:t>生命共同体</a:t>
            </a:r>
            <a:r>
              <a:rPr lang="en-US" altLang="zh-CN" sz="2800" dirty="0" smtClean="0"/>
              <a:t>---</a:t>
            </a:r>
            <a:r>
              <a:rPr lang="zh-CN" altLang="en-US" sz="2800" dirty="0" smtClean="0"/>
              <a:t>同生共死</a:t>
            </a:r>
            <a:endParaRPr lang="en-US" altLang="zh-CN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69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合一的生命共同体成就</a:t>
            </a:r>
            <a:r>
              <a:rPr lang="zh-CN" altLang="en-US" dirty="0" smtClean="0"/>
              <a:t>奇迹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600" b="1" dirty="0"/>
              <a:t>约翰福音</a:t>
            </a:r>
            <a:r>
              <a:rPr lang="en-US" altLang="zh-CN" sz="2600" b="1" dirty="0"/>
              <a:t>17:</a:t>
            </a:r>
            <a:r>
              <a:rPr lang="en-US" altLang="zh-CN" sz="2600" b="1" baseline="30000" dirty="0"/>
              <a:t>21 </a:t>
            </a:r>
            <a:r>
              <a:rPr lang="zh-CN" altLang="en-US" sz="2600" dirty="0"/>
              <a:t>使他们都</a:t>
            </a:r>
            <a:r>
              <a:rPr lang="zh-CN" altLang="en-US" sz="2600" dirty="0">
                <a:solidFill>
                  <a:srgbClr val="FF0000"/>
                </a:solidFill>
              </a:rPr>
              <a:t>合而为一</a:t>
            </a:r>
            <a:r>
              <a:rPr lang="zh-CN" altLang="en-US" sz="2600" dirty="0"/>
              <a:t>；正如你父在我里面，我在你里面，使他们也在我们里面，叫世人可以信你差了我来。 </a:t>
            </a:r>
            <a:r>
              <a:rPr lang="en-US" altLang="zh-CN" sz="2600" b="1" baseline="30000" dirty="0"/>
              <a:t>22 </a:t>
            </a:r>
            <a:r>
              <a:rPr lang="zh-CN" altLang="en-US" sz="2600" dirty="0"/>
              <a:t>你所赐给我的荣耀，我已赐给他们，使他们</a:t>
            </a:r>
            <a:r>
              <a:rPr lang="zh-CN" altLang="en-US" sz="2600" dirty="0">
                <a:solidFill>
                  <a:srgbClr val="FF0000"/>
                </a:solidFill>
              </a:rPr>
              <a:t>合而为一，像我们合而为一</a:t>
            </a:r>
            <a:r>
              <a:rPr lang="zh-CN" altLang="en-US" sz="2600" dirty="0"/>
              <a:t>。 </a:t>
            </a:r>
            <a:r>
              <a:rPr lang="en-US" altLang="zh-CN" sz="2600" b="1" baseline="30000" dirty="0"/>
              <a:t>23 </a:t>
            </a:r>
            <a:r>
              <a:rPr lang="zh-CN" altLang="en-US" sz="2600" dirty="0"/>
              <a:t>我在他们里面，你在我里面，使他们</a:t>
            </a:r>
            <a:r>
              <a:rPr lang="zh-CN" altLang="en-US" sz="2600" dirty="0">
                <a:solidFill>
                  <a:srgbClr val="FF0000"/>
                </a:solidFill>
              </a:rPr>
              <a:t>完完全全地合而为一</a:t>
            </a:r>
            <a:r>
              <a:rPr lang="zh-CN" altLang="en-US" sz="2600" dirty="0"/>
              <a:t>，</a:t>
            </a:r>
            <a:r>
              <a:rPr lang="zh-CN" altLang="en-US" sz="2600" dirty="0">
                <a:solidFill>
                  <a:srgbClr val="7030A0"/>
                </a:solidFill>
              </a:rPr>
              <a:t>叫世人知道你差了我来，也知道你爱他们如同爱我一样</a:t>
            </a:r>
            <a:r>
              <a:rPr lang="zh-CN" altLang="en-US" sz="2600" dirty="0" smtClean="0">
                <a:solidFill>
                  <a:srgbClr val="7030A0"/>
                </a:solidFill>
              </a:rPr>
              <a:t>。</a:t>
            </a:r>
            <a:endParaRPr lang="en-US" altLang="zh-CN" sz="2600" dirty="0" smtClean="0">
              <a:solidFill>
                <a:srgbClr val="7030A0"/>
              </a:solidFill>
            </a:endParaRPr>
          </a:p>
          <a:p>
            <a:endParaRPr lang="en-US" altLang="zh-CN" sz="2600" dirty="0" smtClean="0">
              <a:solidFill>
                <a:srgbClr val="7030A0"/>
              </a:solidFill>
            </a:endParaRPr>
          </a:p>
          <a:p>
            <a:r>
              <a:rPr lang="zh-CN" altLang="en-US" sz="2600" dirty="0" smtClean="0"/>
              <a:t>真正的合一</a:t>
            </a:r>
            <a:r>
              <a:rPr lang="zh-CN" altLang="en-US" sz="2600" dirty="0"/>
              <a:t>团契彰显神的</a:t>
            </a:r>
            <a:r>
              <a:rPr lang="zh-CN" altLang="en-US" sz="2600" dirty="0" smtClean="0"/>
              <a:t>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58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21423</TotalTime>
  <Words>517</Words>
  <Application>Microsoft Macintosh PowerPoint</Application>
  <PresentationFormat>On-screen Show (4:3)</PresentationFormat>
  <Paragraphs>133</Paragraphs>
  <Slides>22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Calibri Light</vt:lpstr>
      <vt:lpstr>DengXian</vt:lpstr>
      <vt:lpstr>Songti TC</vt:lpstr>
      <vt:lpstr>Arial</vt:lpstr>
      <vt:lpstr>Office Theme</vt:lpstr>
      <vt:lpstr>建立合一的团契</vt:lpstr>
      <vt:lpstr>腓立比书2:1-13</vt:lpstr>
      <vt:lpstr>PowerPoint Presentation</vt:lpstr>
      <vt:lpstr>PowerPoint Presentation</vt:lpstr>
      <vt:lpstr>PowerPoint Presentation</vt:lpstr>
      <vt:lpstr>经文的背景</vt:lpstr>
      <vt:lpstr>保罗的劝勉</vt:lpstr>
      <vt:lpstr>团契的概念</vt:lpstr>
      <vt:lpstr>合一的生命共同体成就奇迹</vt:lpstr>
      <vt:lpstr>初期教会的榜样（使徒行传2）</vt:lpstr>
      <vt:lpstr>合一的基础</vt:lpstr>
      <vt:lpstr>什么是合一</vt:lpstr>
      <vt:lpstr>不合一的根源</vt:lpstr>
      <vt:lpstr>合一的关键</vt:lpstr>
      <vt:lpstr>PowerPoint Presentation</vt:lpstr>
      <vt:lpstr>主耶稣的心</vt:lpstr>
      <vt:lpstr>PowerPoint Presentation</vt:lpstr>
      <vt:lpstr>PowerPoint Presentation</vt:lpstr>
      <vt:lpstr>柏格理 （Samuel Pollard)</vt:lpstr>
      <vt:lpstr>PowerPoint Presentation</vt:lpstr>
      <vt:lpstr>保罗的恳求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 Ma</dc:creator>
  <cp:lastModifiedBy>Li Ma</cp:lastModifiedBy>
  <cp:revision>1274</cp:revision>
  <dcterms:created xsi:type="dcterms:W3CDTF">2018-08-31T01:09:52Z</dcterms:created>
  <dcterms:modified xsi:type="dcterms:W3CDTF">2019-01-27T23:13:37Z</dcterms:modified>
</cp:coreProperties>
</file>