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4" r:id="rId9"/>
    <p:sldId id="260" r:id="rId10"/>
    <p:sldId id="265" r:id="rId11"/>
    <p:sldId id="266" r:id="rId12"/>
    <p:sldId id="27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8" r:id="rId21"/>
    <p:sldId id="275" r:id="rId22"/>
    <p:sldId id="274" r:id="rId23"/>
    <p:sldId id="276" r:id="rId24"/>
    <p:sldId id="280" r:id="rId25"/>
    <p:sldId id="281" r:id="rId26"/>
    <p:sldId id="282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DF530-3645-4BD4-A9A0-45D56018EBC9}" v="3298" dt="2019-01-12T19:39:13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f Huang" userId="2b19acc49884122e" providerId="LiveId" clId="{DACDF530-3645-4BD4-A9A0-45D56018EBC9}"/>
    <pc:docChg chg="custSel mod addSld modSld">
      <pc:chgData name="Leaf Huang" userId="2b19acc49884122e" providerId="LiveId" clId="{DACDF530-3645-4BD4-A9A0-45D56018EBC9}" dt="2019-01-12T19:39:22.604" v="5696" actId="26606"/>
      <pc:docMkLst>
        <pc:docMk/>
      </pc:docMkLst>
      <pc:sldChg chg="modSp">
        <pc:chgData name="Leaf Huang" userId="2b19acc49884122e" providerId="LiveId" clId="{DACDF530-3645-4BD4-A9A0-45D56018EBC9}" dt="2018-12-29T00:08:21.143" v="237"/>
        <pc:sldMkLst>
          <pc:docMk/>
          <pc:sldMk cId="3771203338" sldId="256"/>
        </pc:sldMkLst>
        <pc:spChg chg="mod">
          <ac:chgData name="Leaf Huang" userId="2b19acc49884122e" providerId="LiveId" clId="{DACDF530-3645-4BD4-A9A0-45D56018EBC9}" dt="2018-12-29T00:08:21.143" v="237"/>
          <ac:spMkLst>
            <pc:docMk/>
            <pc:sldMk cId="3771203338" sldId="256"/>
            <ac:spMk id="2" creationId="{A7AE676A-DEB6-4A61-974C-F83B1A038A48}"/>
          </ac:spMkLst>
        </pc:spChg>
      </pc:sldChg>
      <pc:sldChg chg="addSp modSp add">
        <pc:chgData name="Leaf Huang" userId="2b19acc49884122e" providerId="LiveId" clId="{DACDF530-3645-4BD4-A9A0-45D56018EBC9}" dt="2018-12-28T23:01:50.008" v="49"/>
        <pc:sldMkLst>
          <pc:docMk/>
          <pc:sldMk cId="1933734353" sldId="257"/>
        </pc:sldMkLst>
        <pc:spChg chg="add mod">
          <ac:chgData name="Leaf Huang" userId="2b19acc49884122e" providerId="LiveId" clId="{DACDF530-3645-4BD4-A9A0-45D56018EBC9}" dt="2018-12-28T23:01:50.008" v="49"/>
          <ac:spMkLst>
            <pc:docMk/>
            <pc:sldMk cId="1933734353" sldId="257"/>
            <ac:spMk id="2" creationId="{736395F8-B9A8-4900-9FBE-B458B6160C89}"/>
          </ac:spMkLst>
        </pc:spChg>
      </pc:sldChg>
      <pc:sldChg chg="modSp add modAnim">
        <pc:chgData name="Leaf Huang" userId="2b19acc49884122e" providerId="LiveId" clId="{DACDF530-3645-4BD4-A9A0-45D56018EBC9}" dt="2018-12-31T02:22:09.191" v="251" actId="20577"/>
        <pc:sldMkLst>
          <pc:docMk/>
          <pc:sldMk cId="2300200622" sldId="258"/>
        </pc:sldMkLst>
        <pc:spChg chg="mod">
          <ac:chgData name="Leaf Huang" userId="2b19acc49884122e" providerId="LiveId" clId="{DACDF530-3645-4BD4-A9A0-45D56018EBC9}" dt="2018-12-28T23:29:27.471" v="64" actId="1076"/>
          <ac:spMkLst>
            <pc:docMk/>
            <pc:sldMk cId="2300200622" sldId="258"/>
            <ac:spMk id="2" creationId="{B20801A1-663E-4881-9BE8-E2007563D43C}"/>
          </ac:spMkLst>
        </pc:spChg>
        <pc:spChg chg="mod">
          <ac:chgData name="Leaf Huang" userId="2b19acc49884122e" providerId="LiveId" clId="{DACDF530-3645-4BD4-A9A0-45D56018EBC9}" dt="2018-12-31T02:22:09.191" v="251" actId="20577"/>
          <ac:spMkLst>
            <pc:docMk/>
            <pc:sldMk cId="2300200622" sldId="258"/>
            <ac:spMk id="3" creationId="{B1AE5D1C-79B0-42D3-A8AD-8DA2C47B7DB0}"/>
          </ac:spMkLst>
        </pc:spChg>
      </pc:sldChg>
      <pc:sldChg chg="modSp add modAnim">
        <pc:chgData name="Leaf Huang" userId="2b19acc49884122e" providerId="LiveId" clId="{DACDF530-3645-4BD4-A9A0-45D56018EBC9}" dt="2018-12-31T03:17:35.393" v="908" actId="20577"/>
        <pc:sldMkLst>
          <pc:docMk/>
          <pc:sldMk cId="936053763" sldId="259"/>
        </pc:sldMkLst>
        <pc:spChg chg="mod">
          <ac:chgData name="Leaf Huang" userId="2b19acc49884122e" providerId="LiveId" clId="{DACDF530-3645-4BD4-A9A0-45D56018EBC9}" dt="2018-12-31T02:26:53.328" v="327"/>
          <ac:spMkLst>
            <pc:docMk/>
            <pc:sldMk cId="936053763" sldId="259"/>
            <ac:spMk id="2" creationId="{6C880C20-1E53-4DC6-B92C-C4988A4E5129}"/>
          </ac:spMkLst>
        </pc:spChg>
        <pc:spChg chg="mod">
          <ac:chgData name="Leaf Huang" userId="2b19acc49884122e" providerId="LiveId" clId="{DACDF530-3645-4BD4-A9A0-45D56018EBC9}" dt="2018-12-31T03:17:35.393" v="908" actId="20577"/>
          <ac:spMkLst>
            <pc:docMk/>
            <pc:sldMk cId="936053763" sldId="259"/>
            <ac:spMk id="3" creationId="{3557934B-18EE-4CE0-986D-5B2C866CDF1B}"/>
          </ac:spMkLst>
        </pc:spChg>
      </pc:sldChg>
      <pc:sldChg chg="modSp add modAnim">
        <pc:chgData name="Leaf Huang" userId="2b19acc49884122e" providerId="LiveId" clId="{DACDF530-3645-4BD4-A9A0-45D56018EBC9}" dt="2018-12-31T06:17:12.965" v="2082"/>
        <pc:sldMkLst>
          <pc:docMk/>
          <pc:sldMk cId="2874864600" sldId="260"/>
        </pc:sldMkLst>
        <pc:spChg chg="mod">
          <ac:chgData name="Leaf Huang" userId="2b19acc49884122e" providerId="LiveId" clId="{DACDF530-3645-4BD4-A9A0-45D56018EBC9}" dt="2018-12-31T02:55:25.209" v="711" actId="1076"/>
          <ac:spMkLst>
            <pc:docMk/>
            <pc:sldMk cId="2874864600" sldId="260"/>
            <ac:spMk id="2" creationId="{4A33174A-6B59-4DE8-927D-A26DEA803B1B}"/>
          </ac:spMkLst>
        </pc:spChg>
        <pc:spChg chg="mod">
          <ac:chgData name="Leaf Huang" userId="2b19acc49884122e" providerId="LiveId" clId="{DACDF530-3645-4BD4-A9A0-45D56018EBC9}" dt="2018-12-31T06:17:12.965" v="2082"/>
          <ac:spMkLst>
            <pc:docMk/>
            <pc:sldMk cId="2874864600" sldId="260"/>
            <ac:spMk id="3" creationId="{CF6473AA-69CC-4C7D-AED6-D56B08E558EF}"/>
          </ac:spMkLst>
        </pc:spChg>
      </pc:sldChg>
      <pc:sldChg chg="modSp add modAnim">
        <pc:chgData name="Leaf Huang" userId="2b19acc49884122e" providerId="LiveId" clId="{DACDF530-3645-4BD4-A9A0-45D56018EBC9}" dt="2018-12-31T05:50:40.416" v="1914"/>
        <pc:sldMkLst>
          <pc:docMk/>
          <pc:sldMk cId="3925207084" sldId="261"/>
        </pc:sldMkLst>
        <pc:spChg chg="mod">
          <ac:chgData name="Leaf Huang" userId="2b19acc49884122e" providerId="LiveId" clId="{DACDF530-3645-4BD4-A9A0-45D56018EBC9}" dt="2018-12-31T05:37:21.834" v="1690"/>
          <ac:spMkLst>
            <pc:docMk/>
            <pc:sldMk cId="3925207084" sldId="261"/>
            <ac:spMk id="2" creationId="{DE6C8C76-A8BF-4FF7-B199-52DA64F21D38}"/>
          </ac:spMkLst>
        </pc:spChg>
        <pc:spChg chg="mod">
          <ac:chgData name="Leaf Huang" userId="2b19acc49884122e" providerId="LiveId" clId="{DACDF530-3645-4BD4-A9A0-45D56018EBC9}" dt="2018-12-31T05:50:40.416" v="1914"/>
          <ac:spMkLst>
            <pc:docMk/>
            <pc:sldMk cId="3925207084" sldId="261"/>
            <ac:spMk id="3" creationId="{30B5CF0F-B611-4075-A2A5-8AC6DA98331D}"/>
          </ac:spMkLst>
        </pc:spChg>
      </pc:sldChg>
      <pc:sldChg chg="modSp add modAnim">
        <pc:chgData name="Leaf Huang" userId="2b19acc49884122e" providerId="LiveId" clId="{DACDF530-3645-4BD4-A9A0-45D56018EBC9}" dt="2018-12-31T03:42:38.593" v="1583"/>
        <pc:sldMkLst>
          <pc:docMk/>
          <pc:sldMk cId="1633672080" sldId="262"/>
        </pc:sldMkLst>
        <pc:spChg chg="mod">
          <ac:chgData name="Leaf Huang" userId="2b19acc49884122e" providerId="LiveId" clId="{DACDF530-3645-4BD4-A9A0-45D56018EBC9}" dt="2018-12-31T03:22:09.960" v="923" actId="1076"/>
          <ac:spMkLst>
            <pc:docMk/>
            <pc:sldMk cId="1633672080" sldId="262"/>
            <ac:spMk id="2" creationId="{F21B4EF3-E5EA-47B9-ACA1-18DA948BB37A}"/>
          </ac:spMkLst>
        </pc:spChg>
        <pc:spChg chg="mod">
          <ac:chgData name="Leaf Huang" userId="2b19acc49884122e" providerId="LiveId" clId="{DACDF530-3645-4BD4-A9A0-45D56018EBC9}" dt="2018-12-31T03:42:38.593" v="1583"/>
          <ac:spMkLst>
            <pc:docMk/>
            <pc:sldMk cId="1633672080" sldId="262"/>
            <ac:spMk id="3" creationId="{FF9C9A80-7373-41D4-9E02-FA6256BC1CA8}"/>
          </ac:spMkLst>
        </pc:spChg>
      </pc:sldChg>
      <pc:sldChg chg="modSp add modAnim">
        <pc:chgData name="Leaf Huang" userId="2b19acc49884122e" providerId="LiveId" clId="{DACDF530-3645-4BD4-A9A0-45D56018EBC9}" dt="2018-12-31T03:40:07.569" v="1534"/>
        <pc:sldMkLst>
          <pc:docMk/>
          <pc:sldMk cId="1496407154" sldId="263"/>
        </pc:sldMkLst>
        <pc:spChg chg="mod">
          <ac:chgData name="Leaf Huang" userId="2b19acc49884122e" providerId="LiveId" clId="{DACDF530-3645-4BD4-A9A0-45D56018EBC9}" dt="2018-12-31T03:30:27.767" v="1195" actId="1076"/>
          <ac:spMkLst>
            <pc:docMk/>
            <pc:sldMk cId="1496407154" sldId="263"/>
            <ac:spMk id="2" creationId="{AE59B180-DFE9-472E-89DE-6D82C67DB5B2}"/>
          </ac:spMkLst>
        </pc:spChg>
        <pc:spChg chg="mod">
          <ac:chgData name="Leaf Huang" userId="2b19acc49884122e" providerId="LiveId" clId="{DACDF530-3645-4BD4-A9A0-45D56018EBC9}" dt="2018-12-31T03:40:07.569" v="1534"/>
          <ac:spMkLst>
            <pc:docMk/>
            <pc:sldMk cId="1496407154" sldId="263"/>
            <ac:spMk id="3" creationId="{8559A38C-435A-408F-AA84-42284B448976}"/>
          </ac:spMkLst>
        </pc:spChg>
      </pc:sldChg>
      <pc:sldChg chg="modSp add modAnim">
        <pc:chgData name="Leaf Huang" userId="2b19acc49884122e" providerId="LiveId" clId="{DACDF530-3645-4BD4-A9A0-45D56018EBC9}" dt="2018-12-31T22:17:22.769" v="5130"/>
        <pc:sldMkLst>
          <pc:docMk/>
          <pc:sldMk cId="3239108514" sldId="264"/>
        </pc:sldMkLst>
        <pc:spChg chg="mod">
          <ac:chgData name="Leaf Huang" userId="2b19acc49884122e" providerId="LiveId" clId="{DACDF530-3645-4BD4-A9A0-45D56018EBC9}" dt="2018-12-31T05:59:17.750" v="1951" actId="1076"/>
          <ac:spMkLst>
            <pc:docMk/>
            <pc:sldMk cId="3239108514" sldId="264"/>
            <ac:spMk id="2" creationId="{6DC42657-7793-44B7-A448-B6AF99C2DB6E}"/>
          </ac:spMkLst>
        </pc:spChg>
        <pc:spChg chg="mod">
          <ac:chgData name="Leaf Huang" userId="2b19acc49884122e" providerId="LiveId" clId="{DACDF530-3645-4BD4-A9A0-45D56018EBC9}" dt="2018-12-31T06:01:05.951" v="2004" actId="255"/>
          <ac:spMkLst>
            <pc:docMk/>
            <pc:sldMk cId="3239108514" sldId="264"/>
            <ac:spMk id="3" creationId="{8171828A-471A-4B1C-BB6A-A9727F3C3596}"/>
          </ac:spMkLst>
        </pc:spChg>
      </pc:sldChg>
      <pc:sldChg chg="modSp add modAnim">
        <pc:chgData name="Leaf Huang" userId="2b19acc49884122e" providerId="LiveId" clId="{DACDF530-3645-4BD4-A9A0-45D56018EBC9}" dt="2018-12-31T21:50:24.743" v="4627"/>
        <pc:sldMkLst>
          <pc:docMk/>
          <pc:sldMk cId="2910564301" sldId="265"/>
        </pc:sldMkLst>
        <pc:spChg chg="mod">
          <ac:chgData name="Leaf Huang" userId="2b19acc49884122e" providerId="LiveId" clId="{DACDF530-3645-4BD4-A9A0-45D56018EBC9}" dt="2018-12-31T06:09:32.305" v="2009" actId="1076"/>
          <ac:spMkLst>
            <pc:docMk/>
            <pc:sldMk cId="2910564301" sldId="265"/>
            <ac:spMk id="2" creationId="{B5050D46-87EC-45AF-B8B8-1C5E94C8F82D}"/>
          </ac:spMkLst>
        </pc:spChg>
        <pc:spChg chg="mod">
          <ac:chgData name="Leaf Huang" userId="2b19acc49884122e" providerId="LiveId" clId="{DACDF530-3645-4BD4-A9A0-45D56018EBC9}" dt="2018-12-31T06:11:39.120" v="2038"/>
          <ac:spMkLst>
            <pc:docMk/>
            <pc:sldMk cId="2910564301" sldId="265"/>
            <ac:spMk id="3" creationId="{23154F46-2B28-4398-AF89-A353F9BC5A4B}"/>
          </ac:spMkLst>
        </pc:spChg>
      </pc:sldChg>
      <pc:sldChg chg="modSp add modAnim">
        <pc:chgData name="Leaf Huang" userId="2b19acc49884122e" providerId="LiveId" clId="{DACDF530-3645-4BD4-A9A0-45D56018EBC9}" dt="2018-12-31T21:53:48.156" v="4684" actId="14100"/>
        <pc:sldMkLst>
          <pc:docMk/>
          <pc:sldMk cId="2066698146" sldId="266"/>
        </pc:sldMkLst>
        <pc:spChg chg="mod">
          <ac:chgData name="Leaf Huang" userId="2b19acc49884122e" providerId="LiveId" clId="{DACDF530-3645-4BD4-A9A0-45D56018EBC9}" dt="2018-12-31T06:18:59.262" v="2123" actId="1076"/>
          <ac:spMkLst>
            <pc:docMk/>
            <pc:sldMk cId="2066698146" sldId="266"/>
            <ac:spMk id="2" creationId="{FBD2EE4F-912E-4418-B0B2-7EB668B60319}"/>
          </ac:spMkLst>
        </pc:spChg>
        <pc:spChg chg="mod">
          <ac:chgData name="Leaf Huang" userId="2b19acc49884122e" providerId="LiveId" clId="{DACDF530-3645-4BD4-A9A0-45D56018EBC9}" dt="2018-12-31T21:53:48.156" v="4684" actId="14100"/>
          <ac:spMkLst>
            <pc:docMk/>
            <pc:sldMk cId="2066698146" sldId="266"/>
            <ac:spMk id="3" creationId="{B52CE5B8-B602-4F05-8BE6-DF04F14F4FA9}"/>
          </ac:spMkLst>
        </pc:spChg>
      </pc:sldChg>
      <pc:sldChg chg="modSp add modAnim">
        <pc:chgData name="Leaf Huang" userId="2b19acc49884122e" providerId="LiveId" clId="{DACDF530-3645-4BD4-A9A0-45D56018EBC9}" dt="2018-12-31T22:07:31.004" v="5114"/>
        <pc:sldMkLst>
          <pc:docMk/>
          <pc:sldMk cId="1049448795" sldId="267"/>
        </pc:sldMkLst>
        <pc:spChg chg="mod">
          <ac:chgData name="Leaf Huang" userId="2b19acc49884122e" providerId="LiveId" clId="{DACDF530-3645-4BD4-A9A0-45D56018EBC9}" dt="2018-12-31T06:31:24.635" v="2231"/>
          <ac:spMkLst>
            <pc:docMk/>
            <pc:sldMk cId="1049448795" sldId="267"/>
            <ac:spMk id="2" creationId="{1E54DF4A-FFAC-42AA-96C4-14C724E5AD42}"/>
          </ac:spMkLst>
        </pc:spChg>
        <pc:spChg chg="mod">
          <ac:chgData name="Leaf Huang" userId="2b19acc49884122e" providerId="LiveId" clId="{DACDF530-3645-4BD4-A9A0-45D56018EBC9}" dt="2018-12-31T22:07:31.004" v="5114"/>
          <ac:spMkLst>
            <pc:docMk/>
            <pc:sldMk cId="1049448795" sldId="267"/>
            <ac:spMk id="3" creationId="{306E2911-D377-4B2F-AB60-5989274743C7}"/>
          </ac:spMkLst>
        </pc:spChg>
      </pc:sldChg>
      <pc:sldChg chg="modSp">
        <pc:chgData name="Leaf Huang" userId="2b19acc49884122e" providerId="LiveId" clId="{DACDF530-3645-4BD4-A9A0-45D56018EBC9}" dt="2018-12-31T06:51:56.331" v="2719" actId="255"/>
        <pc:sldMkLst>
          <pc:docMk/>
          <pc:sldMk cId="2756157713" sldId="269"/>
        </pc:sldMkLst>
        <pc:spChg chg="mod">
          <ac:chgData name="Leaf Huang" userId="2b19acc49884122e" providerId="LiveId" clId="{DACDF530-3645-4BD4-A9A0-45D56018EBC9}" dt="2018-12-31T06:51:56.331" v="2719" actId="255"/>
          <ac:spMkLst>
            <pc:docMk/>
            <pc:sldMk cId="2756157713" sldId="269"/>
            <ac:spMk id="3" creationId="{D88BD5A3-AC6C-4A1C-8AA6-482F5793BFC5}"/>
          </ac:spMkLst>
        </pc:spChg>
      </pc:sldChg>
      <pc:sldChg chg="modSp">
        <pc:chgData name="Leaf Huang" userId="2b19acc49884122e" providerId="LiveId" clId="{DACDF530-3645-4BD4-A9A0-45D56018EBC9}" dt="2018-12-31T06:53:56.540" v="2726" actId="1076"/>
        <pc:sldMkLst>
          <pc:docMk/>
          <pc:sldMk cId="3769082943" sldId="270"/>
        </pc:sldMkLst>
        <pc:spChg chg="mod">
          <ac:chgData name="Leaf Huang" userId="2b19acc49884122e" providerId="LiveId" clId="{DACDF530-3645-4BD4-A9A0-45D56018EBC9}" dt="2018-12-31T06:53:56.540" v="2726" actId="1076"/>
          <ac:spMkLst>
            <pc:docMk/>
            <pc:sldMk cId="3769082943" sldId="270"/>
            <ac:spMk id="3" creationId="{C0A1D53A-D232-400A-A821-36A5EF1708D2}"/>
          </ac:spMkLst>
        </pc:spChg>
        <pc:picChg chg="mod">
          <ac:chgData name="Leaf Huang" userId="2b19acc49884122e" providerId="LiveId" clId="{DACDF530-3645-4BD4-A9A0-45D56018EBC9}" dt="2018-12-31T06:53:39.451" v="2723" actId="1076"/>
          <ac:picMkLst>
            <pc:docMk/>
            <pc:sldMk cId="3769082943" sldId="270"/>
            <ac:picMk id="2" creationId="{6322A5B1-5E12-4D30-B3EF-71DD7F14FA69}"/>
          </ac:picMkLst>
        </pc:picChg>
      </pc:sldChg>
      <pc:sldChg chg="modSp">
        <pc:chgData name="Leaf Huang" userId="2b19acc49884122e" providerId="LiveId" clId="{DACDF530-3645-4BD4-A9A0-45D56018EBC9}" dt="2018-12-31T06:53:25.960" v="2722" actId="1076"/>
        <pc:sldMkLst>
          <pc:docMk/>
          <pc:sldMk cId="2666422918" sldId="271"/>
        </pc:sldMkLst>
        <pc:spChg chg="mod">
          <ac:chgData name="Leaf Huang" userId="2b19acc49884122e" providerId="LiveId" clId="{DACDF530-3645-4BD4-A9A0-45D56018EBC9}" dt="2018-12-31T06:53:25.960" v="2722" actId="1076"/>
          <ac:spMkLst>
            <pc:docMk/>
            <pc:sldMk cId="2666422918" sldId="271"/>
            <ac:spMk id="3" creationId="{7ACC52A1-75BF-4917-99CD-E4FCDF202F7D}"/>
          </ac:spMkLst>
        </pc:spChg>
      </pc:sldChg>
      <pc:sldChg chg="modSp add modAnim">
        <pc:chgData name="Leaf Huang" userId="2b19acc49884122e" providerId="LiveId" clId="{DACDF530-3645-4BD4-A9A0-45D56018EBC9}" dt="2018-12-31T16:08:41.290" v="3201"/>
        <pc:sldMkLst>
          <pc:docMk/>
          <pc:sldMk cId="1191009634" sldId="272"/>
        </pc:sldMkLst>
        <pc:spChg chg="mod">
          <ac:chgData name="Leaf Huang" userId="2b19acc49884122e" providerId="LiveId" clId="{DACDF530-3645-4BD4-A9A0-45D56018EBC9}" dt="2018-12-31T06:56:52.940" v="2778" actId="1076"/>
          <ac:spMkLst>
            <pc:docMk/>
            <pc:sldMk cId="1191009634" sldId="272"/>
            <ac:spMk id="2" creationId="{ED949906-ED3D-4158-B765-7C378680E8CB}"/>
          </ac:spMkLst>
        </pc:spChg>
        <pc:spChg chg="mod">
          <ac:chgData name="Leaf Huang" userId="2b19acc49884122e" providerId="LiveId" clId="{DACDF530-3645-4BD4-A9A0-45D56018EBC9}" dt="2018-12-31T16:08:41.290" v="3201"/>
          <ac:spMkLst>
            <pc:docMk/>
            <pc:sldMk cId="1191009634" sldId="272"/>
            <ac:spMk id="3" creationId="{62CD162B-59B3-430A-9F22-0789D521AA16}"/>
          </ac:spMkLst>
        </pc:spChg>
      </pc:sldChg>
      <pc:sldChg chg="addSp delSp modSp add delAnim modAnim">
        <pc:chgData name="Leaf Huang" userId="2b19acc49884122e" providerId="LiveId" clId="{DACDF530-3645-4BD4-A9A0-45D56018EBC9}" dt="2018-12-31T21:51:48.827" v="4639"/>
        <pc:sldMkLst>
          <pc:docMk/>
          <pc:sldMk cId="3240805796" sldId="273"/>
        </pc:sldMkLst>
        <pc:spChg chg="del mod">
          <ac:chgData name="Leaf Huang" userId="2b19acc49884122e" providerId="LiveId" clId="{DACDF530-3645-4BD4-A9A0-45D56018EBC9}" dt="2018-12-31T16:11:17.855" v="3323" actId="478"/>
          <ac:spMkLst>
            <pc:docMk/>
            <pc:sldMk cId="3240805796" sldId="273"/>
            <ac:spMk id="2" creationId="{DB8395FC-0A19-439F-81C4-020AFF34E1A4}"/>
          </ac:spMkLst>
        </pc:spChg>
        <pc:spChg chg="mod">
          <ac:chgData name="Leaf Huang" userId="2b19acc49884122e" providerId="LiveId" clId="{DACDF530-3645-4BD4-A9A0-45D56018EBC9}" dt="2018-12-31T21:51:42.698" v="4638"/>
          <ac:spMkLst>
            <pc:docMk/>
            <pc:sldMk cId="3240805796" sldId="273"/>
            <ac:spMk id="3" creationId="{4CC72123-A763-4FA3-8F24-DB8A825653E3}"/>
          </ac:spMkLst>
        </pc:spChg>
        <pc:picChg chg="add del mod">
          <ac:chgData name="Leaf Huang" userId="2b19acc49884122e" providerId="LiveId" clId="{DACDF530-3645-4BD4-A9A0-45D56018EBC9}" dt="2018-12-31T21:38:07.518" v="4618" actId="478"/>
          <ac:picMkLst>
            <pc:docMk/>
            <pc:sldMk cId="3240805796" sldId="273"/>
            <ac:picMk id="2" creationId="{5E896D77-F394-4BB8-8FC6-5D8A369AFB18}"/>
          </ac:picMkLst>
        </pc:picChg>
      </pc:sldChg>
      <pc:sldChg chg="modSp add modAnim">
        <pc:chgData name="Leaf Huang" userId="2b19acc49884122e" providerId="LiveId" clId="{DACDF530-3645-4BD4-A9A0-45D56018EBC9}" dt="2018-12-31T16:43:28.769" v="4228"/>
        <pc:sldMkLst>
          <pc:docMk/>
          <pc:sldMk cId="272906437" sldId="274"/>
        </pc:sldMkLst>
        <pc:spChg chg="mod">
          <ac:chgData name="Leaf Huang" userId="2b19acc49884122e" providerId="LiveId" clId="{DACDF530-3645-4BD4-A9A0-45D56018EBC9}" dt="2018-12-31T16:17:38.863" v="3408" actId="1076"/>
          <ac:spMkLst>
            <pc:docMk/>
            <pc:sldMk cId="272906437" sldId="274"/>
            <ac:spMk id="2" creationId="{EA41A235-0BB6-458F-A6A5-6E5DBF4C4298}"/>
          </ac:spMkLst>
        </pc:spChg>
        <pc:spChg chg="mod">
          <ac:chgData name="Leaf Huang" userId="2b19acc49884122e" providerId="LiveId" clId="{DACDF530-3645-4BD4-A9A0-45D56018EBC9}" dt="2018-12-31T16:33:25.728" v="4022"/>
          <ac:spMkLst>
            <pc:docMk/>
            <pc:sldMk cId="272906437" sldId="274"/>
            <ac:spMk id="3" creationId="{37DD7E12-2BCD-4F0B-8777-9F058CFA61A6}"/>
          </ac:spMkLst>
        </pc:spChg>
      </pc:sldChg>
      <pc:sldChg chg="delSp modSp add modAnim">
        <pc:chgData name="Leaf Huang" userId="2b19acc49884122e" providerId="LiveId" clId="{DACDF530-3645-4BD4-A9A0-45D56018EBC9}" dt="2018-12-31T22:21:46.031" v="5168"/>
        <pc:sldMkLst>
          <pc:docMk/>
          <pc:sldMk cId="1167129615" sldId="275"/>
        </pc:sldMkLst>
        <pc:spChg chg="del">
          <ac:chgData name="Leaf Huang" userId="2b19acc49884122e" providerId="LiveId" clId="{DACDF530-3645-4BD4-A9A0-45D56018EBC9}" dt="2018-12-31T16:30:37.218" v="3942" actId="478"/>
          <ac:spMkLst>
            <pc:docMk/>
            <pc:sldMk cId="1167129615" sldId="275"/>
            <ac:spMk id="2" creationId="{049441B2-0936-4656-957D-B693A591BFA5}"/>
          </ac:spMkLst>
        </pc:spChg>
        <pc:spChg chg="mod">
          <ac:chgData name="Leaf Huang" userId="2b19acc49884122e" providerId="LiveId" clId="{DACDF530-3645-4BD4-A9A0-45D56018EBC9}" dt="2018-12-31T22:21:46.031" v="5168"/>
          <ac:spMkLst>
            <pc:docMk/>
            <pc:sldMk cId="1167129615" sldId="275"/>
            <ac:spMk id="3" creationId="{94361FFF-A699-4D28-8FB1-2FD38A74E82C}"/>
          </ac:spMkLst>
        </pc:spChg>
      </pc:sldChg>
      <pc:sldChg chg="delSp modSp add modAnim">
        <pc:chgData name="Leaf Huang" userId="2b19acc49884122e" providerId="LiveId" clId="{DACDF530-3645-4BD4-A9A0-45D56018EBC9}" dt="2019-01-11T03:08:51.021" v="5298"/>
        <pc:sldMkLst>
          <pc:docMk/>
          <pc:sldMk cId="3492606147" sldId="276"/>
        </pc:sldMkLst>
        <pc:spChg chg="del">
          <ac:chgData name="Leaf Huang" userId="2b19acc49884122e" providerId="LiveId" clId="{DACDF530-3645-4BD4-A9A0-45D56018EBC9}" dt="2018-12-31T16:34:12.742" v="4024" actId="478"/>
          <ac:spMkLst>
            <pc:docMk/>
            <pc:sldMk cId="3492606147" sldId="276"/>
            <ac:spMk id="2" creationId="{A160A906-9E7E-4E43-ACE7-C7B900D401F4}"/>
          </ac:spMkLst>
        </pc:spChg>
        <pc:spChg chg="mod">
          <ac:chgData name="Leaf Huang" userId="2b19acc49884122e" providerId="LiveId" clId="{DACDF530-3645-4BD4-A9A0-45D56018EBC9}" dt="2019-01-11T03:08:51.021" v="5298"/>
          <ac:spMkLst>
            <pc:docMk/>
            <pc:sldMk cId="3492606147" sldId="276"/>
            <ac:spMk id="3" creationId="{C6A969E3-88A1-41D7-8F35-1CF89FA3421C}"/>
          </ac:spMkLst>
        </pc:spChg>
      </pc:sldChg>
      <pc:sldChg chg="modSp add modAnim">
        <pc:chgData name="Leaf Huang" userId="2b19acc49884122e" providerId="LiveId" clId="{DACDF530-3645-4BD4-A9A0-45D56018EBC9}" dt="2018-12-31T17:10:53.635" v="4615"/>
        <pc:sldMkLst>
          <pc:docMk/>
          <pc:sldMk cId="1939702618" sldId="277"/>
        </pc:sldMkLst>
        <pc:spChg chg="mod">
          <ac:chgData name="Leaf Huang" userId="2b19acc49884122e" providerId="LiveId" clId="{DACDF530-3645-4BD4-A9A0-45D56018EBC9}" dt="2018-12-31T17:02:22.420" v="4456" actId="1076"/>
          <ac:spMkLst>
            <pc:docMk/>
            <pc:sldMk cId="1939702618" sldId="277"/>
            <ac:spMk id="2" creationId="{097A170E-8D1A-4D12-AEB7-3FFFEFF38E4F}"/>
          </ac:spMkLst>
        </pc:spChg>
        <pc:spChg chg="mod">
          <ac:chgData name="Leaf Huang" userId="2b19acc49884122e" providerId="LiveId" clId="{DACDF530-3645-4BD4-A9A0-45D56018EBC9}" dt="2018-12-31T17:10:36.112" v="4614"/>
          <ac:spMkLst>
            <pc:docMk/>
            <pc:sldMk cId="1939702618" sldId="277"/>
            <ac:spMk id="3" creationId="{FF867F5E-3248-4652-9227-5053281326A0}"/>
          </ac:spMkLst>
        </pc:spChg>
      </pc:sldChg>
      <pc:sldChg chg="addSp modSp add modAnim">
        <pc:chgData name="Leaf Huang" userId="2b19acc49884122e" providerId="LiveId" clId="{DACDF530-3645-4BD4-A9A0-45D56018EBC9}" dt="2018-12-31T21:40:06.063" v="4626" actId="14100"/>
        <pc:sldMkLst>
          <pc:docMk/>
          <pc:sldMk cId="2464515057" sldId="278"/>
        </pc:sldMkLst>
        <pc:picChg chg="add mod">
          <ac:chgData name="Leaf Huang" userId="2b19acc49884122e" providerId="LiveId" clId="{DACDF530-3645-4BD4-A9A0-45D56018EBC9}" dt="2018-12-31T21:40:06.063" v="4626" actId="14100"/>
          <ac:picMkLst>
            <pc:docMk/>
            <pc:sldMk cId="2464515057" sldId="278"/>
            <ac:picMk id="2" creationId="{38F90CD3-DCD5-4B5B-A75A-B127E2E738EF}"/>
          </ac:picMkLst>
        </pc:picChg>
      </pc:sldChg>
      <pc:sldChg chg="delSp modSp add modAnim">
        <pc:chgData name="Leaf Huang" userId="2b19acc49884122e" providerId="LiveId" clId="{DACDF530-3645-4BD4-A9A0-45D56018EBC9}" dt="2018-12-31T22:06:37.955" v="5098"/>
        <pc:sldMkLst>
          <pc:docMk/>
          <pc:sldMk cId="3841442881" sldId="279"/>
        </pc:sldMkLst>
        <pc:spChg chg="del">
          <ac:chgData name="Leaf Huang" userId="2b19acc49884122e" providerId="LiveId" clId="{DACDF530-3645-4BD4-A9A0-45D56018EBC9}" dt="2018-12-31T22:00:32.076" v="4796" actId="478"/>
          <ac:spMkLst>
            <pc:docMk/>
            <pc:sldMk cId="3841442881" sldId="279"/>
            <ac:spMk id="2" creationId="{B38BAA40-F648-439B-93AF-8FD99BE98378}"/>
          </ac:spMkLst>
        </pc:spChg>
        <pc:spChg chg="mod">
          <ac:chgData name="Leaf Huang" userId="2b19acc49884122e" providerId="LiveId" clId="{DACDF530-3645-4BD4-A9A0-45D56018EBC9}" dt="2018-12-31T22:06:37.955" v="5098"/>
          <ac:spMkLst>
            <pc:docMk/>
            <pc:sldMk cId="3841442881" sldId="279"/>
            <ac:spMk id="3" creationId="{64F8DE0C-3062-4DFE-A991-D22074FC9B30}"/>
          </ac:spMkLst>
        </pc:spChg>
      </pc:sldChg>
      <pc:sldChg chg="modSp add modAnim">
        <pc:chgData name="Leaf Huang" userId="2b19acc49884122e" providerId="LiveId" clId="{DACDF530-3645-4BD4-A9A0-45D56018EBC9}" dt="2019-01-12T19:24:37.738" v="5418"/>
        <pc:sldMkLst>
          <pc:docMk/>
          <pc:sldMk cId="416181896" sldId="280"/>
        </pc:sldMkLst>
        <pc:spChg chg="mod">
          <ac:chgData name="Leaf Huang" userId="2b19acc49884122e" providerId="LiveId" clId="{DACDF530-3645-4BD4-A9A0-45D56018EBC9}" dt="2019-01-11T03:11:24.187" v="5415" actId="1076"/>
          <ac:spMkLst>
            <pc:docMk/>
            <pc:sldMk cId="416181896" sldId="280"/>
            <ac:spMk id="2" creationId="{97CCC73C-0884-47CB-91D8-A624BE872FA8}"/>
          </ac:spMkLst>
        </pc:spChg>
        <pc:spChg chg="mod">
          <ac:chgData name="Leaf Huang" userId="2b19acc49884122e" providerId="LiveId" clId="{DACDF530-3645-4BD4-A9A0-45D56018EBC9}" dt="2019-01-12T19:24:37.738" v="5418"/>
          <ac:spMkLst>
            <pc:docMk/>
            <pc:sldMk cId="416181896" sldId="280"/>
            <ac:spMk id="3" creationId="{58860F7A-9267-4010-8C6C-CC722B7DD605}"/>
          </ac:spMkLst>
        </pc:spChg>
      </pc:sldChg>
      <pc:sldChg chg="modSp add modAnim">
        <pc:chgData name="Leaf Huang" userId="2b19acc49884122e" providerId="LiveId" clId="{DACDF530-3645-4BD4-A9A0-45D56018EBC9}" dt="2019-01-12T19:36:53.527" v="5693"/>
        <pc:sldMkLst>
          <pc:docMk/>
          <pc:sldMk cId="570529412" sldId="281"/>
        </pc:sldMkLst>
        <pc:spChg chg="mod">
          <ac:chgData name="Leaf Huang" userId="2b19acc49884122e" providerId="LiveId" clId="{DACDF530-3645-4BD4-A9A0-45D56018EBC9}" dt="2019-01-12T19:26:28.638" v="5472" actId="1076"/>
          <ac:spMkLst>
            <pc:docMk/>
            <pc:sldMk cId="570529412" sldId="281"/>
            <ac:spMk id="2" creationId="{18EAD0D9-BDF4-4D65-9E61-B946049BADAE}"/>
          </ac:spMkLst>
        </pc:spChg>
        <pc:spChg chg="mod">
          <ac:chgData name="Leaf Huang" userId="2b19acc49884122e" providerId="LiveId" clId="{DACDF530-3645-4BD4-A9A0-45D56018EBC9}" dt="2019-01-12T19:36:53.527" v="5693"/>
          <ac:spMkLst>
            <pc:docMk/>
            <pc:sldMk cId="570529412" sldId="281"/>
            <ac:spMk id="3" creationId="{7D4F7714-ABF6-4E31-9BA6-661FB8DA203D}"/>
          </ac:spMkLst>
        </pc:spChg>
      </pc:sldChg>
      <pc:sldChg chg="addSp modSp add mod setBg">
        <pc:chgData name="Leaf Huang" userId="2b19acc49884122e" providerId="LiveId" clId="{DACDF530-3645-4BD4-A9A0-45D56018EBC9}" dt="2019-01-12T19:39:22.604" v="5696" actId="26606"/>
        <pc:sldMkLst>
          <pc:docMk/>
          <pc:sldMk cId="3131150148" sldId="282"/>
        </pc:sldMkLst>
        <pc:picChg chg="add mod">
          <ac:chgData name="Leaf Huang" userId="2b19acc49884122e" providerId="LiveId" clId="{DACDF530-3645-4BD4-A9A0-45D56018EBC9}" dt="2019-01-12T19:39:22.604" v="5696" actId="26606"/>
          <ac:picMkLst>
            <pc:docMk/>
            <pc:sldMk cId="3131150148" sldId="282"/>
            <ac:picMk id="1026" creationId="{A6E6A128-FCC3-4F5D-B5D6-0548942B21C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7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9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0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1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5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1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4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2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8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439AB-7458-42A4-9FE2-1C48D03B5FEE}" type="datetimeFigureOut">
              <a:rPr lang="en-US" smtClean="0"/>
              <a:t>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13165-D2F9-45B8-A4BC-8E5FBACD6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676A-DEB6-4A61-974C-F83B1A03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19311"/>
          </a:xfrm>
        </p:spPr>
        <p:txBody>
          <a:bodyPr/>
          <a:lstStyle/>
          <a:p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行公義，好憐憫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72C02-5089-4E98-86D9-97BD141C5C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黄力夫弟兄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北卡华人福音基督教会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1203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0D46-87EC-45AF-B8B8-1C5E94C8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977"/>
            <a:ext cx="7886700" cy="999440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爱神超过爱自己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54F46-2B28-4398-AF89-A353F9BC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4228"/>
            <a:ext cx="7886700" cy="48827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人到我这里来，若不爱我胜过爱自己的父母、妻子、儿女、弟兄、姐妹，和自己的性命，就不能作我的门徒。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路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14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26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056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EE4F-912E-4418-B0B2-7EB668B6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570"/>
            <a:ext cx="7886700" cy="1027576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爱人也超过爱自己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CE5B8-B602-4F05-8BE6-DF04F14F4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1686"/>
            <a:ext cx="7886700" cy="5387926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有人打你的右脸，连左脸也转过来由他打；</a:t>
            </a:r>
            <a:r>
              <a:rPr lang="zh-TW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有人想要告你，要拿你的里衣，连外衣也由他拿去；有人强逼你走一里路，你就同他走二里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zh-TW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 </a:t>
            </a:r>
            <a:r>
              <a:rPr lang="en-US" altLang="zh-TW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			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太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39-41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第二里路的事奉。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要爱你们的仇敌，为那逼迫你们的祷告。 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太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44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怎么做得到？</a:t>
            </a:r>
            <a:endParaRPr lang="zh-TW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66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8DE0C-3062-4DFE-A991-D22074FC9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98585"/>
            <a:ext cx="7886700" cy="577837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耶稣的教导，比旧约的要求还要高。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莫想我来要废掉律法和先知。我来不是要废掉，乃是要成全。 太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成全，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make perfect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神藉着先知在旧约时代所颁布的律法，在耶稣的时代变成完美。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这样高的标准，在人是不能做到的。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只有神，藉着生命被祂改变的人，才能行出来。</a:t>
            </a:r>
          </a:p>
        </p:txBody>
      </p:sp>
    </p:spTree>
    <p:extLst>
      <p:ext uri="{BB962C8B-B14F-4D97-AF65-F5344CB8AC3E}">
        <p14:creationId xmlns:p14="http://schemas.microsoft.com/office/powerpoint/2010/main" val="38414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4DF4A-FFAC-42AA-96C4-14C724E5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462"/>
            <a:ext cx="7886700" cy="990062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義和團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E2911-D377-4B2F-AB60-59892747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2025"/>
            <a:ext cx="7886700" cy="492493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清政府在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1900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年，同时向八国宣战，正规军协同义和团攻击大使馆。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清军的洋枪洋炮，远胜使馆的守卫。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除英使馆以外，其他使馆都被攻破。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义和团杀宣教士（大毛子），及基督徒（二毛子）。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死亡的基督徒，远多于宣教士。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最惨的是山西省。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94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AB910-FA95-415C-BD79-FDBE0E010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8" y="643466"/>
            <a:ext cx="801592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01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DEC57E-13C2-40C1-B117-A784BBF7D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2588"/>
            <a:ext cx="4695825" cy="6772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8BD5A3-AC6C-4A1C-8AA6-482F5793BFC5}"/>
              </a:ext>
            </a:extLst>
          </p:cNvPr>
          <p:cNvSpPr txBox="1"/>
          <p:nvPr/>
        </p:nvSpPr>
        <p:spPr>
          <a:xfrm>
            <a:off x="276225" y="1495425"/>
            <a:ext cx="2495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法国大使馆废墟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615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2A5B1-5E12-4D30-B3EF-71DD7F14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85281"/>
            <a:ext cx="8178799" cy="5152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1D53A-D232-400A-A821-36A5EF1708D2}"/>
              </a:ext>
            </a:extLst>
          </p:cNvPr>
          <p:cNvSpPr txBox="1"/>
          <p:nvPr/>
        </p:nvSpPr>
        <p:spPr>
          <a:xfrm>
            <a:off x="1852832" y="5530215"/>
            <a:ext cx="554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八国联军缴获的清军火炮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08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94517-C5A6-41FA-84A3-CC9665B3A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02247"/>
            <a:ext cx="6781799" cy="5922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C52A1-75BF-4917-99CD-E4FCDF202F7D}"/>
              </a:ext>
            </a:extLst>
          </p:cNvPr>
          <p:cNvSpPr txBox="1"/>
          <p:nvPr/>
        </p:nvSpPr>
        <p:spPr>
          <a:xfrm>
            <a:off x="1657056" y="6046470"/>
            <a:ext cx="610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八国联军缴获的清军炮弹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9906-ED3D-4158-B765-7C378680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461"/>
            <a:ext cx="7886700" cy="943169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中国内地会 </a:t>
            </a:r>
            <a:r>
              <a:rPr lang="en-US" altLang="zh-CN" sz="4000" dirty="0">
                <a:latin typeface="+mn-lt"/>
                <a:ea typeface="SimSun" panose="02010600030101010101" pitchFamily="2" charset="-122"/>
              </a:rPr>
              <a:t>China Inland Mission</a:t>
            </a:r>
            <a:endParaRPr lang="en-US" sz="4000" dirty="0"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162B-59B3-430A-9F22-0789D521A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4794"/>
            <a:ext cx="7886700" cy="5042169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戴德生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(Hudson Taylor)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牧师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1865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年发起。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专门向中国内地传福音。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宣教士来自欧美及澳洲。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包括有名的剑桥七杰。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0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2123-A763-4FA3-8F24-DB8A8256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31409"/>
            <a:ext cx="7886700" cy="5745554"/>
          </a:xfrm>
        </p:spPr>
        <p:txBody>
          <a:bodyPr>
            <a:normAutofit/>
          </a:bodyPr>
          <a:lstStyle/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义和团事件时，戴牧师及其他领袖经祷告后，决定内地会不撤离中国。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要为主殉道了。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爱神超过了爱自己的性命。</a:t>
            </a:r>
            <a:endParaRPr lang="en-US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果然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58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名宣教士，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21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名孩子，共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79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人殉道，大部分在山西省。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让我们看一个视频。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08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6395F8-B9A8-4900-9FBE-B458B6160C89}"/>
              </a:ext>
            </a:extLst>
          </p:cNvPr>
          <p:cNvSpPr txBox="1"/>
          <p:nvPr/>
        </p:nvSpPr>
        <p:spPr>
          <a:xfrm>
            <a:off x="609600" y="328246"/>
            <a:ext cx="7896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世人哪，耶和華已指示你何為善。他向你所要的是什麼呢？只要你行公義，好憐憫，存謙卑的心，與你的神同行。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						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彌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6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endParaRPr lang="zh-CN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734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">
            <a:hlinkClick r:id="" action="ppaction://media"/>
            <a:extLst>
              <a:ext uri="{FF2B5EF4-FFF2-40B4-BE49-F238E27FC236}">
                <a16:creationId xmlns:a16="http://schemas.microsoft.com/office/drawing/2014/main" id="{38F90CD3-DCD5-4B5B-A75A-B127E2E73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70" y="787791"/>
            <a:ext cx="8881052" cy="50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1FFF-A699-4D28-8FB1-2FD38A74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47003"/>
            <a:ext cx="7886700" cy="5829960"/>
          </a:xfrm>
        </p:spPr>
        <p:txBody>
          <a:bodyPr/>
          <a:lstStyle/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毕得经牧师在河北保定殉道。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他给师母写的遗书，只求把儿子养大，</a:t>
            </a:r>
            <a:r>
              <a:rPr lang="en-US" altLang="zh-CN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25</a:t>
            </a:r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岁时再来</a:t>
            </a:r>
            <a:r>
              <a:rPr lang="zh-CN" altLang="en-US" sz="3600" b="1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中国，因为上帝爱中国人。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毕牧师是耶鲁大学毕业的。</a:t>
            </a:r>
            <a:endParaRPr lang="en-US" sz="3600" dirty="0"/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这封信现存耶鲁大学图书馆。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1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A235-0BB6-458F-A6A5-6E5DBF4C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51"/>
            <a:ext cx="7886700" cy="915034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庚子赔款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D7E12-2BCD-4F0B-8777-9F058CFA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6714"/>
            <a:ext cx="7886700" cy="4920249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辛丑条约中，中国同意赔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国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亿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千万两银子。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主要是赔贘宣教士的损失。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但戴牧师代表内地会，拒绝了任何赔款。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震惊了全世界。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他还呼吁更多的宣教士来中国。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969E3-88A1-41D7-8F35-1CF89FA34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78302"/>
            <a:ext cx="7886700" cy="599869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宣教士还游说美国国会，通过法案，把庚款全部还给中国，建立了清华大学。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其他国家，除日本以外，也把赔款中的大部分，还给中国。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以德报怨。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要爱你们的仇敌，为那逼迫你们的祷告。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二战后，中国也没要日本赔赏。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26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C73C-0884-47CB-91D8-A624BE87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26"/>
            <a:ext cx="7886700" cy="939799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第二里路的事奉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0F7A-9267-4010-8C6C-CC722B7DD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2525"/>
            <a:ext cx="7886700" cy="5024438"/>
          </a:xfrm>
        </p:spPr>
        <p:txBody>
          <a:bodyPr/>
          <a:lstStyle/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爱是恒久忍耐，又有恩慈。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忍耐是消极的，恩慈是积极的。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D0D9-BDF4-4D65-9E61-B946049B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43169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宣教士对中国的影响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F7714-ABF6-4E31-9BA6-661FB8DA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5754"/>
            <a:ext cx="7886700" cy="4981209"/>
          </a:xfrm>
        </p:spPr>
        <p:txBody>
          <a:bodyPr/>
          <a:lstStyle/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内地会对中国教会影响深远。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宣教士建立了许多医院及学校。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湘雅医学院。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雅礼就是</a:t>
            </a:r>
            <a:r>
              <a:rPr lang="en-US" altLang="zh-CN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Yale</a:t>
            </a:r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TW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雅礼</a:t>
            </a:r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协会，仍在耶鲁大学的校园里。</a:t>
            </a:r>
            <a:endParaRPr lang="en-US" altLang="zh-CN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戴绍曽牧师。</a:t>
            </a:r>
            <a:endParaRPr lang="en-US" sz="3600" b="1" dirty="0">
              <a:solidFill>
                <a:prstClr val="black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æ´ç»æ¾ç§å¸">
            <a:extLst>
              <a:ext uri="{FF2B5EF4-FFF2-40B4-BE49-F238E27FC236}">
                <a16:creationId xmlns:a16="http://schemas.microsoft.com/office/drawing/2014/main" id="{A6E6A128-FCC3-4F5D-B5D6-0548942B2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r="2" b="27533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5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170E-8D1A-4D12-AEB7-3FFFEFF3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220"/>
            <a:ext cx="7886700" cy="966616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生命的改变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67F5E-3248-4652-9227-505328132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4511"/>
            <a:ext cx="7886700" cy="4962452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若有人在基督里，他就是新造的人，旧事已过，都变成新的了。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			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林后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17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我们原是他的</a:t>
            </a:r>
            <a:r>
              <a:rPr lang="zh-CN" altLang="en-US" sz="3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工作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，在基督耶稣里造成的，为要叫我们行善，就是神所预备叫我们行的。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弗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行公义，好怜悯，是生命改变的必然结果。</a:t>
            </a:r>
          </a:p>
          <a:p>
            <a:endParaRPr lang="zh-CN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970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01A1-663E-4881-9BE8-E2007563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947859"/>
          </a:xfrm>
        </p:spPr>
        <p:txBody>
          <a:bodyPr/>
          <a:lstStyle/>
          <a:p>
            <a:pPr algn="ctr"/>
            <a:r>
              <a:rPr lang="zh-TW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公義 </a:t>
            </a:r>
            <a:r>
              <a:rPr lang="en-US" altLang="zh-TW" b="1" dirty="0">
                <a:latin typeface="SimSun" panose="02010600030101010101" pitchFamily="2" charset="-122"/>
                <a:ea typeface="SimSun" panose="02010600030101010101" pitchFamily="2" charset="-122"/>
              </a:rPr>
              <a:t>Justice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E5D1C-79B0-42D3-A8AD-8DA2C47B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84849"/>
            <a:ext cx="7886700" cy="4892114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公義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。原文是“判决”的意思。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是法律上看为正确的事。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就是不做犯法的事。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02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0C20-1E53-4DC6-B92C-C4988A4E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1909"/>
            <a:ext cx="7886700" cy="1046332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旧约的“法”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934B-18EE-4CE0-986D-5B2C866C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9877"/>
            <a:ext cx="7886700" cy="4817086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就是“律法”。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共 </a:t>
            </a:r>
            <a:r>
              <a:rPr 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613 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条诫命。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其中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365 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条是负面的，不可以做的。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248 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条是正面的，是应该做的。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像十诫中，只有二诫是正面的，其他八诫都是负面的。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60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B4EF3-E5EA-47B9-ACA1-18DA948B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705"/>
            <a:ext cx="7886700" cy="900966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TW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TW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公義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C9A80-7373-41D4-9E02-FA6256BC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6037"/>
            <a:ext cx="7886700" cy="5060926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光知道是不够的，要行出来。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几乎是不可能的。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难怪敬虔的犹太人，都十分为难。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耶稣的时代，就有两个不同的文士来问耶稣。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法利赛人假冒伪善。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3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9B180-DFE9-472E-89DE-6D82C67D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665"/>
            <a:ext cx="7886700" cy="957237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今天的时代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9A38C-435A-408F-AA84-42284B448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1742"/>
            <a:ext cx="7886700" cy="4845221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法律只规定“不可以做”的事。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做了就要受惩罚。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没有“应该做”的事。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应该做的事，交给了“道德”和“良心”。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但是道德败坏，良心黑暗。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刘强东的故事。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64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8C76-A8BF-4FF7-B199-52DA64F2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840"/>
            <a:ext cx="7886700" cy="994751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TW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好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TW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憐憫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CF0F-B611-4075-A2A5-8AC6DA98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2985"/>
            <a:ext cx="7886700" cy="486397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恻隐之心，人皆有之。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可惜非常有限。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“好”是关键字。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是“爱好”的意思。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是自然的流露，一点也不勉强。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简直不可能。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上帝的要求，是不是太过分了。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520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2657-7793-44B7-A448-B6AF99C2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151"/>
            <a:ext cx="7886700" cy="980683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新约的教导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828A-471A-4B1C-BB6A-A9727F3C3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2025"/>
            <a:ext cx="7886700" cy="4924938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先看律法，再看怜悯。</a:t>
            </a:r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10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174A-6B59-4DE8-927D-A26DEA80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394"/>
            <a:ext cx="7886700" cy="975994"/>
          </a:xfrm>
        </p:spPr>
        <p:txBody>
          <a:bodyPr/>
          <a:lstStyle/>
          <a:p>
            <a:pPr algn="ctr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耶稣对律法的总结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73AA-69CC-4C7D-AED6-D56B08E5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5471"/>
            <a:ext cx="7886700" cy="4901492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你要尽心、尽性、尽意、尽力爱主你的神。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可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31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要爱人如己。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		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可 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32</a:t>
            </a: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第一个总结：爱神。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第二个总结：爱人。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如此的“行公義”，谈何容易。</a:t>
            </a:r>
            <a:endParaRPr lang="en-US" altLang="zh-CN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但耶稣的教导，不止如此。</a:t>
            </a:r>
          </a:p>
          <a:p>
            <a:endParaRPr lang="zh-CN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48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1266</Words>
  <Application>Microsoft Office PowerPoint</Application>
  <PresentationFormat>On-screen Show (4:3)</PresentationFormat>
  <Paragraphs>106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SimSun</vt:lpstr>
      <vt:lpstr>Arial</vt:lpstr>
      <vt:lpstr>Calibri</vt:lpstr>
      <vt:lpstr>Calibri Light</vt:lpstr>
      <vt:lpstr>Office Theme</vt:lpstr>
      <vt:lpstr>行公義，好憐憫</vt:lpstr>
      <vt:lpstr>PowerPoint Presentation</vt:lpstr>
      <vt:lpstr>公義 Justice</vt:lpstr>
      <vt:lpstr>旧约的“法”</vt:lpstr>
      <vt:lpstr>“行”公義</vt:lpstr>
      <vt:lpstr>今天的时代</vt:lpstr>
      <vt:lpstr>“好”憐憫</vt:lpstr>
      <vt:lpstr>新约的教导</vt:lpstr>
      <vt:lpstr>耶稣对律法的总结</vt:lpstr>
      <vt:lpstr>爱神超过爱自己</vt:lpstr>
      <vt:lpstr>爱人也超过爱自己</vt:lpstr>
      <vt:lpstr>PowerPoint Presentation</vt:lpstr>
      <vt:lpstr>義和團</vt:lpstr>
      <vt:lpstr>PowerPoint Presentation</vt:lpstr>
      <vt:lpstr>PowerPoint Presentation</vt:lpstr>
      <vt:lpstr>PowerPoint Presentation</vt:lpstr>
      <vt:lpstr>PowerPoint Presentation</vt:lpstr>
      <vt:lpstr>中国内地会 China Inland Mission</vt:lpstr>
      <vt:lpstr>PowerPoint Presentation</vt:lpstr>
      <vt:lpstr>PowerPoint Presentation</vt:lpstr>
      <vt:lpstr>PowerPoint Presentation</vt:lpstr>
      <vt:lpstr>庚子赔款</vt:lpstr>
      <vt:lpstr>PowerPoint Presentation</vt:lpstr>
      <vt:lpstr>第二里路的事奉</vt:lpstr>
      <vt:lpstr>宣教士对中国的影响</vt:lpstr>
      <vt:lpstr>PowerPoint Presentation</vt:lpstr>
      <vt:lpstr>生命的改变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行公義，好憐憫</dc:title>
  <dc:creator>Leaf Huang</dc:creator>
  <cp:lastModifiedBy>Leaf Huang</cp:lastModifiedBy>
  <cp:revision>1</cp:revision>
  <dcterms:created xsi:type="dcterms:W3CDTF">2019-01-12T19:39:22Z</dcterms:created>
  <dcterms:modified xsi:type="dcterms:W3CDTF">2019-01-12T19:39:31Z</dcterms:modified>
</cp:coreProperties>
</file>