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  <p:sldId id="268" r:id="rId10"/>
    <p:sldId id="269" r:id="rId11"/>
    <p:sldId id="273" r:id="rId12"/>
    <p:sldId id="270" r:id="rId13"/>
    <p:sldId id="261" r:id="rId14"/>
    <p:sldId id="271" r:id="rId15"/>
    <p:sldId id="262" r:id="rId16"/>
    <p:sldId id="263" r:id="rId17"/>
    <p:sldId id="26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EC2E6-F0C0-4090-929A-B4C3C97BC938}" v="3412" dt="2018-09-09T11:57:28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9DBEC2E6-F0C0-4090-929A-B4C3C97BC938}"/>
    <pc:docChg chg="undo custSel addSld modSld sldOrd">
      <pc:chgData name="Leaf Huang" userId="2b19acc49884122e" providerId="LiveId" clId="{9DBEC2E6-F0C0-4090-929A-B4C3C97BC938}" dt="2018-09-09T11:57:28.717" v="3411"/>
      <pc:docMkLst>
        <pc:docMk/>
      </pc:docMkLst>
      <pc:sldChg chg="modSp">
        <pc:chgData name="Leaf Huang" userId="2b19acc49884122e" providerId="LiveId" clId="{9DBEC2E6-F0C0-4090-929A-B4C3C97BC938}" dt="2018-09-04T20:17:47.003" v="78" actId="20577"/>
        <pc:sldMkLst>
          <pc:docMk/>
          <pc:sldMk cId="1815314277" sldId="257"/>
        </pc:sldMkLst>
        <pc:spChg chg="mod">
          <ac:chgData name="Leaf Huang" userId="2b19acc49884122e" providerId="LiveId" clId="{9DBEC2E6-F0C0-4090-929A-B4C3C97BC938}" dt="2018-09-04T20:17:47.003" v="78" actId="20577"/>
          <ac:spMkLst>
            <pc:docMk/>
            <pc:sldMk cId="1815314277" sldId="257"/>
            <ac:spMk id="2" creationId="{0EB561D6-61FB-4740-8EF6-51B7803C2B07}"/>
          </ac:spMkLst>
        </pc:spChg>
      </pc:sldChg>
      <pc:sldChg chg="modSp">
        <pc:chgData name="Leaf Huang" userId="2b19acc49884122e" providerId="LiveId" clId="{9DBEC2E6-F0C0-4090-929A-B4C3C97BC938}" dt="2018-09-05T02:34:23.815" v="2450"/>
        <pc:sldMkLst>
          <pc:docMk/>
          <pc:sldMk cId="2581625784" sldId="259"/>
        </pc:sldMkLst>
        <pc:spChg chg="mod">
          <ac:chgData name="Leaf Huang" userId="2b19acc49884122e" providerId="LiveId" clId="{9DBEC2E6-F0C0-4090-929A-B4C3C97BC938}" dt="2018-09-05T02:34:23.815" v="2450"/>
          <ac:spMkLst>
            <pc:docMk/>
            <pc:sldMk cId="2581625784" sldId="259"/>
            <ac:spMk id="3" creationId="{116C4B04-A079-442E-AF39-A2B1C1B8FC0A}"/>
          </ac:spMkLst>
        </pc:spChg>
      </pc:sldChg>
      <pc:sldChg chg="modSp add modAnim">
        <pc:chgData name="Leaf Huang" userId="2b19acc49884122e" providerId="LiveId" clId="{9DBEC2E6-F0C0-4090-929A-B4C3C97BC938}" dt="2018-09-05T01:11:57.123" v="919"/>
        <pc:sldMkLst>
          <pc:docMk/>
          <pc:sldMk cId="2357432258" sldId="260"/>
        </pc:sldMkLst>
        <pc:spChg chg="mod">
          <ac:chgData name="Leaf Huang" userId="2b19acc49884122e" providerId="LiveId" clId="{9DBEC2E6-F0C0-4090-929A-B4C3C97BC938}" dt="2018-09-04T20:13:10.045" v="51" actId="1076"/>
          <ac:spMkLst>
            <pc:docMk/>
            <pc:sldMk cId="2357432258" sldId="260"/>
            <ac:spMk id="2" creationId="{EFCA1FC2-B5E0-40D5-8D02-276CB558DBFA}"/>
          </ac:spMkLst>
        </pc:spChg>
        <pc:spChg chg="mod">
          <ac:chgData name="Leaf Huang" userId="2b19acc49884122e" providerId="LiveId" clId="{9DBEC2E6-F0C0-4090-929A-B4C3C97BC938}" dt="2018-09-05T01:11:20.331" v="918" actId="14100"/>
          <ac:spMkLst>
            <pc:docMk/>
            <pc:sldMk cId="2357432258" sldId="260"/>
            <ac:spMk id="3" creationId="{7617C205-6D2C-45E4-813D-D091F2EE08C8}"/>
          </ac:spMkLst>
        </pc:spChg>
      </pc:sldChg>
      <pc:sldChg chg="modSp add modAnim">
        <pc:chgData name="Leaf Huang" userId="2b19acc49884122e" providerId="LiveId" clId="{9DBEC2E6-F0C0-4090-929A-B4C3C97BC938}" dt="2018-09-09T00:28:40.595" v="2851"/>
        <pc:sldMkLst>
          <pc:docMk/>
          <pc:sldMk cId="1461653704" sldId="261"/>
        </pc:sldMkLst>
        <pc:spChg chg="mod">
          <ac:chgData name="Leaf Huang" userId="2b19acc49884122e" providerId="LiveId" clId="{9DBEC2E6-F0C0-4090-929A-B4C3C97BC938}" dt="2018-09-04T20:13:47.328" v="57" actId="1076"/>
          <ac:spMkLst>
            <pc:docMk/>
            <pc:sldMk cId="1461653704" sldId="261"/>
            <ac:spMk id="2" creationId="{D5F695EB-82C3-4B35-91D6-28EF50F2CEAA}"/>
          </ac:spMkLst>
        </pc:spChg>
        <pc:spChg chg="mod">
          <ac:chgData name="Leaf Huang" userId="2b19acc49884122e" providerId="LiveId" clId="{9DBEC2E6-F0C0-4090-929A-B4C3C97BC938}" dt="2018-09-09T00:28:40.595" v="2851"/>
          <ac:spMkLst>
            <pc:docMk/>
            <pc:sldMk cId="1461653704" sldId="261"/>
            <ac:spMk id="3" creationId="{91222BA3-28F6-4F44-8973-C76C553FF271}"/>
          </ac:spMkLst>
        </pc:spChg>
      </pc:sldChg>
      <pc:sldChg chg="modSp add modAnim">
        <pc:chgData name="Leaf Huang" userId="2b19acc49884122e" providerId="LiveId" clId="{9DBEC2E6-F0C0-4090-929A-B4C3C97BC938}" dt="2018-09-05T02:05:36.651" v="1850"/>
        <pc:sldMkLst>
          <pc:docMk/>
          <pc:sldMk cId="4225831102" sldId="262"/>
        </pc:sldMkLst>
        <pc:spChg chg="mod">
          <ac:chgData name="Leaf Huang" userId="2b19acc49884122e" providerId="LiveId" clId="{9DBEC2E6-F0C0-4090-929A-B4C3C97BC938}" dt="2018-09-04T20:15:30.514" v="67" actId="1076"/>
          <ac:spMkLst>
            <pc:docMk/>
            <pc:sldMk cId="4225831102" sldId="262"/>
            <ac:spMk id="2" creationId="{696B5E6D-C4DD-4097-9DDC-C91DE733A201}"/>
          </ac:spMkLst>
        </pc:spChg>
        <pc:spChg chg="mod">
          <ac:chgData name="Leaf Huang" userId="2b19acc49884122e" providerId="LiveId" clId="{9DBEC2E6-F0C0-4090-929A-B4C3C97BC938}" dt="2018-09-05T02:05:22.521" v="1849"/>
          <ac:spMkLst>
            <pc:docMk/>
            <pc:sldMk cId="4225831102" sldId="262"/>
            <ac:spMk id="3" creationId="{F9D08925-38A4-410E-92FA-A7AE04157AF6}"/>
          </ac:spMkLst>
        </pc:spChg>
      </pc:sldChg>
      <pc:sldChg chg="modSp add modAnim">
        <pc:chgData name="Leaf Huang" userId="2b19acc49884122e" providerId="LiveId" clId="{9DBEC2E6-F0C0-4090-929A-B4C3C97BC938}" dt="2018-09-09T01:27:47.902" v="3307"/>
        <pc:sldMkLst>
          <pc:docMk/>
          <pc:sldMk cId="4011676208" sldId="263"/>
        </pc:sldMkLst>
        <pc:spChg chg="mod">
          <ac:chgData name="Leaf Huang" userId="2b19acc49884122e" providerId="LiveId" clId="{9DBEC2E6-F0C0-4090-929A-B4C3C97BC938}" dt="2018-09-04T20:16:12.366" v="73" actId="1076"/>
          <ac:spMkLst>
            <pc:docMk/>
            <pc:sldMk cId="4011676208" sldId="263"/>
            <ac:spMk id="2" creationId="{52F2919D-9C02-4264-A306-7F5FBFBA6EF8}"/>
          </ac:spMkLst>
        </pc:spChg>
        <pc:spChg chg="mod">
          <ac:chgData name="Leaf Huang" userId="2b19acc49884122e" providerId="LiveId" clId="{9DBEC2E6-F0C0-4090-929A-B4C3C97BC938}" dt="2018-09-09T01:27:47.902" v="3307"/>
          <ac:spMkLst>
            <pc:docMk/>
            <pc:sldMk cId="4011676208" sldId="263"/>
            <ac:spMk id="3" creationId="{EDBBB877-2AD4-4737-9650-32A29BB5B90B}"/>
          </ac:spMkLst>
        </pc:spChg>
      </pc:sldChg>
      <pc:sldChg chg="modSp add modAnim">
        <pc:chgData name="Leaf Huang" userId="2b19acc49884122e" providerId="LiveId" clId="{9DBEC2E6-F0C0-4090-929A-B4C3C97BC938}" dt="2018-09-05T10:32:10.775" v="2553"/>
        <pc:sldMkLst>
          <pc:docMk/>
          <pc:sldMk cId="2980381069" sldId="264"/>
        </pc:sldMkLst>
        <pc:spChg chg="mod">
          <ac:chgData name="Leaf Huang" userId="2b19acc49884122e" providerId="LiveId" clId="{9DBEC2E6-F0C0-4090-929A-B4C3C97BC938}" dt="2018-09-04T20:19:14.870" v="107" actId="1076"/>
          <ac:spMkLst>
            <pc:docMk/>
            <pc:sldMk cId="2980381069" sldId="264"/>
            <ac:spMk id="2" creationId="{BA8F19A9-1003-4E3A-9B6C-DC61F812E560}"/>
          </ac:spMkLst>
        </pc:spChg>
        <pc:spChg chg="mod">
          <ac:chgData name="Leaf Huang" userId="2b19acc49884122e" providerId="LiveId" clId="{9DBEC2E6-F0C0-4090-929A-B4C3C97BC938}" dt="2018-09-05T10:32:10.775" v="2553"/>
          <ac:spMkLst>
            <pc:docMk/>
            <pc:sldMk cId="2980381069" sldId="264"/>
            <ac:spMk id="3" creationId="{07D52BA6-7216-448C-9D97-2798CB7EB465}"/>
          </ac:spMkLst>
        </pc:spChg>
      </pc:sldChg>
      <pc:sldChg chg="modSp add modAnim">
        <pc:chgData name="Leaf Huang" userId="2b19acc49884122e" providerId="LiveId" clId="{9DBEC2E6-F0C0-4090-929A-B4C3C97BC938}" dt="2018-09-04T21:53:32.502" v="638"/>
        <pc:sldMkLst>
          <pc:docMk/>
          <pc:sldMk cId="3956894482" sldId="265"/>
        </pc:sldMkLst>
        <pc:spChg chg="mod">
          <ac:chgData name="Leaf Huang" userId="2b19acc49884122e" providerId="LiveId" clId="{9DBEC2E6-F0C0-4090-929A-B4C3C97BC938}" dt="2018-09-04T21:00:52.820" v="351" actId="1076"/>
          <ac:spMkLst>
            <pc:docMk/>
            <pc:sldMk cId="3956894482" sldId="265"/>
            <ac:spMk id="2" creationId="{7615C88E-D321-4403-B8AA-593EE21FD06A}"/>
          </ac:spMkLst>
        </pc:spChg>
        <pc:spChg chg="mod">
          <ac:chgData name="Leaf Huang" userId="2b19acc49884122e" providerId="LiveId" clId="{9DBEC2E6-F0C0-4090-929A-B4C3C97BC938}" dt="2018-09-04T21:53:00.757" v="637"/>
          <ac:spMkLst>
            <pc:docMk/>
            <pc:sldMk cId="3956894482" sldId="265"/>
            <ac:spMk id="3" creationId="{75DF8D6F-6823-4441-B7FD-C01D79977E6A}"/>
          </ac:spMkLst>
        </pc:spChg>
      </pc:sldChg>
      <pc:sldChg chg="modSp add ord modAnim">
        <pc:chgData name="Leaf Huang" userId="2b19acc49884122e" providerId="LiveId" clId="{9DBEC2E6-F0C0-4090-929A-B4C3C97BC938}" dt="2018-09-05T02:32:14.880" v="2446"/>
        <pc:sldMkLst>
          <pc:docMk/>
          <pc:sldMk cId="543271757" sldId="266"/>
        </pc:sldMkLst>
        <pc:spChg chg="mod">
          <ac:chgData name="Leaf Huang" userId="2b19acc49884122e" providerId="LiveId" clId="{9DBEC2E6-F0C0-4090-929A-B4C3C97BC938}" dt="2018-09-05T01:18:49.152" v="958" actId="1076"/>
          <ac:spMkLst>
            <pc:docMk/>
            <pc:sldMk cId="543271757" sldId="266"/>
            <ac:spMk id="2" creationId="{AC683A00-3283-426F-9E50-E6B891B198CA}"/>
          </ac:spMkLst>
        </pc:spChg>
        <pc:spChg chg="mod">
          <ac:chgData name="Leaf Huang" userId="2b19acc49884122e" providerId="LiveId" clId="{9DBEC2E6-F0C0-4090-929A-B4C3C97BC938}" dt="2018-09-05T02:32:14.880" v="2446"/>
          <ac:spMkLst>
            <pc:docMk/>
            <pc:sldMk cId="543271757" sldId="266"/>
            <ac:spMk id="3" creationId="{8ADE6EC3-899B-434E-9906-DCC6F74F1030}"/>
          </ac:spMkLst>
        </pc:spChg>
      </pc:sldChg>
      <pc:sldChg chg="modSp add modAnim">
        <pc:chgData name="Leaf Huang" userId="2b19acc49884122e" providerId="LiveId" clId="{9DBEC2E6-F0C0-4090-929A-B4C3C97BC938}" dt="2018-09-09T00:01:06.113" v="2796"/>
        <pc:sldMkLst>
          <pc:docMk/>
          <pc:sldMk cId="3789436225" sldId="267"/>
        </pc:sldMkLst>
        <pc:spChg chg="mod">
          <ac:chgData name="Leaf Huang" userId="2b19acc49884122e" providerId="LiveId" clId="{9DBEC2E6-F0C0-4090-929A-B4C3C97BC938}" dt="2018-09-05T01:31:15.738" v="1131" actId="1076"/>
          <ac:spMkLst>
            <pc:docMk/>
            <pc:sldMk cId="3789436225" sldId="267"/>
            <ac:spMk id="2" creationId="{D17B9611-038A-4C4E-A1D0-CA23F6F01323}"/>
          </ac:spMkLst>
        </pc:spChg>
        <pc:spChg chg="mod">
          <ac:chgData name="Leaf Huang" userId="2b19acc49884122e" providerId="LiveId" clId="{9DBEC2E6-F0C0-4090-929A-B4C3C97BC938}" dt="2018-09-05T01:35:20.633" v="1238"/>
          <ac:spMkLst>
            <pc:docMk/>
            <pc:sldMk cId="3789436225" sldId="267"/>
            <ac:spMk id="3" creationId="{1EF2A3E2-8450-423D-92F0-3B8E224321B4}"/>
          </ac:spMkLst>
        </pc:spChg>
      </pc:sldChg>
      <pc:sldChg chg="modSp add modAnim">
        <pc:chgData name="Leaf Huang" userId="2b19acc49884122e" providerId="LiveId" clId="{9DBEC2E6-F0C0-4090-929A-B4C3C97BC938}" dt="2018-09-09T11:57:28.717" v="3411"/>
        <pc:sldMkLst>
          <pc:docMk/>
          <pc:sldMk cId="2619190315" sldId="268"/>
        </pc:sldMkLst>
        <pc:spChg chg="mod">
          <ac:chgData name="Leaf Huang" userId="2b19acc49884122e" providerId="LiveId" clId="{9DBEC2E6-F0C0-4090-929A-B4C3C97BC938}" dt="2018-09-05T01:36:01.878" v="1243" actId="1076"/>
          <ac:spMkLst>
            <pc:docMk/>
            <pc:sldMk cId="2619190315" sldId="268"/>
            <ac:spMk id="2" creationId="{B4DC24BB-ADEB-4536-B495-E43C355B7BC8}"/>
          </ac:spMkLst>
        </pc:spChg>
        <pc:spChg chg="mod">
          <ac:chgData name="Leaf Huang" userId="2b19acc49884122e" providerId="LiveId" clId="{9DBEC2E6-F0C0-4090-929A-B4C3C97BC938}" dt="2018-09-09T11:57:28.717" v="3411"/>
          <ac:spMkLst>
            <pc:docMk/>
            <pc:sldMk cId="2619190315" sldId="268"/>
            <ac:spMk id="3" creationId="{79B438D5-EA83-42D1-88B5-E36E65B0053D}"/>
          </ac:spMkLst>
        </pc:spChg>
      </pc:sldChg>
      <pc:sldChg chg="modSp add modAnim">
        <pc:chgData name="Leaf Huang" userId="2b19acc49884122e" providerId="LiveId" clId="{9DBEC2E6-F0C0-4090-929A-B4C3C97BC938}" dt="2018-09-09T01:23:49.813" v="3269" actId="1035"/>
        <pc:sldMkLst>
          <pc:docMk/>
          <pc:sldMk cId="3211385012" sldId="269"/>
        </pc:sldMkLst>
        <pc:spChg chg="mod">
          <ac:chgData name="Leaf Huang" userId="2b19acc49884122e" providerId="LiveId" clId="{9DBEC2E6-F0C0-4090-929A-B4C3C97BC938}" dt="2018-09-05T01:36:44.765" v="1249" actId="1076"/>
          <ac:spMkLst>
            <pc:docMk/>
            <pc:sldMk cId="3211385012" sldId="269"/>
            <ac:spMk id="2" creationId="{A0A76625-F6E6-4367-9711-77C96F671986}"/>
          </ac:spMkLst>
        </pc:spChg>
        <pc:spChg chg="mod">
          <ac:chgData name="Leaf Huang" userId="2b19acc49884122e" providerId="LiveId" clId="{9DBEC2E6-F0C0-4090-929A-B4C3C97BC938}" dt="2018-09-09T01:23:49.813" v="3269" actId="1035"/>
          <ac:spMkLst>
            <pc:docMk/>
            <pc:sldMk cId="3211385012" sldId="269"/>
            <ac:spMk id="3" creationId="{504F151B-E489-4F8B-95EE-151FE579672A}"/>
          </ac:spMkLst>
        </pc:spChg>
      </pc:sldChg>
      <pc:sldChg chg="modSp add modAnim">
        <pc:chgData name="Leaf Huang" userId="2b19acc49884122e" providerId="LiveId" clId="{9DBEC2E6-F0C0-4090-929A-B4C3C97BC938}" dt="2018-09-09T01:05:58.446" v="3145"/>
        <pc:sldMkLst>
          <pc:docMk/>
          <pc:sldMk cId="2320142327" sldId="270"/>
        </pc:sldMkLst>
        <pc:spChg chg="mod">
          <ac:chgData name="Leaf Huang" userId="2b19acc49884122e" providerId="LiveId" clId="{9DBEC2E6-F0C0-4090-929A-B4C3C97BC938}" dt="2018-09-05T01:38:22.542" v="1267" actId="1076"/>
          <ac:spMkLst>
            <pc:docMk/>
            <pc:sldMk cId="2320142327" sldId="270"/>
            <ac:spMk id="2" creationId="{1E1980BA-F7C7-4BFE-9FBB-95135E65AABF}"/>
          </ac:spMkLst>
        </pc:spChg>
        <pc:spChg chg="mod">
          <ac:chgData name="Leaf Huang" userId="2b19acc49884122e" providerId="LiveId" clId="{9DBEC2E6-F0C0-4090-929A-B4C3C97BC938}" dt="2018-09-09T00:26:45.879" v="2818"/>
          <ac:spMkLst>
            <pc:docMk/>
            <pc:sldMk cId="2320142327" sldId="270"/>
            <ac:spMk id="3" creationId="{CB7AD064-356D-4150-A0E4-D646A6498BD7}"/>
          </ac:spMkLst>
        </pc:spChg>
      </pc:sldChg>
      <pc:sldChg chg="modSp add modAnim">
        <pc:chgData name="Leaf Huang" userId="2b19acc49884122e" providerId="LiveId" clId="{9DBEC2E6-F0C0-4090-929A-B4C3C97BC938}" dt="2018-09-09T01:07:27.033" v="3148" actId="20577"/>
        <pc:sldMkLst>
          <pc:docMk/>
          <pc:sldMk cId="53932551" sldId="271"/>
        </pc:sldMkLst>
        <pc:spChg chg="mod">
          <ac:chgData name="Leaf Huang" userId="2b19acc49884122e" providerId="LiveId" clId="{9DBEC2E6-F0C0-4090-929A-B4C3C97BC938}" dt="2018-09-05T01:52:37.354" v="1510" actId="1076"/>
          <ac:spMkLst>
            <pc:docMk/>
            <pc:sldMk cId="53932551" sldId="271"/>
            <ac:spMk id="2" creationId="{D4E0F92C-4096-46F9-AD35-07A6857A9A83}"/>
          </ac:spMkLst>
        </pc:spChg>
        <pc:spChg chg="mod">
          <ac:chgData name="Leaf Huang" userId="2b19acc49884122e" providerId="LiveId" clId="{9DBEC2E6-F0C0-4090-929A-B4C3C97BC938}" dt="2018-09-09T01:07:27.033" v="3148" actId="20577"/>
          <ac:spMkLst>
            <pc:docMk/>
            <pc:sldMk cId="53932551" sldId="271"/>
            <ac:spMk id="3" creationId="{CFFD67A8-1A9E-4026-84EC-B928CF10E46B}"/>
          </ac:spMkLst>
        </pc:spChg>
      </pc:sldChg>
      <pc:sldChg chg="modSp add modAnim">
        <pc:chgData name="Leaf Huang" userId="2b19acc49884122e" providerId="LiveId" clId="{9DBEC2E6-F0C0-4090-929A-B4C3C97BC938}" dt="2018-09-05T10:49:15.312" v="2795"/>
        <pc:sldMkLst>
          <pc:docMk/>
          <pc:sldMk cId="3615614165" sldId="272"/>
        </pc:sldMkLst>
        <pc:spChg chg="mod">
          <ac:chgData name="Leaf Huang" userId="2b19acc49884122e" providerId="LiveId" clId="{9DBEC2E6-F0C0-4090-929A-B4C3C97BC938}" dt="2018-09-05T10:33:05.892" v="2578" actId="1076"/>
          <ac:spMkLst>
            <pc:docMk/>
            <pc:sldMk cId="3615614165" sldId="272"/>
            <ac:spMk id="2" creationId="{9AD21175-19AF-4661-9DBB-3EB53C3486DB}"/>
          </ac:spMkLst>
        </pc:spChg>
        <pc:spChg chg="mod">
          <ac:chgData name="Leaf Huang" userId="2b19acc49884122e" providerId="LiveId" clId="{9DBEC2E6-F0C0-4090-929A-B4C3C97BC938}" dt="2018-09-05T10:46:36.615" v="2794" actId="14100"/>
          <ac:spMkLst>
            <pc:docMk/>
            <pc:sldMk cId="3615614165" sldId="272"/>
            <ac:spMk id="3" creationId="{724F99C7-5120-412C-895E-FD16E8EAEC68}"/>
          </ac:spMkLst>
        </pc:spChg>
      </pc:sldChg>
      <pc:sldChg chg="modSp add modAnim">
        <pc:chgData name="Leaf Huang" userId="2b19acc49884122e" providerId="LiveId" clId="{9DBEC2E6-F0C0-4090-929A-B4C3C97BC938}" dt="2018-09-09T01:05:36.017" v="3144"/>
        <pc:sldMkLst>
          <pc:docMk/>
          <pc:sldMk cId="1238340165" sldId="273"/>
        </pc:sldMkLst>
        <pc:spChg chg="mod">
          <ac:chgData name="Leaf Huang" userId="2b19acc49884122e" providerId="LiveId" clId="{9DBEC2E6-F0C0-4090-929A-B4C3C97BC938}" dt="2018-09-09T00:34:23.401" v="2879" actId="1076"/>
          <ac:spMkLst>
            <pc:docMk/>
            <pc:sldMk cId="1238340165" sldId="273"/>
            <ac:spMk id="2" creationId="{3BD15254-FE5B-4A3F-B43E-C7190FE688A6}"/>
          </ac:spMkLst>
        </pc:spChg>
        <pc:spChg chg="mod">
          <ac:chgData name="Leaf Huang" userId="2b19acc49884122e" providerId="LiveId" clId="{9DBEC2E6-F0C0-4090-929A-B4C3C97BC938}" dt="2018-09-09T01:05:22.749" v="3143"/>
          <ac:spMkLst>
            <pc:docMk/>
            <pc:sldMk cId="1238340165" sldId="273"/>
            <ac:spMk id="3" creationId="{1BB7FE37-7932-450F-AE5D-6863230E6FA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3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3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5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2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0CC8-F3F2-4883-AD65-5B9D1877BD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1F4EE-9FB8-43AC-9A48-F2840CB6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4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0C48D-A1BF-4AA3-92D3-D86EE78C3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47080"/>
          </a:xfrm>
        </p:spPr>
        <p:txBody>
          <a:bodyPr/>
          <a:lstStyle/>
          <a:p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变为无用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97FE3-EF4B-4E86-80AC-6C9660DC6E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025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76625-F6E6-4367-9711-77C96F67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9510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随从别神，事奉敬拜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F151B-E489-4F8B-95EE-151FE579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525"/>
            <a:ext cx="7886700" cy="496231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除了我以外，你不可有别的神。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拜偶像，是神的大忌。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今天的偶像是无形的。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金钱，事业，名誉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任何人或者事务，站在我们与神之间，妨碍我们敬拜神的，都是偶像。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学区房。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13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5254-FE5B-4A3F-B43E-C7190FE6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899567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变为无用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7FE37-7932-450F-AE5D-6863230E6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525"/>
            <a:ext cx="7886700" cy="511243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顽梗，拜偶像，就变为无用。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完全违背了神的本意。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神要使用我们，我们却变为无用。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你们是世上的盐。你们是世上的光。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一点盐，一锅水都变咸了。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一点光，一屋子都照亮了。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在世上有正面的影响。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4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80BA-F7C7-4BFE-9FBB-95135E65A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78"/>
            <a:ext cx="7886700" cy="89046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第二句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AD064-356D-4150-A0E4-D646A6498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7272"/>
            <a:ext cx="7886700" cy="5089691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腰带怎样紧贴人腰，照样，我也使以色列全家和犹大全家紧贴我，好叫他们属我为子民，使我得名声，得颂赞，得荣耀；他们却不肯听。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v11</a:t>
            </a:r>
          </a:p>
          <a:p>
            <a:pPr lvl="0"/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4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695EB-82C3-4B35-91D6-28EF50F2C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749"/>
            <a:ext cx="7886700" cy="964053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紧贴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着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22BA3-28F6-4F44-8973-C76C553FF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7777"/>
            <a:ext cx="7886700" cy="4989186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腰带怎样紧贴人腰，照样，我也使以色列全家和犹大全家紧贴我。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以色列和犹大全家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蒙神拣选。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信主后，我们有机会，也有权利，与主亲近，紧贴主的腰。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主巴不得我们紧贴着祂。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好叫他们属我为子民。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我们也在他里面得了基业。弗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165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F92C-4096-46F9-AD35-07A6857A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031"/>
            <a:ext cx="7886700" cy="8540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神拯救我们唯一的目的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D67A8-1A9E-4026-84EC-B928CF10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6370"/>
            <a:ext cx="7886700" cy="508059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使我得名声，得颂赞，得荣耀。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得名声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，吸引众人到神面前。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得颂赞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，万民归主。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人得恩典，主得荣耀。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9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5E6D-C4DD-4097-9DDC-C91DE733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322"/>
            <a:ext cx="7886700" cy="10111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他们却不肯听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08925-38A4-410E-92FA-A7AE04157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7204"/>
            <a:ext cx="7886700" cy="4979759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两句话有一个共同点。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这恶民不肯听我的话。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他们却不肯听。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听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的话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，是紧贴神的开始。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读经，祷告，明白神的心意。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听话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，是照着去做的意思。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kern="0" dirty="0">
                <a:solidFill>
                  <a:srgbClr val="000000"/>
                </a:solidFill>
                <a:latin typeface="Arial"/>
                <a:ea typeface="宋体" panose="02010600030101010101" pitchFamily="2" charset="-122"/>
                <a:cs typeface="Arial"/>
              </a:rPr>
              <a:t>人若爱我，就必遵守我的道。</a:t>
            </a:r>
            <a:r>
              <a:rPr lang="zh-CN" altLang="en-US" sz="3200" b="1" kern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约</a:t>
            </a:r>
            <a:r>
              <a:rPr lang="en-US" altLang="zh-CN" sz="3200" b="1" kern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14:23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583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2919D-9C02-4264-A306-7F5FBFBA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750"/>
            <a:ext cx="7886700" cy="97348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骄傲与大骄傲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BB877-2AD4-4737-9650-32A29BB5B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5510"/>
            <a:ext cx="7886700" cy="502145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我必照样败坏犹大的骄傲和耶路撒冷的大骄傲。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其时，北国已灭，只剩南国犹大。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犹大骄傲。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耶路撒冷是国都，更骄傲，是大骄傲。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南国的王骄傲，从西希家王开始。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骄傲是离开神的主要原因。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我骄傲的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经历。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F19A9-1003-4E3A-9B6C-DC61F812E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322"/>
            <a:ext cx="7886700" cy="93577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先知的顺服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2BA6-7216-448C-9D97-2798CB7EB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0070"/>
            <a:ext cx="7886700" cy="502689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伯拉河，就是幼发拉底河。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最近的地方，离耶路撒冷也有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英里。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走路单程也要一个月。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耶律米来回走了两趟。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毫无怨言。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我们顺服吗？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1175-19AF-4661-9DBB-3EB53C34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679"/>
            <a:ext cx="7886700" cy="93596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F99C7-5120-412C-895E-FD16E8EA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96370"/>
            <a:ext cx="8046777" cy="508059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我们顽梗，拜偶像吗？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我们离神远吗？我们这条腰带烂了吗？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我们有用吗？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Cary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植堂，我们有负担吗？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561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B561D6-61FB-4740-8EF6-51B7803C2B07}"/>
              </a:ext>
            </a:extLst>
          </p:cNvPr>
          <p:cNvSpPr txBox="1"/>
          <p:nvPr/>
        </p:nvSpPr>
        <p:spPr>
          <a:xfrm>
            <a:off x="499621" y="424206"/>
            <a:ext cx="82484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耶和华对我如此说：「你去买一根麻布带子束腰，不可放在水中。」 我就照著耶和华的话，买了一根带子束腰。耶和华的话第二次临到我说：「要拿著你所买的腰带，就是你腰上的带子，起来往伯拉河去，将腰带藏在那里的磐石穴中。」 我就去，照著耶和华所吩咐我的，将腰带藏在伯拉河边。过了多日，耶和华对我说：「你起来往伯拉河去，将我吩咐你藏在那里的腰带取出来。」 </a:t>
            </a:r>
          </a:p>
        </p:txBody>
      </p:sp>
    </p:spTree>
    <p:extLst>
      <p:ext uri="{BB962C8B-B14F-4D97-AF65-F5344CB8AC3E}">
        <p14:creationId xmlns:p14="http://schemas.microsoft.com/office/powerpoint/2010/main" val="181531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AF2A71-C2A7-4FCE-A2EC-9503404C54D8}"/>
              </a:ext>
            </a:extLst>
          </p:cNvPr>
          <p:cNvSpPr txBox="1"/>
          <p:nvPr/>
        </p:nvSpPr>
        <p:spPr>
          <a:xfrm>
            <a:off x="386499" y="311085"/>
            <a:ext cx="86066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我就往伯拉河去，将腰带从我所藏的地方刨出来，见腰带已经变坏，毫无用了。 耶和华的话临到我说：「耶和华如此说：我必照样败坏犹大的骄傲和耶路撒冷的大骄傲。 这恶民不肯听我的话，按自己顽梗的心而行，随从别神，事奉敬拜，他们也必像这腰带变为无用。」 耶和华说：「腰带怎样紧贴人腰，照样，我也使以色列全家和犹大全家紧贴我，好叫他们属我为子民，使我得名声，得颂赞，得荣耀；他们却不肯听。」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4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26B4-E8F8-4933-9438-FB9FF402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323"/>
            <a:ext cx="7886700" cy="103946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C4B04-A079-442E-AF39-A2B1C1B8F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765"/>
            <a:ext cx="7886700" cy="492319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一根腰带。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变为无用。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紧贴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着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他们却不肯听。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骄傲与大骄傲。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162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C88E-D321-4403-B8AA-593EE21FD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749"/>
            <a:ext cx="7886700" cy="89806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先知耶律米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8D6F-6823-4441-B7FD-C01D79977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3509"/>
            <a:ext cx="7886700" cy="508345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南国的先知 （约公元前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600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历经南国最后的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个王。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经历了南国的灭亡。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哭泣的先知。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除了耶律米书，耶律米哀歌外，还写了列王纪上下。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689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1FC2-B5E0-40D5-8D02-276CB558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177"/>
            <a:ext cx="7886700" cy="99233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一根腰带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C205-6D2C-45E4-813D-D091F2EE0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06631"/>
            <a:ext cx="8010383" cy="497033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主要耶律米买一根麻布做的腰带束腰。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主要耶律米把腰带埋在伯拉河边的磐石穴中。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过了一段时间。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主要耶律米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再到伯拉河边，把腰带取出来。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耶律米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发现腰带已经烂了，毫无用处。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743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83A00-3283-426F-9E50-E6B891B19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268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上帝的实体教学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E6EC3-899B-434E-9906-DCC6F74F1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1821"/>
            <a:ext cx="7886700" cy="508514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腰带比喻犹大和耶路撒冷。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烂掉了，变为无用。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主藉着腰带的比喻，告诉犹太人两句话。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327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9611-038A-4C4E-A1D0-CA23F6F0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623"/>
            <a:ext cx="7886700" cy="9268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第一句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2A3E2-8450-423D-92F0-3B8E2243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4567"/>
            <a:ext cx="7886700" cy="506239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这恶民不肯听我的话，按自己顽梗的心而行，随从别神，事奉敬拜，他们也必像这腰带变为无用。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v10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离开主人的腰带，必定腐烂。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因为这恶民做了两件事。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按自己顽梗的心而行。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随从别神，事奉敬拜。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943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24BB-ADEB-4536-B495-E43C355B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6780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按自己顽梗的心而行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438D5-EA83-42D1-88B5-E36E65B00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116"/>
            <a:ext cx="7886700" cy="505784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他们却说：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这是枉然。我们要照自己的计谋去行。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各人随自己顽梗的恶心做事。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照自己的计谋，不遵从神的法则去行，就是顽梗。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大卫干罪。太阳平西。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我怎能作此大恶，得罪神呢？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919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1156</TotalTime>
  <Words>1050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宋体</vt:lpstr>
      <vt:lpstr>宋体</vt:lpstr>
      <vt:lpstr>Arial</vt:lpstr>
      <vt:lpstr>Calibri</vt:lpstr>
      <vt:lpstr>Calibri Light</vt:lpstr>
      <vt:lpstr>Office Theme</vt:lpstr>
      <vt:lpstr>变为无用</vt:lpstr>
      <vt:lpstr>PowerPoint Presentation</vt:lpstr>
      <vt:lpstr>PowerPoint Presentation</vt:lpstr>
      <vt:lpstr>讲道大纲</vt:lpstr>
      <vt:lpstr>先知耶律米</vt:lpstr>
      <vt:lpstr>一根腰带</vt:lpstr>
      <vt:lpstr>上帝的实体教学</vt:lpstr>
      <vt:lpstr>第一句</vt:lpstr>
      <vt:lpstr>按自己顽梗的心而行</vt:lpstr>
      <vt:lpstr>随从别神，事奉敬拜</vt:lpstr>
      <vt:lpstr>变为无用</vt:lpstr>
      <vt:lpstr>第二句</vt:lpstr>
      <vt:lpstr>紧贴着我</vt:lpstr>
      <vt:lpstr>神拯救我们唯一的目的</vt:lpstr>
      <vt:lpstr>他们却不肯听</vt:lpstr>
      <vt:lpstr>骄傲与大骄傲</vt:lpstr>
      <vt:lpstr>先知的顺服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变为无用</dc:title>
  <dc:creator>Huang, Leaf</dc:creator>
  <cp:lastModifiedBy>Huang, Leaf</cp:lastModifiedBy>
  <cp:revision>2</cp:revision>
  <dcterms:created xsi:type="dcterms:W3CDTF">2018-09-04T17:36:41Z</dcterms:created>
  <dcterms:modified xsi:type="dcterms:W3CDTF">2018-09-09T11:57:37Z</dcterms:modified>
</cp:coreProperties>
</file>