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47"/>
  </p:notesMasterIdLst>
  <p:sldIdLst>
    <p:sldId id="893" r:id="rId5"/>
    <p:sldId id="844" r:id="rId6"/>
    <p:sldId id="868" r:id="rId7"/>
    <p:sldId id="898" r:id="rId8"/>
    <p:sldId id="884" r:id="rId9"/>
    <p:sldId id="617" r:id="rId10"/>
    <p:sldId id="841" r:id="rId11"/>
    <p:sldId id="842" r:id="rId12"/>
    <p:sldId id="899" r:id="rId13"/>
    <p:sldId id="900" r:id="rId14"/>
    <p:sldId id="901" r:id="rId15"/>
    <p:sldId id="902" r:id="rId16"/>
    <p:sldId id="903" r:id="rId17"/>
    <p:sldId id="904" r:id="rId18"/>
    <p:sldId id="905" r:id="rId19"/>
    <p:sldId id="906" r:id="rId20"/>
    <p:sldId id="907" r:id="rId21"/>
    <p:sldId id="909" r:id="rId22"/>
    <p:sldId id="910" r:id="rId23"/>
    <p:sldId id="911" r:id="rId24"/>
    <p:sldId id="912" r:id="rId25"/>
    <p:sldId id="913" r:id="rId26"/>
    <p:sldId id="894" r:id="rId27"/>
    <p:sldId id="895" r:id="rId28"/>
    <p:sldId id="914" r:id="rId29"/>
    <p:sldId id="916" r:id="rId30"/>
    <p:sldId id="917" r:id="rId31"/>
    <p:sldId id="915" r:id="rId32"/>
    <p:sldId id="918" r:id="rId33"/>
    <p:sldId id="919" r:id="rId34"/>
    <p:sldId id="920" r:id="rId35"/>
    <p:sldId id="921" r:id="rId36"/>
    <p:sldId id="922" r:id="rId37"/>
    <p:sldId id="923" r:id="rId38"/>
    <p:sldId id="924" r:id="rId39"/>
    <p:sldId id="925" r:id="rId40"/>
    <p:sldId id="896" r:id="rId41"/>
    <p:sldId id="897" r:id="rId42"/>
    <p:sldId id="926" r:id="rId43"/>
    <p:sldId id="927" r:id="rId44"/>
    <p:sldId id="928" r:id="rId45"/>
    <p:sldId id="89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0" d="100"/>
          <a:sy n="60" d="100"/>
        </p:scale>
        <p:origin x="-192" y="-5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8/4/2018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26B3E5-248B-4B21-9696-877E8917F91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8/4/2018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8/4/2018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8/4/2018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8/4/2018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8/4/2018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8/4/2018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8/4/2018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8/4/2018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dist"/>
            <a:r>
              <a:rPr lang="en-US" sz="7000" b="1" i="1" dirty="0" smtClean="0">
                <a:solidFill>
                  <a:prstClr val="black"/>
                </a:solidFill>
              </a:rPr>
              <a:t>The Lord is Able </a:t>
            </a:r>
            <a:r>
              <a:rPr lang="en-US" sz="7000" i="1" dirty="0" smtClean="0">
                <a:solidFill>
                  <a:prstClr val="black"/>
                </a:solidFill>
              </a:rPr>
              <a:t>–</a:t>
            </a:r>
            <a:r>
              <a:rPr lang="en-US" sz="7000" b="1" i="1" dirty="0" smtClean="0">
                <a:solidFill>
                  <a:prstClr val="black"/>
                </a:solidFill>
              </a:rPr>
              <a:t> </a:t>
            </a:r>
            <a:r>
              <a:rPr lang="en-US" sz="7000" i="1" dirty="0" smtClean="0">
                <a:solidFill>
                  <a:prstClr val="black"/>
                </a:solidFill>
              </a:rPr>
              <a:t>Yes/No? </a:t>
            </a:r>
          </a:p>
          <a:p>
            <a:pPr algn="dist"/>
            <a:r>
              <a:rPr lang="zh-CN" altLang="en-US" sz="7000" b="1" i="1" dirty="0" smtClean="0">
                <a:solidFill>
                  <a:prstClr val="black"/>
                </a:solidFill>
              </a:rPr>
              <a:t>主能夠 </a:t>
            </a:r>
            <a:r>
              <a:rPr lang="en-US" altLang="zh-CN" sz="7000" i="1" dirty="0" smtClean="0">
                <a:solidFill>
                  <a:prstClr val="black"/>
                </a:solidFill>
              </a:rPr>
              <a:t>– </a:t>
            </a:r>
            <a:r>
              <a:rPr lang="zh-CN" altLang="en-US" sz="7000" i="1" dirty="0" smtClean="0">
                <a:solidFill>
                  <a:prstClr val="black"/>
                </a:solidFill>
              </a:rPr>
              <a:t>是</a:t>
            </a:r>
            <a:r>
              <a:rPr lang="en-US" altLang="zh-CN" sz="7000" i="1" dirty="0" smtClean="0">
                <a:solidFill>
                  <a:prstClr val="black"/>
                </a:solidFill>
              </a:rPr>
              <a:t>/</a:t>
            </a:r>
            <a:r>
              <a:rPr lang="zh-CN" altLang="en-US" sz="7000" i="1" dirty="0" smtClean="0">
                <a:solidFill>
                  <a:prstClr val="black"/>
                </a:solidFill>
              </a:rPr>
              <a:t>否？</a:t>
            </a:r>
            <a:endParaRPr lang="en-US" sz="7000" i="1" dirty="0" smtClean="0">
              <a:solidFill>
                <a:prstClr val="black"/>
              </a:solidFill>
            </a:endParaRPr>
          </a:p>
        </p:txBody>
      </p:sp>
      <p:sp>
        <p:nvSpPr>
          <p:cNvPr id="3" name="TextBox 2"/>
          <p:cNvSpPr txBox="1"/>
          <p:nvPr/>
        </p:nvSpPr>
        <p:spPr>
          <a:xfrm>
            <a:off x="0" y="304800"/>
            <a:ext cx="9144000" cy="1754326"/>
          </a:xfrm>
          <a:prstGeom prst="rect">
            <a:avLst/>
          </a:prstGeom>
          <a:noFill/>
        </p:spPr>
        <p:txBody>
          <a:bodyPr wrap="square" rtlCol="0">
            <a:spAutoFit/>
          </a:bodyPr>
          <a:lstStyle/>
          <a:p>
            <a:pPr algn="ctr"/>
            <a:r>
              <a:rPr lang="en-US" sz="3600" dirty="0" smtClean="0">
                <a:solidFill>
                  <a:prstClr val="black">
                    <a:lumMod val="50000"/>
                    <a:lumOff val="50000"/>
                  </a:prstClr>
                </a:solidFill>
              </a:rPr>
              <a:t>Series: </a:t>
            </a:r>
            <a:r>
              <a:rPr lang="en-US" sz="3600" b="1" i="1" dirty="0" smtClean="0">
                <a:solidFill>
                  <a:prstClr val="black">
                    <a:lumMod val="50000"/>
                    <a:lumOff val="50000"/>
                  </a:prstClr>
                </a:solidFill>
              </a:rPr>
              <a:t>The Lord’s Favor Has Come</a:t>
            </a:r>
          </a:p>
          <a:p>
            <a:pPr algn="ctr"/>
            <a:endParaRPr lang="en-US" sz="3600" b="1" dirty="0" smtClean="0">
              <a:solidFill>
                <a:srgbClr val="8064A2">
                  <a:lumMod val="50000"/>
                </a:srgbClr>
              </a:solidFill>
            </a:endParaRPr>
          </a:p>
          <a:p>
            <a:pPr algn="ctr"/>
            <a:r>
              <a:rPr lang="en-US" sz="3600" b="1" dirty="0" err="1" smtClean="0">
                <a:solidFill>
                  <a:srgbClr val="8064A2">
                    <a:lumMod val="50000"/>
                  </a:srgbClr>
                </a:solidFill>
              </a:rPr>
              <a:t>Lk</a:t>
            </a:r>
            <a:r>
              <a:rPr lang="en-US" sz="3600" b="1" dirty="0" smtClean="0">
                <a:solidFill>
                  <a:srgbClr val="8064A2">
                    <a:lumMod val="50000"/>
                  </a:srgbClr>
                </a:solidFill>
              </a:rPr>
              <a:t> 1</a:t>
            </a:r>
            <a:endParaRPr lang="en-US" sz="3600" dirty="0">
              <a:solidFill>
                <a:prstClr val="black"/>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5170646"/>
          </a:xfrm>
          <a:prstGeom prst="rect">
            <a:avLst/>
          </a:prstGeom>
          <a:noFill/>
        </p:spPr>
        <p:txBody>
          <a:bodyPr wrap="square" rtlCol="0">
            <a:spAutoFit/>
          </a:bodyPr>
          <a:lstStyle/>
          <a:p>
            <a:r>
              <a:rPr lang="en-US" sz="3300" dirty="0" smtClean="0">
                <a:solidFill>
                  <a:schemeClr val="bg1"/>
                </a:solidFill>
              </a:rPr>
              <a:t>8 Once when Zechariah’s division was on duty and he was serving as priest before God, 9 he was chosen by lot, according to the custom of the priesthood, to go into the temple of the Lord and burn incense. 10 And when the time for the burning of incense came, all the assembled worshipers were praying outside. 11 Then an angel of the Lord appeared to him, standing at the right side of the altar of incense. 12 When Zechariah saw him, he was startled and was gripped with fear</a:t>
            </a:r>
            <a:r>
              <a:rPr lang="en-US" sz="3300" dirty="0" smtClean="0">
                <a:solidFill>
                  <a:schemeClr val="bg1"/>
                </a:solidFill>
              </a:rPr>
              <a:t>.</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1</a:t>
            </a:r>
            <a:endParaRPr lang="en-US" sz="3200" dirty="0">
              <a:solidFill>
                <a:prstClr val="white"/>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5170646"/>
          </a:xfrm>
          <a:prstGeom prst="rect">
            <a:avLst/>
          </a:prstGeom>
          <a:noFill/>
        </p:spPr>
        <p:txBody>
          <a:bodyPr wrap="square" rtlCol="0">
            <a:spAutoFit/>
          </a:bodyPr>
          <a:lstStyle/>
          <a:p>
            <a:r>
              <a:rPr lang="en-US" sz="3300" dirty="0" smtClean="0">
                <a:solidFill>
                  <a:schemeClr val="bg1"/>
                </a:solidFill>
              </a:rPr>
              <a:t>13 But the angel said to him: “Do not be afraid, Zechariah; your prayer has been heard. Your wife Elizabeth will bear you a son, and you are to call him John. 14 He will be a joy and delight to you, and many will rejoice because of his birth, 15 for he will be great in the sight of the Lord. He is never to take wine or other fermented drink, and he will be filled with the Holy Spirit even before he is born. 16 He will bring back many of the people of Israel to the Lord their God.</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1</a:t>
            </a:r>
            <a:endParaRPr lang="en-US" sz="3200" dirty="0">
              <a:solidFill>
                <a:prstClr val="white"/>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3647152"/>
          </a:xfrm>
          <a:prstGeom prst="rect">
            <a:avLst/>
          </a:prstGeom>
          <a:noFill/>
        </p:spPr>
        <p:txBody>
          <a:bodyPr wrap="square" rtlCol="0">
            <a:spAutoFit/>
          </a:bodyPr>
          <a:lstStyle/>
          <a:p>
            <a:r>
              <a:rPr lang="en-US" sz="3300" dirty="0" smtClean="0">
                <a:solidFill>
                  <a:schemeClr val="bg1"/>
                </a:solidFill>
              </a:rPr>
              <a:t>17 And he will go on before the Lord, in the spirit and power of Elijah, to turn the hearts of the parents to their children and the disobedient to the wisdom of the righteous—to make ready a people prepared for the Lord.” 18 Zechariah asked the angel, “How can I be sure of this? I am an old man and my wife is well along in years.” </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1</a:t>
            </a:r>
            <a:endParaRPr lang="en-US" sz="3200" dirty="0">
              <a:solidFill>
                <a:prstClr val="white"/>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3647152"/>
          </a:xfrm>
          <a:prstGeom prst="rect">
            <a:avLst/>
          </a:prstGeom>
          <a:noFill/>
        </p:spPr>
        <p:txBody>
          <a:bodyPr wrap="square" rtlCol="0">
            <a:spAutoFit/>
          </a:bodyPr>
          <a:lstStyle/>
          <a:p>
            <a:r>
              <a:rPr lang="en-US" sz="3300" dirty="0" smtClean="0">
                <a:solidFill>
                  <a:schemeClr val="bg1"/>
                </a:solidFill>
              </a:rPr>
              <a:t>19 The angel said to him, “I am Gabriel. I stand in the presence of God, and I have been sent to speak to you and to tell you this good news. 20 And now you will be silent and not able to speak until the day this happens, because you did not believe my words, which will come true at their appointed time.”</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1</a:t>
            </a:r>
            <a:endParaRPr lang="en-US" sz="3200" dirty="0">
              <a:solidFill>
                <a:prstClr val="white"/>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5170646"/>
          </a:xfrm>
          <a:prstGeom prst="rect">
            <a:avLst/>
          </a:prstGeom>
          <a:noFill/>
        </p:spPr>
        <p:txBody>
          <a:bodyPr wrap="square" rtlCol="0">
            <a:spAutoFit/>
          </a:bodyPr>
          <a:lstStyle/>
          <a:p>
            <a:r>
              <a:rPr lang="en-US" altLang="zh-TW" sz="3300" dirty="0" smtClean="0">
                <a:solidFill>
                  <a:schemeClr val="bg1"/>
                </a:solidFill>
              </a:rPr>
              <a:t>26 </a:t>
            </a:r>
            <a:r>
              <a:rPr lang="zh-TW" altLang="en-US" sz="3300" dirty="0" smtClean="0">
                <a:solidFill>
                  <a:schemeClr val="bg1"/>
                </a:solidFill>
              </a:rPr>
              <a:t>到 了 第 六 個 月 ， 天 使 加 百 列 奉 神 的 差 遣 往 加 利 利 的 一 座 城 去 ， 這 城 名 叫 拿 撒 勒 ，</a:t>
            </a:r>
            <a:r>
              <a:rPr lang="en-US" altLang="zh-TW" sz="3300" dirty="0" smtClean="0">
                <a:solidFill>
                  <a:schemeClr val="bg1"/>
                </a:solidFill>
              </a:rPr>
              <a:t>27 </a:t>
            </a:r>
            <a:r>
              <a:rPr lang="zh-TW" altLang="en-US" sz="3300" dirty="0" smtClean="0">
                <a:solidFill>
                  <a:schemeClr val="bg1"/>
                </a:solidFill>
              </a:rPr>
              <a:t>到 一 個 童 女 那 裡 ， 是 已 經 許 配 大 衛 家 的 一 個 人 ， 名 叫 約 瑟 。 童 女 的 名 字 叫 馬 利 亞 ；</a:t>
            </a:r>
            <a:r>
              <a:rPr lang="en-US" altLang="zh-TW" sz="3300" dirty="0" smtClean="0">
                <a:solidFill>
                  <a:schemeClr val="bg1"/>
                </a:solidFill>
              </a:rPr>
              <a:t>28 </a:t>
            </a:r>
            <a:r>
              <a:rPr lang="zh-TW" altLang="en-US" sz="3300" dirty="0" smtClean="0">
                <a:solidFill>
                  <a:schemeClr val="bg1"/>
                </a:solidFill>
              </a:rPr>
              <a:t>天 使 進 去 ， 對 他 說 ： 蒙 大 恩 的 女 子 ， 我 問 你 安 ， 主 和 你 同 在 了 ！</a:t>
            </a:r>
            <a:r>
              <a:rPr lang="en-US" altLang="zh-TW" sz="3300" dirty="0" smtClean="0">
                <a:solidFill>
                  <a:schemeClr val="bg1"/>
                </a:solidFill>
              </a:rPr>
              <a:t>29 </a:t>
            </a:r>
            <a:r>
              <a:rPr lang="zh-TW" altLang="en-US" sz="3300" dirty="0" smtClean="0">
                <a:solidFill>
                  <a:schemeClr val="bg1"/>
                </a:solidFill>
              </a:rPr>
              <a:t>馬 利 亞 因 這 話 就 很 驚 慌 ， 又 反 復 思 想 這 樣 問 安 是 甚 麼 意 思 </a:t>
            </a:r>
            <a:r>
              <a:rPr lang="zh-TW" altLang="en-US" sz="3300" dirty="0" smtClean="0">
                <a:solidFill>
                  <a:schemeClr val="bg1"/>
                </a:solidFill>
              </a:rPr>
              <a:t>。</a:t>
            </a:r>
            <a:r>
              <a:rPr lang="en-US" altLang="zh-TW" sz="3300" dirty="0" smtClean="0">
                <a:solidFill>
                  <a:schemeClr val="bg1"/>
                </a:solidFill>
              </a:rPr>
              <a:t> 30 </a:t>
            </a:r>
            <a:r>
              <a:rPr lang="zh-TW" altLang="en-US" sz="3300" dirty="0" smtClean="0">
                <a:solidFill>
                  <a:schemeClr val="bg1"/>
                </a:solidFill>
              </a:rPr>
              <a:t>天 使 對 他 說 ： 馬 利 亞 ， 不 要 怕 ！ 你 在 神 面 前 已 經 蒙 恩 了 </a:t>
            </a:r>
            <a:r>
              <a:rPr lang="zh-TW" altLang="en-US" sz="3300" dirty="0" smtClean="0">
                <a:solidFill>
                  <a:schemeClr val="bg1"/>
                </a:solidFill>
              </a:rPr>
              <a:t>。</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1</a:t>
            </a:r>
            <a:endParaRPr lang="en-US" sz="3200" dirty="0">
              <a:solidFill>
                <a:prstClr val="white"/>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4662815"/>
          </a:xfrm>
          <a:prstGeom prst="rect">
            <a:avLst/>
          </a:prstGeom>
          <a:noFill/>
        </p:spPr>
        <p:txBody>
          <a:bodyPr wrap="square" rtlCol="0">
            <a:spAutoFit/>
          </a:bodyPr>
          <a:lstStyle/>
          <a:p>
            <a:r>
              <a:rPr lang="en-US" altLang="zh-TW" sz="3300" dirty="0" smtClean="0">
                <a:solidFill>
                  <a:schemeClr val="bg1"/>
                </a:solidFill>
              </a:rPr>
              <a:t>31 </a:t>
            </a:r>
            <a:r>
              <a:rPr lang="zh-TW" altLang="en-US" sz="3300" dirty="0" smtClean="0">
                <a:solidFill>
                  <a:schemeClr val="bg1"/>
                </a:solidFill>
              </a:rPr>
              <a:t>你 要 懷 孕 生 子 ， 可 以 給 他 起 名 叫 耶 穌 。</a:t>
            </a:r>
            <a:r>
              <a:rPr lang="en-US" altLang="zh-TW" sz="3300" dirty="0" smtClean="0">
                <a:solidFill>
                  <a:schemeClr val="bg1"/>
                </a:solidFill>
              </a:rPr>
              <a:t>32 </a:t>
            </a:r>
            <a:r>
              <a:rPr lang="zh-TW" altLang="en-US" sz="3300" dirty="0" smtClean="0">
                <a:solidFill>
                  <a:schemeClr val="bg1"/>
                </a:solidFill>
              </a:rPr>
              <a:t>他 要 為 大 ， 稱 為 至 高 者 的 兒 子 ； 主 神 要 把 他 祖 大 衛 的 位 給 他 </a:t>
            </a:r>
            <a:r>
              <a:rPr lang="zh-TW" altLang="en-US" sz="3300" dirty="0" smtClean="0">
                <a:solidFill>
                  <a:schemeClr val="bg1"/>
                </a:solidFill>
              </a:rPr>
              <a:t>。</a:t>
            </a:r>
            <a:r>
              <a:rPr lang="en-US" altLang="zh-TW" sz="3300" dirty="0" smtClean="0">
                <a:solidFill>
                  <a:schemeClr val="bg1"/>
                </a:solidFill>
              </a:rPr>
              <a:t>33 </a:t>
            </a:r>
            <a:r>
              <a:rPr lang="zh-TW" altLang="en-US" sz="3300" dirty="0" smtClean="0">
                <a:solidFill>
                  <a:schemeClr val="bg1"/>
                </a:solidFill>
              </a:rPr>
              <a:t>他 要 作 雅 各 家 的 王 ， 直 到 永 遠 ； 他 的 國 也 沒 有 窮 盡 。 </a:t>
            </a:r>
            <a:r>
              <a:rPr lang="en-US" altLang="zh-TW" sz="3300" dirty="0" smtClean="0">
                <a:solidFill>
                  <a:schemeClr val="bg1"/>
                </a:solidFill>
              </a:rPr>
              <a:t>34 </a:t>
            </a:r>
            <a:r>
              <a:rPr lang="zh-TW" altLang="en-US" sz="3300" dirty="0" smtClean="0">
                <a:solidFill>
                  <a:schemeClr val="bg1"/>
                </a:solidFill>
              </a:rPr>
              <a:t>馬 利 亞 對 天 使 說 ： 我 沒 有 出 嫁 ， 怎 麼 有 這 事 呢 ？</a:t>
            </a:r>
            <a:r>
              <a:rPr lang="en-US" altLang="zh-TW" sz="3300" dirty="0" smtClean="0">
                <a:solidFill>
                  <a:schemeClr val="bg1"/>
                </a:solidFill>
              </a:rPr>
              <a:t>35 </a:t>
            </a:r>
            <a:r>
              <a:rPr lang="zh-TW" altLang="en-US" sz="3300" dirty="0" smtClean="0">
                <a:solidFill>
                  <a:schemeClr val="bg1"/>
                </a:solidFill>
              </a:rPr>
              <a:t>天 使 回 答 說 ： 聖 靈 要 臨 到 你 身 上 ， 至 高 者 的 能 力 要 蔭 庇 你 ， 因 此 所 要 生 的 聖 者 必 稱 為 神 的 兒 子 （ 或 作 ： 所 要 生 的 ， 必 稱 為 聖 ， 稱 為 神 的 兒 子 ） 。</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1</a:t>
            </a:r>
            <a:endParaRPr lang="en-US" sz="3200" dirty="0">
              <a:solidFill>
                <a:prstClr val="white"/>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3139321"/>
          </a:xfrm>
          <a:prstGeom prst="rect">
            <a:avLst/>
          </a:prstGeom>
          <a:noFill/>
        </p:spPr>
        <p:txBody>
          <a:bodyPr wrap="square" rtlCol="0">
            <a:spAutoFit/>
          </a:bodyPr>
          <a:lstStyle/>
          <a:p>
            <a:r>
              <a:rPr lang="en-US" altLang="zh-TW" sz="3300" dirty="0" smtClean="0">
                <a:solidFill>
                  <a:schemeClr val="bg1"/>
                </a:solidFill>
              </a:rPr>
              <a:t>36 </a:t>
            </a:r>
            <a:r>
              <a:rPr lang="zh-TW" altLang="en-US" sz="3300" dirty="0" smtClean="0">
                <a:solidFill>
                  <a:schemeClr val="bg1"/>
                </a:solidFill>
              </a:rPr>
              <a:t>況 且 你 的 親 戚 以 利 沙 伯 ， 在 年 老 的 時 候 也 懷 了 男 胎 ， 就 是 那 素 來 稱 為 不 生 育 的 ， 現 在 有 孕 六 個 月 了 。</a:t>
            </a:r>
            <a:r>
              <a:rPr lang="en-US" altLang="zh-TW" sz="3300" dirty="0" smtClean="0">
                <a:solidFill>
                  <a:schemeClr val="bg1"/>
                </a:solidFill>
              </a:rPr>
              <a:t>37 </a:t>
            </a:r>
            <a:r>
              <a:rPr lang="zh-TW" altLang="en-US" sz="3300" dirty="0" smtClean="0">
                <a:solidFill>
                  <a:schemeClr val="bg1"/>
                </a:solidFill>
              </a:rPr>
              <a:t>因 為 ， 出 於 神 的 話 ， 沒 有 一 句 不 帶 能 力 的 。</a:t>
            </a:r>
            <a:r>
              <a:rPr lang="en-US" altLang="zh-TW" sz="3300" dirty="0" smtClean="0">
                <a:solidFill>
                  <a:schemeClr val="bg1"/>
                </a:solidFill>
              </a:rPr>
              <a:t>38 </a:t>
            </a:r>
            <a:r>
              <a:rPr lang="zh-TW" altLang="en-US" sz="3300" dirty="0" smtClean="0">
                <a:solidFill>
                  <a:schemeClr val="bg1"/>
                </a:solidFill>
              </a:rPr>
              <a:t>馬 利 亞 說 ： 我 是 主 的 使 女 ， 情 願 照 你 的 話 成 就 在 我 身 上 。 天 使 就 離 開 他 去 了 。</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1</a:t>
            </a:r>
            <a:endParaRPr lang="en-US" sz="3200" dirty="0">
              <a:solidFill>
                <a:prstClr val="white"/>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862322"/>
          </a:xfrm>
          <a:prstGeom prst="rect">
            <a:avLst/>
          </a:prstGeom>
          <a:noFill/>
        </p:spPr>
        <p:txBody>
          <a:bodyPr wrap="square" rtlCol="0">
            <a:spAutoFit/>
          </a:bodyPr>
          <a:lstStyle/>
          <a:p>
            <a:r>
              <a:rPr lang="en-US" sz="6000" dirty="0" smtClean="0">
                <a:solidFill>
                  <a:schemeClr val="bg1"/>
                </a:solidFill>
              </a:rPr>
              <a:t>For </a:t>
            </a:r>
            <a:r>
              <a:rPr lang="en-US" sz="6000" dirty="0" smtClean="0">
                <a:solidFill>
                  <a:schemeClr val="bg1"/>
                </a:solidFill>
              </a:rPr>
              <a:t>no word from God will ever fail. </a:t>
            </a:r>
            <a:endParaRPr lang="en-US" sz="60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1:37</a:t>
            </a:r>
            <a:endParaRPr lang="en-US" sz="3200" dirty="0">
              <a:solidFill>
                <a:prstClr val="white"/>
              </a:solidFill>
            </a:endParaRPr>
          </a:p>
        </p:txBody>
      </p:sp>
      <p:sp>
        <p:nvSpPr>
          <p:cNvPr id="4" name="TextBox 3"/>
          <p:cNvSpPr txBox="1"/>
          <p:nvPr/>
        </p:nvSpPr>
        <p:spPr>
          <a:xfrm>
            <a:off x="4556235" y="609600"/>
            <a:ext cx="4572000" cy="4708981"/>
          </a:xfrm>
          <a:prstGeom prst="rect">
            <a:avLst/>
          </a:prstGeom>
          <a:noFill/>
        </p:spPr>
        <p:txBody>
          <a:bodyPr wrap="square" rtlCol="0">
            <a:spAutoFit/>
          </a:bodyPr>
          <a:lstStyle/>
          <a:p>
            <a:pPr lvl="0"/>
            <a:r>
              <a:rPr lang="zh-CN" altLang="en-US" sz="6000" dirty="0" smtClean="0">
                <a:solidFill>
                  <a:prstClr val="white"/>
                </a:solidFill>
              </a:rPr>
              <a:t>因 為 ， 出 於 神 的 話 ， 沒 有 一 句 不 帶 能 力 的 。</a:t>
            </a:r>
            <a:endParaRPr lang="en-US" sz="6000" dirty="0" smtClean="0">
              <a:solidFill>
                <a:prstClr val="white"/>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785652"/>
          </a:xfrm>
          <a:prstGeom prst="rect">
            <a:avLst/>
          </a:prstGeom>
          <a:noFill/>
        </p:spPr>
        <p:txBody>
          <a:bodyPr wrap="square" rtlCol="0">
            <a:spAutoFit/>
          </a:bodyPr>
          <a:lstStyle/>
          <a:p>
            <a:r>
              <a:rPr lang="en-US" sz="4000" dirty="0" smtClean="0">
                <a:solidFill>
                  <a:schemeClr val="bg1"/>
                </a:solidFill>
              </a:rPr>
              <a:t>“I am the Lord’s servant,” Mary answered. “May your word to me be fulfilled.” Then the angel left her. </a:t>
            </a:r>
            <a:endParaRPr lang="en-US" sz="40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1:38</a:t>
            </a:r>
            <a:endParaRPr lang="en-US" sz="3200" dirty="0">
              <a:solidFill>
                <a:prstClr val="white"/>
              </a:solidFill>
            </a:endParaRPr>
          </a:p>
        </p:txBody>
      </p:sp>
      <p:sp>
        <p:nvSpPr>
          <p:cNvPr id="4" name="TextBox 3"/>
          <p:cNvSpPr txBox="1"/>
          <p:nvPr/>
        </p:nvSpPr>
        <p:spPr>
          <a:xfrm>
            <a:off x="4556235" y="609600"/>
            <a:ext cx="4572000" cy="3785652"/>
          </a:xfrm>
          <a:prstGeom prst="rect">
            <a:avLst/>
          </a:prstGeom>
          <a:noFill/>
        </p:spPr>
        <p:txBody>
          <a:bodyPr wrap="square" rtlCol="0">
            <a:spAutoFit/>
          </a:bodyPr>
          <a:lstStyle/>
          <a:p>
            <a:pPr lvl="0"/>
            <a:r>
              <a:rPr lang="zh-TW" altLang="en-US" sz="4000" dirty="0" smtClean="0">
                <a:solidFill>
                  <a:prstClr val="white"/>
                </a:solidFill>
                <a:latin typeface="SimSun" pitchFamily="2" charset="-122"/>
                <a:ea typeface="SimSun" pitchFamily="2" charset="-122"/>
              </a:rPr>
              <a:t>馬 利 亞 說 ： 我 是 主 的 使 女 ， 情 願 照 你 的 話 成 就 在 我 身 上 。 天 使 就 離 開 他 去 了 。</a:t>
            </a:r>
            <a:endParaRPr lang="en-US" sz="4000" dirty="0" smtClean="0">
              <a:solidFill>
                <a:prstClr val="white"/>
              </a:solidFill>
              <a:latin typeface="SimSun" pitchFamily="2" charset="-122"/>
              <a:ea typeface="SimSun"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b="1" dirty="0" smtClean="0">
                <a:solidFill>
                  <a:schemeClr val="bg1"/>
                </a:solidFill>
              </a:rPr>
              <a:t>We should respond to God’s revelation in faith, knowing that the Lord is </a:t>
            </a:r>
            <a:r>
              <a:rPr lang="en-US" sz="4000" b="1" dirty="0" smtClean="0">
                <a:solidFill>
                  <a:schemeClr val="bg1"/>
                </a:solidFill>
              </a:rPr>
              <a:t>able.</a:t>
            </a:r>
          </a:p>
          <a:p>
            <a:r>
              <a:rPr lang="zh-CN" altLang="en-US" sz="4000" b="1" dirty="0" smtClean="0">
                <a:solidFill>
                  <a:schemeClr val="bg1"/>
                </a:solidFill>
              </a:rPr>
              <a:t>我</a:t>
            </a:r>
            <a:r>
              <a:rPr lang="zh-CN" altLang="en-US" sz="4000" b="1" dirty="0" smtClean="0">
                <a:solidFill>
                  <a:schemeClr val="bg1"/>
                </a:solidFill>
              </a:rPr>
              <a:t>們深知主能夠，所以理當以信心回應上帝的啟示。</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The </a:t>
            </a:r>
            <a:r>
              <a:rPr lang="en-US" sz="4000" u="sng" dirty="0" smtClean="0">
                <a:solidFill>
                  <a:schemeClr val="bg1"/>
                </a:solidFill>
              </a:rPr>
              <a:t>God-centering message of </a:t>
            </a:r>
            <a:r>
              <a:rPr lang="en-US" sz="4000" u="sng" dirty="0" err="1" smtClean="0">
                <a:solidFill>
                  <a:schemeClr val="bg1"/>
                </a:solidFill>
              </a:rPr>
              <a:t>Lk</a:t>
            </a:r>
            <a:r>
              <a:rPr lang="en-US" sz="4000" u="sng" dirty="0" smtClean="0">
                <a:solidFill>
                  <a:schemeClr val="bg1"/>
                </a:solidFill>
              </a:rPr>
              <a:t> 1:</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Running Out of Time …?</a:t>
            </a:r>
            <a:endParaRPr lang="en-US" altLang="zh-CN" sz="7000" b="1" dirty="0" smtClean="0">
              <a:solidFill>
                <a:prstClr val="white"/>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b="1" dirty="0" smtClean="0">
                <a:solidFill>
                  <a:schemeClr val="tx1">
                    <a:lumMod val="50000"/>
                    <a:lumOff val="50000"/>
                  </a:schemeClr>
                </a:solidFill>
              </a:rPr>
              <a:t>We should respond to God’s revelation in faith, knowing that the Lord is </a:t>
            </a:r>
            <a:r>
              <a:rPr lang="en-US" sz="4000" b="1" dirty="0" smtClean="0">
                <a:solidFill>
                  <a:schemeClr val="tx1">
                    <a:lumMod val="50000"/>
                    <a:lumOff val="50000"/>
                  </a:schemeClr>
                </a:solidFill>
              </a:rPr>
              <a:t>able.</a:t>
            </a:r>
            <a:endParaRPr lang="en-US" altLang="zh-CN" sz="4000" b="1" dirty="0" smtClean="0">
              <a:solidFill>
                <a:schemeClr val="tx1">
                  <a:lumMod val="50000"/>
                  <a:lumOff val="50000"/>
                </a:schemeClr>
              </a:solidFill>
            </a:endParaRPr>
          </a:p>
          <a:p>
            <a:r>
              <a:rPr lang="en-US" sz="4000" dirty="0" smtClean="0">
                <a:solidFill>
                  <a:schemeClr val="bg1"/>
                </a:solidFill>
              </a:rPr>
              <a:t>___Starting </a:t>
            </a:r>
            <a:r>
              <a:rPr lang="en-US" sz="4000" dirty="0" smtClean="0">
                <a:solidFill>
                  <a:schemeClr val="bg1"/>
                </a:solidFill>
              </a:rPr>
              <a:t>from </a:t>
            </a:r>
            <a:r>
              <a:rPr lang="en-US" sz="4000" dirty="0" smtClean="0">
                <a:solidFill>
                  <a:schemeClr val="bg1"/>
                </a:solidFill>
              </a:rPr>
              <a:t>Jesus’ birth</a:t>
            </a:r>
            <a:r>
              <a:rPr lang="en-US" altLang="zh-CN" sz="4000" dirty="0" smtClean="0">
                <a:solidFill>
                  <a:schemeClr val="bg1"/>
                </a:solidFill>
              </a:rPr>
              <a:t>/</a:t>
            </a:r>
            <a:r>
              <a:rPr lang="en-US" sz="4000" dirty="0" smtClean="0">
                <a:solidFill>
                  <a:schemeClr val="bg1"/>
                </a:solidFill>
              </a:rPr>
              <a:t>incarnation,</a:t>
            </a:r>
            <a:r>
              <a:rPr lang="en-US" altLang="zh-CN" sz="4000" dirty="0" smtClean="0">
                <a:solidFill>
                  <a:schemeClr val="bg1"/>
                </a:solidFill>
              </a:rPr>
              <a:t> </a:t>
            </a:r>
            <a:r>
              <a:rPr lang="en-US" sz="4000" dirty="0" smtClean="0">
                <a:solidFill>
                  <a:schemeClr val="bg1"/>
                </a:solidFill>
              </a:rPr>
              <a:t>to the </a:t>
            </a:r>
            <a:r>
              <a:rPr lang="en-US" sz="4000" dirty="0" smtClean="0">
                <a:solidFill>
                  <a:schemeClr val="bg1"/>
                </a:solidFill>
              </a:rPr>
              <a:t>crucifixion</a:t>
            </a:r>
            <a:r>
              <a:rPr lang="en-US" altLang="zh-CN" sz="4000" dirty="0" smtClean="0">
                <a:solidFill>
                  <a:schemeClr val="bg1"/>
                </a:solidFill>
              </a:rPr>
              <a:t>, </a:t>
            </a:r>
            <a:r>
              <a:rPr lang="en-US" sz="4000" dirty="0" smtClean="0">
                <a:solidFill>
                  <a:schemeClr val="bg1"/>
                </a:solidFill>
              </a:rPr>
              <a:t>to the </a:t>
            </a:r>
            <a:r>
              <a:rPr lang="en-US" sz="4000" dirty="0" smtClean="0">
                <a:solidFill>
                  <a:schemeClr val="bg1"/>
                </a:solidFill>
              </a:rPr>
              <a:t>resurrection</a:t>
            </a:r>
            <a:r>
              <a:rPr lang="en-US" altLang="zh-CN" sz="4000" dirty="0" smtClean="0">
                <a:solidFill>
                  <a:schemeClr val="bg1"/>
                </a:solidFill>
              </a:rPr>
              <a:t>, </a:t>
            </a:r>
            <a:r>
              <a:rPr lang="en-US" sz="4000" dirty="0" smtClean="0">
                <a:solidFill>
                  <a:schemeClr val="bg1"/>
                </a:solidFill>
              </a:rPr>
              <a:t>to the </a:t>
            </a:r>
            <a:r>
              <a:rPr lang="en-US" sz="4000" dirty="0" smtClean="0">
                <a:solidFill>
                  <a:schemeClr val="bg1"/>
                </a:solidFill>
              </a:rPr>
              <a:t>ascension,</a:t>
            </a:r>
            <a:r>
              <a:rPr lang="en-US" altLang="zh-CN" sz="4000" dirty="0" smtClean="0">
                <a:solidFill>
                  <a:schemeClr val="bg1"/>
                </a:solidFill>
              </a:rPr>
              <a:t> </a:t>
            </a:r>
            <a:r>
              <a:rPr lang="en-US" sz="4000" dirty="0" smtClean="0">
                <a:solidFill>
                  <a:schemeClr val="bg1"/>
                </a:solidFill>
              </a:rPr>
              <a:t>and all the events in between, they speak of “The Lord is able,” be it individually </a:t>
            </a:r>
            <a:r>
              <a:rPr lang="en-US" sz="4000" dirty="0" smtClean="0">
                <a:solidFill>
                  <a:schemeClr val="bg1"/>
                </a:solidFill>
              </a:rPr>
              <a:t>and </a:t>
            </a:r>
            <a:r>
              <a:rPr lang="en-US" sz="4000" dirty="0" smtClean="0">
                <a:solidFill>
                  <a:schemeClr val="bg1"/>
                </a:solidFill>
              </a:rPr>
              <a:t>collectively </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The </a:t>
            </a:r>
            <a:r>
              <a:rPr lang="en-US" sz="4000" u="sng" dirty="0" smtClean="0">
                <a:solidFill>
                  <a:schemeClr val="bg1"/>
                </a:solidFill>
              </a:rPr>
              <a:t>God-centering message of </a:t>
            </a:r>
            <a:r>
              <a:rPr lang="en-US" sz="4000" u="sng" dirty="0" err="1" smtClean="0">
                <a:solidFill>
                  <a:schemeClr val="bg1"/>
                </a:solidFill>
              </a:rPr>
              <a:t>Lk</a:t>
            </a:r>
            <a:r>
              <a:rPr lang="en-US" sz="4000" u="sng" dirty="0" smtClean="0">
                <a:solidFill>
                  <a:schemeClr val="bg1"/>
                </a:solidFill>
              </a:rPr>
              <a:t> 1:</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b="1" dirty="0" smtClean="0">
                <a:solidFill>
                  <a:schemeClr val="tx1">
                    <a:lumMod val="50000"/>
                    <a:lumOff val="50000"/>
                  </a:schemeClr>
                </a:solidFill>
              </a:rPr>
              <a:t>We should respond to God’s revelation in faith, knowing that the Lord is </a:t>
            </a:r>
            <a:r>
              <a:rPr lang="en-US" sz="4000" b="1" dirty="0" smtClean="0">
                <a:solidFill>
                  <a:schemeClr val="tx1">
                    <a:lumMod val="50000"/>
                    <a:lumOff val="50000"/>
                  </a:schemeClr>
                </a:solidFill>
              </a:rPr>
              <a:t>able.</a:t>
            </a:r>
            <a:endParaRPr lang="en-US" altLang="zh-CN" sz="4000" b="1" dirty="0" smtClean="0">
              <a:solidFill>
                <a:schemeClr val="tx1">
                  <a:lumMod val="50000"/>
                  <a:lumOff val="50000"/>
                </a:schemeClr>
              </a:solidFill>
            </a:endParaRPr>
          </a:p>
          <a:p>
            <a:r>
              <a:rPr lang="en-US" sz="4000" dirty="0" smtClean="0">
                <a:solidFill>
                  <a:schemeClr val="bg1"/>
                </a:solidFill>
              </a:rPr>
              <a:t>___</a:t>
            </a:r>
            <a:r>
              <a:rPr lang="en-US" sz="4000" i="1" dirty="0" smtClean="0">
                <a:solidFill>
                  <a:schemeClr val="bg1"/>
                </a:solidFill>
              </a:rPr>
              <a:t>Do we regard </a:t>
            </a:r>
            <a:r>
              <a:rPr lang="en-US" sz="4000" i="1" dirty="0" smtClean="0">
                <a:solidFill>
                  <a:schemeClr val="bg1"/>
                </a:solidFill>
              </a:rPr>
              <a:t>Jesus Christ </a:t>
            </a:r>
            <a:r>
              <a:rPr lang="en-US" sz="4000" i="1" dirty="0" smtClean="0">
                <a:solidFill>
                  <a:schemeClr val="bg1"/>
                </a:solidFill>
              </a:rPr>
              <a:t>not only as one who is able but also Lord?</a:t>
            </a:r>
            <a:r>
              <a:rPr lang="en-US" sz="4000" dirty="0" smtClean="0">
                <a:solidFill>
                  <a:schemeClr val="bg1"/>
                </a:solidFill>
              </a:rPr>
              <a:t> </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The </a:t>
            </a:r>
            <a:r>
              <a:rPr lang="en-US" sz="4000" u="sng" dirty="0" smtClean="0">
                <a:solidFill>
                  <a:schemeClr val="bg1"/>
                </a:solidFill>
              </a:rPr>
              <a:t>God-centering message of </a:t>
            </a:r>
            <a:r>
              <a:rPr lang="en-US" sz="4000" u="sng" dirty="0" err="1" smtClean="0">
                <a:solidFill>
                  <a:schemeClr val="bg1"/>
                </a:solidFill>
              </a:rPr>
              <a:t>Lk</a:t>
            </a:r>
            <a:r>
              <a:rPr lang="en-US" sz="4000" u="sng" dirty="0" smtClean="0">
                <a:solidFill>
                  <a:schemeClr val="bg1"/>
                </a:solidFill>
              </a:rPr>
              <a:t> 1:</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b="1" dirty="0" smtClean="0">
                <a:solidFill>
                  <a:schemeClr val="bg1"/>
                </a:solidFill>
              </a:rPr>
              <a:t>We should respond to God’s revelation in faith, knowing that the Lord is </a:t>
            </a:r>
            <a:r>
              <a:rPr lang="en-US" sz="4000" b="1" dirty="0" smtClean="0">
                <a:solidFill>
                  <a:schemeClr val="bg1"/>
                </a:solidFill>
              </a:rPr>
              <a:t>able.</a:t>
            </a:r>
          </a:p>
          <a:p>
            <a:r>
              <a:rPr lang="zh-CN" altLang="en-US" sz="4000" b="1" dirty="0" smtClean="0">
                <a:solidFill>
                  <a:schemeClr val="bg1"/>
                </a:solidFill>
              </a:rPr>
              <a:t>我</a:t>
            </a:r>
            <a:r>
              <a:rPr lang="zh-CN" altLang="en-US" sz="4000" b="1" dirty="0" smtClean="0">
                <a:solidFill>
                  <a:schemeClr val="bg1"/>
                </a:solidFill>
              </a:rPr>
              <a:t>們深知主能夠，所以理當以信心回應上帝的啟示。</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The </a:t>
            </a:r>
            <a:r>
              <a:rPr lang="en-US" sz="4000" u="sng" dirty="0" smtClean="0">
                <a:solidFill>
                  <a:schemeClr val="bg1"/>
                </a:solidFill>
              </a:rPr>
              <a:t>God-centering message of </a:t>
            </a:r>
            <a:r>
              <a:rPr lang="en-US" sz="4000" u="sng" dirty="0" err="1" smtClean="0">
                <a:solidFill>
                  <a:schemeClr val="bg1"/>
                </a:solidFill>
              </a:rPr>
              <a:t>Lk</a:t>
            </a:r>
            <a:r>
              <a:rPr lang="en-US" sz="4000" u="sng" dirty="0" smtClean="0">
                <a:solidFill>
                  <a:schemeClr val="bg1"/>
                </a:solidFill>
              </a:rPr>
              <a:t> 1:</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Right on Time!</a:t>
            </a:r>
            <a:endParaRPr lang="en-US" altLang="zh-CN" sz="7000" b="1" dirty="0" smtClean="0">
              <a:solidFill>
                <a:prstClr val="white"/>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God made known what is true greatness in His sight:</a:t>
            </a:r>
            <a:br>
              <a:rPr lang="en-US" sz="4000" dirty="0" smtClean="0">
                <a:solidFill>
                  <a:schemeClr val="bg1"/>
                </a:solidFill>
              </a:rPr>
            </a:br>
            <a:r>
              <a:rPr lang="en-US" sz="4000" b="1" dirty="0" smtClean="0">
                <a:solidFill>
                  <a:schemeClr val="bg1"/>
                </a:solidFill>
              </a:rPr>
              <a:t>When we in faith are obedient to God’s revelation, knowing that the Lord is </a:t>
            </a:r>
            <a:r>
              <a:rPr lang="en-US" sz="4000" b="1" dirty="0" smtClean="0">
                <a:solidFill>
                  <a:schemeClr val="bg1"/>
                </a:solidFill>
              </a:rPr>
              <a:t>able</a:t>
            </a:r>
            <a:r>
              <a:rPr lang="en-US" sz="4000" b="1" dirty="0" smtClean="0">
                <a:solidFill>
                  <a:schemeClr val="bg1"/>
                </a:solidFill>
              </a:rPr>
              <a:t>.</a:t>
            </a:r>
            <a:endParaRPr lang="en-US" sz="4000" b="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Right on Time!: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smtClean="0">
                <a:solidFill>
                  <a:schemeClr val="bg1"/>
                </a:solidFill>
              </a:rPr>
              <a:t>Zechariah the old childless priest</a:t>
            </a:r>
          </a:p>
          <a:p>
            <a:r>
              <a:rPr lang="en-US" sz="4000" dirty="0" smtClean="0">
                <a:solidFill>
                  <a:schemeClr val="bg1"/>
                </a:solidFill>
              </a:rPr>
              <a:t>___Background</a:t>
            </a:r>
            <a:endParaRPr lang="en-US" sz="4000" b="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Right on Time!: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smtClean="0">
                <a:solidFill>
                  <a:schemeClr val="bg1"/>
                </a:solidFill>
              </a:rPr>
              <a:t>Zechariah the old childless priest</a:t>
            </a:r>
          </a:p>
          <a:p>
            <a:r>
              <a:rPr lang="en-US" sz="4000" dirty="0" smtClean="0">
                <a:solidFill>
                  <a:schemeClr val="tx1">
                    <a:lumMod val="50000"/>
                    <a:lumOff val="50000"/>
                  </a:schemeClr>
                </a:solidFill>
              </a:rPr>
              <a:t>___Background</a:t>
            </a:r>
          </a:p>
          <a:p>
            <a:r>
              <a:rPr lang="en-US" sz="4000" dirty="0" smtClean="0">
                <a:solidFill>
                  <a:schemeClr val="bg1"/>
                </a:solidFill>
              </a:rPr>
              <a:t>___The calling</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Right on Time!: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Zechariah the old childless priest</a:t>
            </a:r>
          </a:p>
          <a:p>
            <a:r>
              <a:rPr lang="en-US" sz="4000" dirty="0" smtClean="0">
                <a:solidFill>
                  <a:schemeClr val="tx1">
                    <a:lumMod val="50000"/>
                    <a:lumOff val="50000"/>
                  </a:schemeClr>
                </a:solidFill>
              </a:rPr>
              <a:t>___Background</a:t>
            </a:r>
          </a:p>
          <a:p>
            <a:r>
              <a:rPr lang="en-US" sz="4000" dirty="0" smtClean="0">
                <a:solidFill>
                  <a:schemeClr val="tx1">
                    <a:lumMod val="50000"/>
                    <a:lumOff val="50000"/>
                  </a:schemeClr>
                </a:solidFill>
              </a:rPr>
              <a:t>___The calling</a:t>
            </a:r>
          </a:p>
          <a:p>
            <a:r>
              <a:rPr lang="en-US" sz="4000" dirty="0" smtClean="0">
                <a:solidFill>
                  <a:schemeClr val="bg1"/>
                </a:solidFill>
              </a:rPr>
              <a:t>___The responses</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Right on Time!: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smtClean="0">
                <a:solidFill>
                  <a:schemeClr val="bg1"/>
                </a:solidFill>
              </a:rPr>
              <a:t>(Zechariah the old childless priest)</a:t>
            </a:r>
          </a:p>
          <a:p>
            <a:r>
              <a:rPr lang="en-US" sz="4000" dirty="0" smtClean="0">
                <a:solidFill>
                  <a:schemeClr val="bg1"/>
                </a:solidFill>
              </a:rPr>
              <a:t>Lamentably, </a:t>
            </a:r>
            <a:r>
              <a:rPr lang="en-US" sz="4000" dirty="0" smtClean="0">
                <a:solidFill>
                  <a:schemeClr val="bg1"/>
                </a:solidFill>
              </a:rPr>
              <a:t>at least when it came to this prayer for a son, Zechariah has lost faith that having a son is still possible in the hands of the Lord who is </a:t>
            </a:r>
            <a:r>
              <a:rPr lang="en-US" sz="4000" dirty="0" smtClean="0">
                <a:solidFill>
                  <a:schemeClr val="bg1"/>
                </a:solidFill>
              </a:rPr>
              <a:t>able.</a:t>
            </a:r>
            <a:endParaRPr lang="en-US" sz="4000" b="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Right on Time!: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smtClean="0">
                <a:solidFill>
                  <a:schemeClr val="bg1"/>
                </a:solidFill>
              </a:rPr>
              <a:t>Mary the teenage (13-16 </a:t>
            </a:r>
            <a:r>
              <a:rPr lang="en-US" sz="4000" dirty="0" err="1" smtClean="0">
                <a:solidFill>
                  <a:schemeClr val="bg1"/>
                </a:solidFill>
              </a:rPr>
              <a:t>yo</a:t>
            </a:r>
            <a:r>
              <a:rPr lang="en-US" sz="4000" dirty="0" smtClean="0">
                <a:solidFill>
                  <a:schemeClr val="bg1"/>
                </a:solidFill>
              </a:rPr>
              <a:t>) virgin girl</a:t>
            </a:r>
          </a:p>
          <a:p>
            <a:r>
              <a:rPr lang="en-US" sz="4000" dirty="0" smtClean="0">
                <a:solidFill>
                  <a:schemeClr val="bg1"/>
                </a:solidFill>
              </a:rPr>
              <a:t>___Background</a:t>
            </a:r>
            <a:endParaRPr lang="en-US" sz="4000" b="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Right on Time!: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smtClean="0">
                <a:solidFill>
                  <a:schemeClr val="bg1"/>
                </a:solidFill>
              </a:rPr>
              <a:t>___SINCE </a:t>
            </a:r>
            <a:r>
              <a:rPr lang="en-US" sz="4000" dirty="0" smtClean="0">
                <a:solidFill>
                  <a:schemeClr val="bg1"/>
                </a:solidFill>
              </a:rPr>
              <a:t>we are under His lordship, we are at His mercy.</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Running Out of Time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smtClean="0">
                <a:solidFill>
                  <a:schemeClr val="bg1"/>
                </a:solidFill>
              </a:rPr>
              <a:t>Mary the teenage (13-16 </a:t>
            </a:r>
            <a:r>
              <a:rPr lang="en-US" sz="4000" dirty="0" err="1" smtClean="0">
                <a:solidFill>
                  <a:schemeClr val="bg1"/>
                </a:solidFill>
              </a:rPr>
              <a:t>yo</a:t>
            </a:r>
            <a:r>
              <a:rPr lang="en-US" sz="4000" dirty="0" smtClean="0">
                <a:solidFill>
                  <a:schemeClr val="bg1"/>
                </a:solidFill>
              </a:rPr>
              <a:t>) virgin girl</a:t>
            </a:r>
            <a:endParaRPr lang="en-US" sz="4000" dirty="0" smtClean="0">
              <a:solidFill>
                <a:schemeClr val="bg1"/>
              </a:solidFill>
            </a:endParaRPr>
          </a:p>
          <a:p>
            <a:r>
              <a:rPr lang="en-US" sz="4000" dirty="0" smtClean="0">
                <a:solidFill>
                  <a:schemeClr val="tx1">
                    <a:lumMod val="50000"/>
                    <a:lumOff val="50000"/>
                  </a:schemeClr>
                </a:solidFill>
              </a:rPr>
              <a:t>___Background</a:t>
            </a:r>
          </a:p>
          <a:p>
            <a:r>
              <a:rPr lang="en-US" sz="4000" dirty="0" smtClean="0">
                <a:solidFill>
                  <a:schemeClr val="bg1"/>
                </a:solidFill>
              </a:rPr>
              <a:t>___The calling</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Right on Time!: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Mary the teenage (13-16 </a:t>
            </a:r>
            <a:r>
              <a:rPr lang="en-US" sz="4000" dirty="0" err="1" smtClean="0">
                <a:solidFill>
                  <a:schemeClr val="bg1"/>
                </a:solidFill>
              </a:rPr>
              <a:t>yo</a:t>
            </a:r>
            <a:r>
              <a:rPr lang="en-US" sz="4000" dirty="0" smtClean="0">
                <a:solidFill>
                  <a:schemeClr val="bg1"/>
                </a:solidFill>
              </a:rPr>
              <a:t>) virgin girl</a:t>
            </a:r>
            <a:endParaRPr lang="en-US" sz="4000" dirty="0" smtClean="0">
              <a:solidFill>
                <a:schemeClr val="bg1"/>
              </a:solidFill>
            </a:endParaRPr>
          </a:p>
          <a:p>
            <a:r>
              <a:rPr lang="en-US" sz="4000" dirty="0" smtClean="0">
                <a:solidFill>
                  <a:schemeClr val="tx1">
                    <a:lumMod val="50000"/>
                    <a:lumOff val="50000"/>
                  </a:schemeClr>
                </a:solidFill>
              </a:rPr>
              <a:t>___Background</a:t>
            </a:r>
          </a:p>
          <a:p>
            <a:r>
              <a:rPr lang="en-US" sz="4000" dirty="0" smtClean="0">
                <a:solidFill>
                  <a:schemeClr val="tx1">
                    <a:lumMod val="50000"/>
                    <a:lumOff val="50000"/>
                  </a:schemeClr>
                </a:solidFill>
              </a:rPr>
              <a:t>___The calling</a:t>
            </a:r>
          </a:p>
          <a:p>
            <a:r>
              <a:rPr lang="en-US" sz="4000" dirty="0" smtClean="0">
                <a:solidFill>
                  <a:schemeClr val="bg1"/>
                </a:solidFill>
              </a:rPr>
              <a:t>___The responses</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Right on Time!: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a:t>
            </a:r>
            <a:r>
              <a:rPr lang="en-US" sz="4000" dirty="0" smtClean="0">
                <a:solidFill>
                  <a:schemeClr val="bg1"/>
                </a:solidFill>
              </a:rPr>
              <a:t>Mary the teenage (13-16 </a:t>
            </a:r>
            <a:r>
              <a:rPr lang="en-US" sz="4000" dirty="0" err="1" smtClean="0">
                <a:solidFill>
                  <a:schemeClr val="bg1"/>
                </a:solidFill>
              </a:rPr>
              <a:t>yo</a:t>
            </a:r>
            <a:r>
              <a:rPr lang="en-US" sz="4000" dirty="0" smtClean="0">
                <a:solidFill>
                  <a:schemeClr val="bg1"/>
                </a:solidFill>
              </a:rPr>
              <a:t>) virgin girl</a:t>
            </a:r>
            <a:r>
              <a:rPr lang="en-US" sz="4000" dirty="0" smtClean="0">
                <a:solidFill>
                  <a:schemeClr val="bg1"/>
                </a:solidFill>
              </a:rPr>
              <a:t>)</a:t>
            </a:r>
          </a:p>
          <a:p>
            <a:r>
              <a:rPr lang="en-US" sz="4000" dirty="0" smtClean="0">
                <a:solidFill>
                  <a:schemeClr val="bg1"/>
                </a:solidFill>
              </a:rPr>
              <a:t>Mary was troubled NOT by the appearance of Gabriel, but by the words he said; she was keen to understand </a:t>
            </a:r>
            <a:r>
              <a:rPr lang="en-US" sz="4000" dirty="0" smtClean="0">
                <a:solidFill>
                  <a:schemeClr val="bg1"/>
                </a:solidFill>
              </a:rPr>
              <a:t>more.</a:t>
            </a:r>
            <a:endParaRPr lang="en-US" sz="4000" b="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Right on Time!: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smtClean="0">
                <a:solidFill>
                  <a:schemeClr val="bg1"/>
                </a:solidFill>
              </a:rPr>
              <a:t>(</a:t>
            </a:r>
            <a:r>
              <a:rPr lang="en-US" sz="4000" dirty="0" smtClean="0">
                <a:solidFill>
                  <a:schemeClr val="bg1"/>
                </a:solidFill>
              </a:rPr>
              <a:t>Mary the teenage (13-16 </a:t>
            </a:r>
            <a:r>
              <a:rPr lang="en-US" sz="4000" dirty="0" err="1" smtClean="0">
                <a:solidFill>
                  <a:schemeClr val="bg1"/>
                </a:solidFill>
              </a:rPr>
              <a:t>yo</a:t>
            </a:r>
            <a:r>
              <a:rPr lang="en-US" sz="4000" dirty="0" smtClean="0">
                <a:solidFill>
                  <a:schemeClr val="bg1"/>
                </a:solidFill>
              </a:rPr>
              <a:t>) virgin girl</a:t>
            </a:r>
            <a:r>
              <a:rPr lang="en-US" sz="4000" dirty="0" smtClean="0">
                <a:solidFill>
                  <a:schemeClr val="bg1"/>
                </a:solidFill>
              </a:rPr>
              <a:t>)</a:t>
            </a:r>
          </a:p>
          <a:p>
            <a:r>
              <a:rPr lang="en-US" sz="4000" dirty="0" smtClean="0">
                <a:solidFill>
                  <a:schemeClr val="tx1">
                    <a:lumMod val="50000"/>
                    <a:lumOff val="50000"/>
                  </a:schemeClr>
                </a:solidFill>
              </a:rPr>
              <a:t>Mary was troubled NOT by the appearance of Gabriel, but by the words he said; she was keen to understand </a:t>
            </a:r>
            <a:r>
              <a:rPr lang="en-US" sz="4000" dirty="0" smtClean="0">
                <a:solidFill>
                  <a:schemeClr val="tx1">
                    <a:lumMod val="50000"/>
                    <a:lumOff val="50000"/>
                  </a:schemeClr>
                </a:solidFill>
              </a:rPr>
              <a:t>more.</a:t>
            </a:r>
          </a:p>
          <a:p>
            <a:r>
              <a:rPr lang="en-US" sz="4000" b="1" dirty="0" smtClean="0">
                <a:solidFill>
                  <a:schemeClr val="bg1"/>
                </a:solidFill>
              </a:rPr>
              <a:t>Mary continued to ponder, keen to know more; her question was for </a:t>
            </a:r>
            <a:r>
              <a:rPr lang="en-US" sz="4000" b="1" dirty="0" smtClean="0">
                <a:solidFill>
                  <a:schemeClr val="bg1"/>
                </a:solidFill>
              </a:rPr>
              <a:t>comprehension,</a:t>
            </a:r>
            <a:r>
              <a:rPr lang="en-US" altLang="zh-CN" sz="4000" b="1" dirty="0" smtClean="0">
                <a:solidFill>
                  <a:schemeClr val="bg1"/>
                </a:solidFill>
              </a:rPr>
              <a:t> </a:t>
            </a:r>
            <a:r>
              <a:rPr lang="en-US" sz="4000" b="1" dirty="0" smtClean="0">
                <a:solidFill>
                  <a:schemeClr val="bg1"/>
                </a:solidFill>
              </a:rPr>
              <a:t>not </a:t>
            </a:r>
            <a:r>
              <a:rPr lang="en-US" sz="4000" b="1" dirty="0" smtClean="0">
                <a:solidFill>
                  <a:schemeClr val="bg1"/>
                </a:solidFill>
              </a:rPr>
              <a:t>objection/</a:t>
            </a:r>
            <a:r>
              <a:rPr lang="en-US" altLang="zh-CN" sz="4000" b="1" dirty="0" smtClean="0">
                <a:solidFill>
                  <a:schemeClr val="bg1"/>
                </a:solidFill>
              </a:rPr>
              <a:t> </a:t>
            </a:r>
            <a:r>
              <a:rPr lang="en-US" sz="4000" b="1" dirty="0" smtClean="0">
                <a:solidFill>
                  <a:schemeClr val="bg1"/>
                </a:solidFill>
              </a:rPr>
              <a:t>rejection.</a:t>
            </a:r>
            <a:endParaRPr lang="en-US" sz="4000" b="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Right on Time!: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smtClean="0">
                <a:solidFill>
                  <a:schemeClr val="bg1"/>
                </a:solidFill>
              </a:rPr>
              <a:t>She probably knew the cost of such an obedience:</a:t>
            </a:r>
            <a:br>
              <a:rPr lang="en-US" sz="4000" dirty="0" smtClean="0">
                <a:solidFill>
                  <a:schemeClr val="bg1"/>
                </a:solidFill>
              </a:rPr>
            </a:br>
            <a:r>
              <a:rPr lang="en-US" sz="4000" dirty="0" smtClean="0">
                <a:solidFill>
                  <a:schemeClr val="bg1"/>
                </a:solidFill>
              </a:rPr>
              <a:t>She will be regarded and treated as a whore/ an adulteress by her community e.g., shaming, death</a:t>
            </a:r>
            <a:br>
              <a:rPr lang="en-US" sz="4000" dirty="0" smtClean="0">
                <a:solidFill>
                  <a:schemeClr val="bg1"/>
                </a:solidFill>
              </a:rPr>
            </a:br>
            <a:r>
              <a:rPr lang="en-US" sz="4000" dirty="0" smtClean="0">
                <a:solidFill>
                  <a:schemeClr val="bg1"/>
                </a:solidFill>
              </a:rPr>
              <a:t>YET</a:t>
            </a:r>
            <a:br>
              <a:rPr lang="en-US" sz="4000" dirty="0" smtClean="0">
                <a:solidFill>
                  <a:schemeClr val="bg1"/>
                </a:solidFill>
              </a:rPr>
            </a:br>
            <a:r>
              <a:rPr lang="en-US" sz="4000" dirty="0" smtClean="0">
                <a:solidFill>
                  <a:schemeClr val="bg1"/>
                </a:solidFill>
              </a:rPr>
              <a:t>She said “Yes!” (again, a 13-16 </a:t>
            </a:r>
            <a:r>
              <a:rPr lang="en-US" sz="4000" dirty="0" err="1" smtClean="0">
                <a:solidFill>
                  <a:schemeClr val="bg1"/>
                </a:solidFill>
              </a:rPr>
              <a:t>y.o</a:t>
            </a:r>
            <a:r>
              <a:rPr lang="en-US" sz="4000" dirty="0" smtClean="0">
                <a:solidFill>
                  <a:schemeClr val="bg1"/>
                </a:solidFill>
              </a:rPr>
              <a:t>.!)</a:t>
            </a:r>
            <a:endParaRPr lang="en-US" sz="4000" b="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Right on Time!: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139321"/>
          </a:xfrm>
          <a:prstGeom prst="rect">
            <a:avLst/>
          </a:prstGeom>
          <a:noFill/>
        </p:spPr>
        <p:txBody>
          <a:bodyPr wrap="square" rtlCol="0">
            <a:spAutoFit/>
          </a:bodyPr>
          <a:lstStyle/>
          <a:p>
            <a:r>
              <a:rPr lang="en-US" sz="3300" dirty="0" smtClean="0">
                <a:solidFill>
                  <a:schemeClr val="bg1"/>
                </a:solidFill>
              </a:rPr>
              <a:t>My </a:t>
            </a:r>
            <a:r>
              <a:rPr lang="en-US" sz="3300" dirty="0" smtClean="0">
                <a:solidFill>
                  <a:schemeClr val="bg1"/>
                </a:solidFill>
              </a:rPr>
              <a:t>heart is not proud, LORD, my eyes are not haughty; I do not concern myself with great matters or things too wonderful for me.</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Psa</a:t>
            </a:r>
            <a:r>
              <a:rPr lang="en-US" sz="3200" dirty="0" smtClean="0">
                <a:solidFill>
                  <a:prstClr val="white"/>
                </a:solidFill>
              </a:rPr>
              <a:t> 131:1</a:t>
            </a:r>
            <a:endParaRPr lang="en-US" sz="3200" dirty="0">
              <a:solidFill>
                <a:prstClr val="white"/>
              </a:solidFill>
            </a:endParaRPr>
          </a:p>
        </p:txBody>
      </p:sp>
      <p:sp>
        <p:nvSpPr>
          <p:cNvPr id="4" name="TextBox 3"/>
          <p:cNvSpPr txBox="1"/>
          <p:nvPr/>
        </p:nvSpPr>
        <p:spPr>
          <a:xfrm>
            <a:off x="4556235" y="609600"/>
            <a:ext cx="4572000" cy="2631490"/>
          </a:xfrm>
          <a:prstGeom prst="rect">
            <a:avLst/>
          </a:prstGeom>
          <a:noFill/>
        </p:spPr>
        <p:txBody>
          <a:bodyPr wrap="square" rtlCol="0">
            <a:spAutoFit/>
          </a:bodyPr>
          <a:lstStyle/>
          <a:p>
            <a:r>
              <a:rPr lang="zh-CN" altLang="en-US" sz="3300" dirty="0" smtClean="0">
                <a:solidFill>
                  <a:schemeClr val="bg1"/>
                </a:solidFill>
              </a:rPr>
              <a:t>耶 和 華 啊 ， 我 的 心 不 狂 傲 ， 我 的 眼 不 高 大 ； 重 大 和 測 不 透 的 事 ， 我 也 不 敢 行 。</a:t>
            </a:r>
            <a:endParaRPr lang="en-US" sz="3300" dirty="0" smtClean="0">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78478"/>
          </a:xfrm>
          <a:prstGeom prst="rect">
            <a:avLst/>
          </a:prstGeom>
          <a:noFill/>
        </p:spPr>
        <p:txBody>
          <a:bodyPr wrap="square" rtlCol="0">
            <a:spAutoFit/>
          </a:bodyPr>
          <a:lstStyle/>
          <a:p>
            <a:r>
              <a:rPr lang="en-US" altLang="zh-CN" sz="3300" dirty="0" smtClean="0">
                <a:solidFill>
                  <a:schemeClr val="bg1"/>
                </a:solidFill>
              </a:rPr>
              <a:t>8 </a:t>
            </a:r>
            <a:r>
              <a:rPr lang="en-US" sz="3300" dirty="0" smtClean="0">
                <a:solidFill>
                  <a:schemeClr val="bg1"/>
                </a:solidFill>
              </a:rPr>
              <a:t>For My thoughts are not your thoughts, neither are your ways </a:t>
            </a:r>
            <a:r>
              <a:rPr lang="en-US" sz="3300" dirty="0" smtClean="0">
                <a:solidFill>
                  <a:schemeClr val="bg1"/>
                </a:solidFill>
              </a:rPr>
              <a:t>My </a:t>
            </a:r>
            <a:r>
              <a:rPr lang="en-US" sz="3300" dirty="0" smtClean="0">
                <a:solidFill>
                  <a:schemeClr val="bg1"/>
                </a:solidFill>
              </a:rPr>
              <a:t>ways,” declares the </a:t>
            </a:r>
            <a:r>
              <a:rPr lang="en-US" sz="3300" dirty="0" smtClean="0">
                <a:solidFill>
                  <a:schemeClr val="bg1"/>
                </a:solidFill>
              </a:rPr>
              <a:t>LORD. </a:t>
            </a:r>
            <a:r>
              <a:rPr lang="en-US" sz="3300" dirty="0" smtClean="0">
                <a:solidFill>
                  <a:schemeClr val="bg1"/>
                </a:solidFill>
              </a:rPr>
              <a:t>11 so is </a:t>
            </a:r>
            <a:r>
              <a:rPr lang="en-US" sz="3300" dirty="0" smtClean="0">
                <a:solidFill>
                  <a:schemeClr val="bg1"/>
                </a:solidFill>
              </a:rPr>
              <a:t>My </a:t>
            </a:r>
            <a:r>
              <a:rPr lang="en-US" sz="3300" dirty="0" smtClean="0">
                <a:solidFill>
                  <a:schemeClr val="bg1"/>
                </a:solidFill>
              </a:rPr>
              <a:t>word that goes out from </a:t>
            </a:r>
            <a:r>
              <a:rPr lang="en-US" sz="3300" dirty="0" smtClean="0">
                <a:solidFill>
                  <a:schemeClr val="bg1"/>
                </a:solidFill>
              </a:rPr>
              <a:t>My </a:t>
            </a:r>
            <a:r>
              <a:rPr lang="en-US" sz="3300" dirty="0" smtClean="0">
                <a:solidFill>
                  <a:schemeClr val="bg1"/>
                </a:solidFill>
              </a:rPr>
              <a:t>mouth: It will not return to </a:t>
            </a:r>
            <a:r>
              <a:rPr lang="en-US" sz="3300" dirty="0" smtClean="0">
                <a:solidFill>
                  <a:schemeClr val="bg1"/>
                </a:solidFill>
              </a:rPr>
              <a:t>Me </a:t>
            </a:r>
            <a:r>
              <a:rPr lang="en-US" sz="3300" dirty="0" smtClean="0">
                <a:solidFill>
                  <a:schemeClr val="bg1"/>
                </a:solidFill>
              </a:rPr>
              <a:t>empty, but will accomplish what I desire and achieve the purpose for which I sent it.</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Isa 55:8, 11</a:t>
            </a:r>
            <a:endParaRPr lang="en-US" sz="3200" dirty="0">
              <a:solidFill>
                <a:prstClr val="white"/>
              </a:solidFill>
            </a:endParaRPr>
          </a:p>
        </p:txBody>
      </p:sp>
      <p:sp>
        <p:nvSpPr>
          <p:cNvPr id="4" name="TextBox 3"/>
          <p:cNvSpPr txBox="1"/>
          <p:nvPr/>
        </p:nvSpPr>
        <p:spPr>
          <a:xfrm>
            <a:off x="4556235" y="609600"/>
            <a:ext cx="4572000" cy="4662815"/>
          </a:xfrm>
          <a:prstGeom prst="rect">
            <a:avLst/>
          </a:prstGeom>
          <a:noFill/>
        </p:spPr>
        <p:txBody>
          <a:bodyPr wrap="square" rtlCol="0">
            <a:spAutoFit/>
          </a:bodyPr>
          <a:lstStyle/>
          <a:p>
            <a:r>
              <a:rPr lang="en-US" altLang="zh-CN" sz="3300" dirty="0" smtClean="0">
                <a:solidFill>
                  <a:schemeClr val="bg1"/>
                </a:solidFill>
              </a:rPr>
              <a:t>8 </a:t>
            </a:r>
            <a:r>
              <a:rPr lang="zh-CN" altLang="en-US" sz="3300" dirty="0" smtClean="0">
                <a:solidFill>
                  <a:schemeClr val="bg1"/>
                </a:solidFill>
              </a:rPr>
              <a:t>耶 和 華 說 ： 我 的 意 念 非 同 你 們 的 意 念 ； 我 的 道 路 非 同 你 們 的 道 路 。</a:t>
            </a:r>
            <a:r>
              <a:rPr lang="en-US" altLang="zh-CN" sz="3300" dirty="0" smtClean="0">
                <a:solidFill>
                  <a:schemeClr val="bg1"/>
                </a:solidFill>
              </a:rPr>
              <a:t>11 </a:t>
            </a:r>
            <a:r>
              <a:rPr lang="zh-CN" altLang="en-US" sz="3300" dirty="0" smtClean="0">
                <a:solidFill>
                  <a:schemeClr val="bg1"/>
                </a:solidFill>
              </a:rPr>
              <a:t>我 口 所 出 的 話 也 必 如 此 ， 決 不 徒 然 返 回 ， 卻 要 成 就 我 所 喜 悅 的 ， 在 我 所 命 定 的 事 上 必 然 亨 通 。</a:t>
            </a:r>
            <a:endParaRPr lang="en-US" sz="3300" dirty="0" smtClean="0">
              <a:solidFill>
                <a:schemeClr val="bg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Each and Every Time …!?</a:t>
            </a:r>
            <a:endParaRPr lang="en-US" altLang="zh-CN" sz="7000" b="1" dirty="0" smtClean="0">
              <a:solidFill>
                <a:prstClr val="white"/>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i="1" dirty="0" smtClean="0">
                <a:solidFill>
                  <a:schemeClr val="bg1"/>
                </a:solidFill>
              </a:rPr>
              <a:t>Would you at least read this investigative report by Luke, who had </a:t>
            </a:r>
            <a:r>
              <a:rPr lang="en-US" sz="4000" i="1" dirty="0" smtClean="0">
                <a:solidFill>
                  <a:schemeClr val="bg1"/>
                </a:solidFill>
              </a:rPr>
              <a:t>carefully </a:t>
            </a:r>
            <a:r>
              <a:rPr lang="en-US" sz="4000" i="1" dirty="0" smtClean="0">
                <a:solidFill>
                  <a:schemeClr val="bg1"/>
                </a:solidFill>
              </a:rPr>
              <a:t>investigated everything from the beginning,” so that by his </a:t>
            </a:r>
            <a:r>
              <a:rPr lang="en-US" sz="4000" i="1" dirty="0" smtClean="0">
                <a:solidFill>
                  <a:schemeClr val="bg1"/>
                </a:solidFill>
              </a:rPr>
              <a:t>“orderly </a:t>
            </a:r>
            <a:r>
              <a:rPr lang="en-US" sz="4000" i="1" dirty="0" smtClean="0">
                <a:solidFill>
                  <a:schemeClr val="bg1"/>
                </a:solidFill>
              </a:rPr>
              <a:t>account … you may know the certainty of the things you have been taught”? Will you be like Mary and ponder over what these words mean?</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Each and Every Time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smtClean="0">
                <a:solidFill>
                  <a:schemeClr val="bg1"/>
                </a:solidFill>
              </a:rPr>
              <a:t>Not just ought to, but want to –</a:t>
            </a:r>
          </a:p>
          <a:p>
            <a:r>
              <a:rPr lang="en-US" sz="4000" b="1" dirty="0" smtClean="0">
                <a:solidFill>
                  <a:schemeClr val="bg1"/>
                </a:solidFill>
              </a:rPr>
              <a:t>For </a:t>
            </a:r>
            <a:r>
              <a:rPr lang="en-US" sz="4000" b="1" dirty="0" smtClean="0">
                <a:solidFill>
                  <a:schemeClr val="bg1"/>
                </a:solidFill>
              </a:rPr>
              <a:t>we know </a:t>
            </a:r>
            <a:r>
              <a:rPr lang="en-US" sz="4000" b="1" dirty="0" smtClean="0">
                <a:solidFill>
                  <a:schemeClr val="bg1"/>
                </a:solidFill>
              </a:rPr>
              <a:t>Jesus </a:t>
            </a:r>
            <a:r>
              <a:rPr lang="en-US" sz="4000" b="1" dirty="0" smtClean="0">
                <a:solidFill>
                  <a:schemeClr val="bg1"/>
                </a:solidFill>
              </a:rPr>
              <a:t>is not only able, but is our Lord who is gracious to us</a:t>
            </a:r>
            <a:r>
              <a:rPr lang="en-US" sz="4000" dirty="0" smtClean="0">
                <a:solidFill>
                  <a:schemeClr val="bg1"/>
                </a:solidFill>
              </a:rPr>
              <a:t>, who loves us and gave himself for us on the Cross, who made certain our eternal reconciliation with God by his resurrection from the </a:t>
            </a:r>
            <a:r>
              <a:rPr lang="en-US" sz="4000" dirty="0" smtClean="0">
                <a:solidFill>
                  <a:schemeClr val="bg1"/>
                </a:solidFill>
              </a:rPr>
              <a:t>dead; our </a:t>
            </a:r>
            <a:r>
              <a:rPr lang="en-US" sz="4000" dirty="0" smtClean="0">
                <a:solidFill>
                  <a:schemeClr val="bg1"/>
                </a:solidFill>
              </a:rPr>
              <a:t>souls are well in </a:t>
            </a:r>
            <a:r>
              <a:rPr lang="en-US" sz="4000" dirty="0" smtClean="0">
                <a:solidFill>
                  <a:schemeClr val="bg1"/>
                </a:solidFill>
              </a:rPr>
              <a:t>Jesus.</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Each and Every Time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smtClean="0">
                <a:solidFill>
                  <a:schemeClr val="tx1">
                    <a:lumMod val="50000"/>
                    <a:lumOff val="50000"/>
                  </a:schemeClr>
                </a:solidFill>
              </a:rPr>
              <a:t>___SINCE </a:t>
            </a:r>
            <a:r>
              <a:rPr lang="en-US" sz="4000" dirty="0" smtClean="0">
                <a:solidFill>
                  <a:schemeClr val="tx1">
                    <a:lumMod val="50000"/>
                    <a:lumOff val="50000"/>
                  </a:schemeClr>
                </a:solidFill>
              </a:rPr>
              <a:t>we are under His lordship, we are at His mercy</a:t>
            </a:r>
            <a:r>
              <a:rPr lang="en-US" sz="4000" dirty="0" smtClean="0">
                <a:solidFill>
                  <a:schemeClr val="tx1">
                    <a:lumMod val="50000"/>
                    <a:lumOff val="50000"/>
                  </a:schemeClr>
                </a:solidFill>
              </a:rPr>
              <a:t>.</a:t>
            </a:r>
          </a:p>
          <a:p>
            <a:r>
              <a:rPr lang="en-US" sz="4000" dirty="0" smtClean="0">
                <a:solidFill>
                  <a:schemeClr val="bg1"/>
                </a:solidFill>
              </a:rPr>
              <a:t>___SINCE the </a:t>
            </a:r>
            <a:r>
              <a:rPr lang="en-US" sz="4000" dirty="0" smtClean="0">
                <a:solidFill>
                  <a:schemeClr val="bg1"/>
                </a:solidFill>
              </a:rPr>
              <a:t>Lord is able, we must have faith in Him, including His timing and His </a:t>
            </a:r>
            <a:r>
              <a:rPr lang="en-US" sz="4000" dirty="0" smtClean="0">
                <a:solidFill>
                  <a:schemeClr val="bg1"/>
                </a:solidFill>
              </a:rPr>
              <a:t>way.</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Running Out of Time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123658"/>
          </a:xfrm>
          <a:prstGeom prst="rect">
            <a:avLst/>
          </a:prstGeom>
          <a:noFill/>
        </p:spPr>
        <p:txBody>
          <a:bodyPr wrap="square" rtlCol="0">
            <a:spAutoFit/>
          </a:bodyPr>
          <a:lstStyle/>
          <a:p>
            <a:r>
              <a:rPr lang="en-US" altLang="zh-CN" sz="3300" dirty="0" smtClean="0">
                <a:solidFill>
                  <a:schemeClr val="bg1"/>
                </a:solidFill>
              </a:rPr>
              <a:t>So </a:t>
            </a:r>
            <a:r>
              <a:rPr lang="en-US" altLang="zh-CN" sz="3300" dirty="0" smtClean="0">
                <a:solidFill>
                  <a:schemeClr val="bg1"/>
                </a:solidFill>
              </a:rPr>
              <a:t>whether you eat or drink or whatever you do, do it all for the glory of God.</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1 </a:t>
            </a:r>
            <a:r>
              <a:rPr lang="en-US" sz="3200" dirty="0" err="1" smtClean="0">
                <a:solidFill>
                  <a:prstClr val="white"/>
                </a:solidFill>
              </a:rPr>
              <a:t>Cor</a:t>
            </a:r>
            <a:r>
              <a:rPr lang="en-US" sz="3200" dirty="0" smtClean="0">
                <a:solidFill>
                  <a:prstClr val="white"/>
                </a:solidFill>
              </a:rPr>
              <a:t> 10:31</a:t>
            </a:r>
            <a:endParaRPr lang="en-US" sz="3200" dirty="0">
              <a:solidFill>
                <a:prstClr val="white"/>
              </a:solidFill>
            </a:endParaRPr>
          </a:p>
        </p:txBody>
      </p:sp>
      <p:sp>
        <p:nvSpPr>
          <p:cNvPr id="4" name="TextBox 3"/>
          <p:cNvSpPr txBox="1"/>
          <p:nvPr/>
        </p:nvSpPr>
        <p:spPr>
          <a:xfrm>
            <a:off x="4556235" y="609600"/>
            <a:ext cx="4572000" cy="1615827"/>
          </a:xfrm>
          <a:prstGeom prst="rect">
            <a:avLst/>
          </a:prstGeom>
          <a:noFill/>
        </p:spPr>
        <p:txBody>
          <a:bodyPr wrap="square" rtlCol="0">
            <a:spAutoFit/>
          </a:bodyPr>
          <a:lstStyle/>
          <a:p>
            <a:r>
              <a:rPr lang="zh-CN" altLang="en-US" sz="3300" dirty="0" smtClean="0">
                <a:solidFill>
                  <a:schemeClr val="bg1"/>
                </a:solidFill>
              </a:rPr>
              <a:t>所 以 ， 你 們 或 吃 或 喝 ， 無 論 做 甚 麼 ， 都 要 為 榮 耀 神 而 行 。</a:t>
            </a:r>
            <a:endParaRPr lang="en-US" sz="3300" dirty="0" smtClean="0">
              <a:solidFill>
                <a:schemeClr val="bg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smtClean="0">
                <a:solidFill>
                  <a:schemeClr val="bg1"/>
                </a:solidFill>
              </a:rPr>
              <a:t>Unless Jesus is NOT our Lord, then </a:t>
            </a:r>
            <a:r>
              <a:rPr lang="en-US" sz="4000" dirty="0" smtClean="0">
                <a:solidFill>
                  <a:schemeClr val="bg1"/>
                </a:solidFill>
              </a:rPr>
              <a:t>we do well to say, </a:t>
            </a:r>
            <a:r>
              <a:rPr lang="en-US" sz="4000" dirty="0" smtClean="0">
                <a:solidFill>
                  <a:schemeClr val="bg1"/>
                </a:solidFill>
              </a:rPr>
              <a:t>“I </a:t>
            </a:r>
            <a:r>
              <a:rPr lang="en-US" sz="4000" dirty="0" smtClean="0">
                <a:solidFill>
                  <a:schemeClr val="bg1"/>
                </a:solidFill>
              </a:rPr>
              <a:t>do believe; </a:t>
            </a:r>
            <a:r>
              <a:rPr lang="en-US" sz="4000" b="1" dirty="0" smtClean="0">
                <a:solidFill>
                  <a:schemeClr val="bg1"/>
                </a:solidFill>
              </a:rPr>
              <a:t>help me overcome my </a:t>
            </a:r>
            <a:r>
              <a:rPr lang="en-US" sz="4000" b="1" dirty="0" smtClean="0">
                <a:solidFill>
                  <a:schemeClr val="bg1"/>
                </a:solidFill>
              </a:rPr>
              <a:t>unbelief</a:t>
            </a:r>
            <a:r>
              <a:rPr lang="en-US" sz="4000" dirty="0" smtClean="0">
                <a:solidFill>
                  <a:schemeClr val="bg1"/>
                </a:solidFill>
              </a:rPr>
              <a:t> </a:t>
            </a:r>
            <a:r>
              <a:rPr lang="en-US" sz="4000" dirty="0" smtClean="0">
                <a:solidFill>
                  <a:schemeClr val="bg1"/>
                </a:solidFill>
              </a:rPr>
              <a:t>(Mk 9:24)! Help me to surrender all, for you have </a:t>
            </a:r>
            <a:r>
              <a:rPr lang="en-US" sz="4000" u="sng" dirty="0" smtClean="0">
                <a:solidFill>
                  <a:schemeClr val="bg1"/>
                </a:solidFill>
              </a:rPr>
              <a:t>commanded</a:t>
            </a:r>
            <a:r>
              <a:rPr lang="en-US" sz="4000" dirty="0" smtClean="0">
                <a:solidFill>
                  <a:schemeClr val="bg1"/>
                </a:solidFill>
              </a:rPr>
              <a:t> me to deny </a:t>
            </a:r>
            <a:r>
              <a:rPr lang="en-US" sz="4000" dirty="0" smtClean="0">
                <a:solidFill>
                  <a:schemeClr val="bg1"/>
                </a:solidFill>
              </a:rPr>
              <a:t>myself, </a:t>
            </a:r>
            <a:r>
              <a:rPr lang="en-US" sz="4000" dirty="0" smtClean="0">
                <a:solidFill>
                  <a:schemeClr val="bg1"/>
                </a:solidFill>
              </a:rPr>
              <a:t>take up my cross </a:t>
            </a:r>
            <a:r>
              <a:rPr lang="en-US" sz="4000" dirty="0" smtClean="0">
                <a:solidFill>
                  <a:schemeClr val="bg1"/>
                </a:solidFill>
              </a:rPr>
              <a:t>and </a:t>
            </a:r>
            <a:r>
              <a:rPr lang="en-US" sz="4000" dirty="0" smtClean="0">
                <a:solidFill>
                  <a:schemeClr val="bg1"/>
                </a:solidFill>
              </a:rPr>
              <a:t>follow </a:t>
            </a:r>
            <a:r>
              <a:rPr lang="en-US" sz="4000" dirty="0" smtClean="0">
                <a:solidFill>
                  <a:schemeClr val="bg1"/>
                </a:solidFill>
              </a:rPr>
              <a:t>YOU.”</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Each and Every Time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4401205"/>
          </a:xfrm>
          <a:prstGeom prst="rect">
            <a:avLst/>
          </a:prstGeom>
          <a:noFill/>
        </p:spPr>
        <p:txBody>
          <a:bodyPr wrap="square" rtlCol="0">
            <a:spAutoFit/>
          </a:bodyPr>
          <a:lstStyle/>
          <a:p>
            <a:pPr lvl="0"/>
            <a:r>
              <a:rPr lang="en-US" sz="4000" dirty="0" smtClean="0">
                <a:solidFill>
                  <a:schemeClr val="bg1"/>
                </a:solidFill>
              </a:rPr>
              <a:t>___</a:t>
            </a:r>
            <a:r>
              <a:rPr lang="en-US" sz="4000" i="1" dirty="0" smtClean="0">
                <a:solidFill>
                  <a:schemeClr val="bg1"/>
                </a:solidFill>
              </a:rPr>
              <a:t> Do you and I first and foremost regard </a:t>
            </a:r>
            <a:r>
              <a:rPr lang="en-US" sz="4000" i="1" dirty="0" smtClean="0">
                <a:solidFill>
                  <a:schemeClr val="bg1"/>
                </a:solidFill>
              </a:rPr>
              <a:t>Jesus Christ </a:t>
            </a:r>
            <a:r>
              <a:rPr lang="en-US" sz="4000" i="1" dirty="0" smtClean="0">
                <a:solidFill>
                  <a:schemeClr val="bg1"/>
                </a:solidFill>
              </a:rPr>
              <a:t>as our Lord?</a:t>
            </a:r>
            <a:endParaRPr lang="en-US" sz="4000" dirty="0" smtClean="0">
              <a:solidFill>
                <a:schemeClr val="bg1"/>
              </a:solidFill>
            </a:endParaRPr>
          </a:p>
          <a:p>
            <a:pPr lvl="0"/>
            <a:r>
              <a:rPr lang="en-US" sz="4000" i="1" dirty="0" smtClean="0">
                <a:solidFill>
                  <a:schemeClr val="bg1"/>
                </a:solidFill>
              </a:rPr>
              <a:t>___Do </a:t>
            </a:r>
            <a:r>
              <a:rPr lang="en-US" sz="4000" i="1" dirty="0" smtClean="0">
                <a:solidFill>
                  <a:schemeClr val="bg1"/>
                </a:solidFill>
              </a:rPr>
              <a:t>you and I believe that the Lord is able?</a:t>
            </a:r>
            <a:r>
              <a:rPr lang="en-US" sz="4000" dirty="0" smtClean="0">
                <a:solidFill>
                  <a:schemeClr val="bg1"/>
                </a:solidFill>
              </a:rPr>
              <a:t> </a:t>
            </a:r>
          </a:p>
          <a:p>
            <a:r>
              <a:rPr lang="en-US" sz="4000" dirty="0" smtClean="0">
                <a:solidFill>
                  <a:schemeClr val="bg1"/>
                </a:solidFill>
              </a:rPr>
              <a:t>___Pray </a:t>
            </a:r>
            <a:r>
              <a:rPr lang="en-US" sz="4000" dirty="0" smtClean="0">
                <a:solidFill>
                  <a:schemeClr val="bg1"/>
                </a:solidFill>
              </a:rPr>
              <a:t>for humble obedience to our Lord </a:t>
            </a:r>
            <a:r>
              <a:rPr lang="en-US" sz="4000" dirty="0" smtClean="0">
                <a:solidFill>
                  <a:schemeClr val="bg1"/>
                </a:solidFill>
              </a:rPr>
              <a:t>Jesus; rejoice </a:t>
            </a:r>
            <a:r>
              <a:rPr lang="en-US" sz="4000" dirty="0" smtClean="0">
                <a:solidFill>
                  <a:schemeClr val="bg1"/>
                </a:solidFill>
              </a:rPr>
              <a:t>over the blessing and honor to be Abba’s </a:t>
            </a:r>
            <a:r>
              <a:rPr lang="en-US" sz="4000" dirty="0" smtClean="0">
                <a:solidFill>
                  <a:schemeClr val="bg1"/>
                </a:solidFill>
              </a:rPr>
              <a:t>children</a:t>
            </a:r>
            <a:endParaRPr lang="en-US" sz="4000" dirty="0">
              <a:solidFill>
                <a:schemeClr val="bg1"/>
              </a:solidFill>
            </a:endParaRPr>
          </a:p>
        </p:txBody>
      </p:sp>
      <p:sp>
        <p:nvSpPr>
          <p:cNvPr id="4" name="TextBox 3"/>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Selah (Holy Communion):</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631490"/>
          </a:xfrm>
          <a:prstGeom prst="rect">
            <a:avLst/>
          </a:prstGeom>
          <a:noFill/>
        </p:spPr>
        <p:txBody>
          <a:bodyPr wrap="square" rtlCol="0">
            <a:spAutoFit/>
          </a:bodyPr>
          <a:lstStyle/>
          <a:p>
            <a:r>
              <a:rPr lang="en-US" sz="3300" dirty="0" smtClean="0">
                <a:solidFill>
                  <a:schemeClr val="bg1"/>
                </a:solidFill>
              </a:rPr>
              <a:t>In the morning, Lord, you hear my voice; in the morning I lay my requests before you and wait expectantly</a:t>
            </a:r>
            <a:r>
              <a:rPr lang="en-US" sz="3300" dirty="0" smtClean="0">
                <a:solidFill>
                  <a:schemeClr val="bg1"/>
                </a:solidFill>
              </a:rPr>
              <a:t>.</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Psa</a:t>
            </a:r>
            <a:r>
              <a:rPr lang="en-US" sz="3200" dirty="0" smtClean="0">
                <a:solidFill>
                  <a:prstClr val="white"/>
                </a:solidFill>
              </a:rPr>
              <a:t> 5:3</a:t>
            </a:r>
            <a:endParaRPr lang="en-US" sz="3200" dirty="0">
              <a:solidFill>
                <a:prstClr val="white"/>
              </a:solidFill>
            </a:endParaRPr>
          </a:p>
        </p:txBody>
      </p:sp>
      <p:sp>
        <p:nvSpPr>
          <p:cNvPr id="4" name="TextBox 3"/>
          <p:cNvSpPr txBox="1"/>
          <p:nvPr/>
        </p:nvSpPr>
        <p:spPr>
          <a:xfrm>
            <a:off x="4556235" y="609600"/>
            <a:ext cx="4572000" cy="2123658"/>
          </a:xfrm>
          <a:prstGeom prst="rect">
            <a:avLst/>
          </a:prstGeom>
          <a:noFill/>
        </p:spPr>
        <p:txBody>
          <a:bodyPr wrap="square" rtlCol="0">
            <a:spAutoFit/>
          </a:bodyPr>
          <a:lstStyle/>
          <a:p>
            <a:r>
              <a:rPr lang="zh-CN" altLang="en-US" sz="3300" dirty="0" smtClean="0">
                <a:solidFill>
                  <a:schemeClr val="bg1"/>
                </a:solidFill>
              </a:rPr>
              <a:t>耶 </a:t>
            </a:r>
            <a:r>
              <a:rPr lang="zh-CN" altLang="en-US" sz="3300" dirty="0" smtClean="0">
                <a:solidFill>
                  <a:schemeClr val="bg1"/>
                </a:solidFill>
              </a:rPr>
              <a:t>和 華 啊 ， 早 晨 你 必 聽 我 的 聲 音 ； 早 晨 我 必 向 你 陳 明 我 的 心 意 ， 並 要 警 醒 ！</a:t>
            </a:r>
            <a:endParaRPr lang="en-US" sz="3300" dirty="0" smtClean="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b="1" dirty="0" smtClean="0">
                <a:solidFill>
                  <a:schemeClr val="bg1"/>
                </a:solidFill>
              </a:rPr>
              <a:t>We should respond to God’s revelation in faith, knowing that the Lord is </a:t>
            </a:r>
            <a:r>
              <a:rPr lang="en-US" sz="4000" b="1" dirty="0" smtClean="0">
                <a:solidFill>
                  <a:schemeClr val="bg1"/>
                </a:solidFill>
              </a:rPr>
              <a:t>able.</a:t>
            </a:r>
          </a:p>
          <a:p>
            <a:r>
              <a:rPr lang="zh-CN" altLang="en-US" sz="4000" b="1" dirty="0" smtClean="0">
                <a:solidFill>
                  <a:schemeClr val="bg1"/>
                </a:solidFill>
              </a:rPr>
              <a:t>我</a:t>
            </a:r>
            <a:r>
              <a:rPr lang="zh-CN" altLang="en-US" sz="4000" b="1" dirty="0" smtClean="0">
                <a:solidFill>
                  <a:schemeClr val="bg1"/>
                </a:solidFill>
              </a:rPr>
              <a:t>們深知主能夠，所以理當以信心回應上帝的啟示。</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The </a:t>
            </a:r>
            <a:r>
              <a:rPr lang="en-US" sz="4000" u="sng" dirty="0" smtClean="0">
                <a:solidFill>
                  <a:schemeClr val="bg1"/>
                </a:solidFill>
              </a:rPr>
              <a:t>God-centering message of </a:t>
            </a:r>
            <a:r>
              <a:rPr lang="en-US" sz="4000" u="sng" dirty="0" err="1" smtClean="0">
                <a:solidFill>
                  <a:schemeClr val="bg1"/>
                </a:solidFill>
              </a:rPr>
              <a:t>Lk</a:t>
            </a:r>
            <a:r>
              <a:rPr lang="en-US" sz="4000" u="sng" dirty="0" smtClean="0">
                <a:solidFill>
                  <a:schemeClr val="bg1"/>
                </a:solidFill>
              </a:rPr>
              <a:t> 1:</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1815882"/>
          </a:xfrm>
          <a:prstGeom prst="rect">
            <a:avLst/>
          </a:prstGeom>
          <a:noFill/>
        </p:spPr>
        <p:txBody>
          <a:bodyPr wrap="square" rtlCol="0">
            <a:spAutoFit/>
          </a:bodyPr>
          <a:lstStyle/>
          <a:p>
            <a:pPr algn="ctr"/>
            <a:r>
              <a:rPr lang="en-US" altLang="zh-CN" sz="7000" b="1" dirty="0" err="1" smtClean="0">
                <a:solidFill>
                  <a:prstClr val="white"/>
                </a:solidFill>
              </a:rPr>
              <a:t>Lk</a:t>
            </a:r>
            <a:r>
              <a:rPr lang="en-US" altLang="zh-CN" sz="7000" b="1" dirty="0" smtClean="0">
                <a:solidFill>
                  <a:prstClr val="white"/>
                </a:solidFill>
              </a:rPr>
              <a:t> </a:t>
            </a:r>
            <a:r>
              <a:rPr lang="en-US" altLang="zh-CN" sz="7000" b="1" dirty="0" smtClean="0">
                <a:solidFill>
                  <a:prstClr val="white"/>
                </a:solidFill>
              </a:rPr>
              <a:t>1:1-4</a:t>
            </a:r>
            <a:r>
              <a:rPr lang="en-US" altLang="zh-CN" sz="7000" b="1" dirty="0" smtClean="0">
                <a:solidFill>
                  <a:prstClr val="white"/>
                </a:solidFill>
              </a:rPr>
              <a:t>; 8-20; 26-38</a:t>
            </a:r>
            <a:endParaRPr lang="en-US" altLang="zh-CN" sz="7000" b="1" dirty="0" smtClean="0">
              <a:solidFill>
                <a:prstClr val="white"/>
              </a:solidFill>
            </a:endParaRPr>
          </a:p>
          <a:p>
            <a:pPr algn="ctr"/>
            <a:endParaRPr lang="en-US" sz="4000" dirty="0">
              <a:solidFill>
                <a:prstClr val="white"/>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662815"/>
          </a:xfrm>
          <a:prstGeom prst="rect">
            <a:avLst/>
          </a:prstGeom>
          <a:noFill/>
        </p:spPr>
        <p:txBody>
          <a:bodyPr wrap="square" rtlCol="0">
            <a:spAutoFit/>
          </a:bodyPr>
          <a:lstStyle/>
          <a:p>
            <a:r>
              <a:rPr lang="en-US" sz="3300" dirty="0" smtClean="0">
                <a:solidFill>
                  <a:schemeClr val="bg1"/>
                </a:solidFill>
              </a:rPr>
              <a:t>1 Many have undertaken to draw up an account of the things that have been fulfilled among us, 2 just as they were handed down to us by those who from the first were eyewitnesses and servants of the word. </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1</a:t>
            </a:r>
            <a:endParaRPr lang="en-US" sz="3200" dirty="0">
              <a:solidFill>
                <a:prstClr val="white"/>
              </a:solidFill>
            </a:endParaRPr>
          </a:p>
        </p:txBody>
      </p:sp>
      <p:sp>
        <p:nvSpPr>
          <p:cNvPr id="4" name="TextBox 3"/>
          <p:cNvSpPr txBox="1"/>
          <p:nvPr/>
        </p:nvSpPr>
        <p:spPr>
          <a:xfrm>
            <a:off x="4556235" y="609600"/>
            <a:ext cx="4572000" cy="3139321"/>
          </a:xfrm>
          <a:prstGeom prst="rect">
            <a:avLst/>
          </a:prstGeom>
          <a:noFill/>
        </p:spPr>
        <p:txBody>
          <a:bodyPr wrap="square" rtlCol="0">
            <a:spAutoFit/>
          </a:bodyPr>
          <a:lstStyle/>
          <a:p>
            <a:r>
              <a:rPr lang="en-US" altLang="zh-TW" sz="3300" dirty="0" smtClean="0">
                <a:solidFill>
                  <a:schemeClr val="bg1"/>
                </a:solidFill>
              </a:rPr>
              <a:t>1, </a:t>
            </a:r>
            <a:r>
              <a:rPr lang="en-US" altLang="zh-TW" sz="3300" dirty="0" smtClean="0">
                <a:solidFill>
                  <a:schemeClr val="bg1"/>
                </a:solidFill>
              </a:rPr>
              <a:t>2 </a:t>
            </a:r>
            <a:r>
              <a:rPr lang="zh-TW" altLang="en-US" sz="3300" dirty="0" smtClean="0">
                <a:solidFill>
                  <a:schemeClr val="bg1"/>
                </a:solidFill>
              </a:rPr>
              <a:t>提 </a:t>
            </a:r>
            <a:r>
              <a:rPr lang="zh-TW" altLang="en-US" sz="3300" dirty="0" smtClean="0">
                <a:solidFill>
                  <a:schemeClr val="bg1"/>
                </a:solidFill>
              </a:rPr>
              <a:t>阿 非 羅 大 人 哪 ， 有 好 些 人 提 筆 作 書 ， 述 說 在 我 們 中 間 所 成 就 的 事 ， 是 照 傳 道 的 人 從 起 初 親 眼 看 見 又 傳 給 我 們 的 。</a:t>
            </a:r>
            <a:endParaRPr lang="en-US" sz="3300" dirty="0" smtClean="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78478"/>
          </a:xfrm>
          <a:prstGeom prst="rect">
            <a:avLst/>
          </a:prstGeom>
          <a:noFill/>
        </p:spPr>
        <p:txBody>
          <a:bodyPr wrap="square" rtlCol="0">
            <a:spAutoFit/>
          </a:bodyPr>
          <a:lstStyle/>
          <a:p>
            <a:r>
              <a:rPr lang="en-US" sz="3300" dirty="0" smtClean="0">
                <a:solidFill>
                  <a:schemeClr val="bg1"/>
                </a:solidFill>
              </a:rPr>
              <a:t>3 With this in mind, since I myself have carefully investigated everything from the beginning, I too decided to write an orderly account for you, most excellent </a:t>
            </a:r>
            <a:r>
              <a:rPr lang="en-US" sz="3300" dirty="0" err="1" smtClean="0">
                <a:solidFill>
                  <a:schemeClr val="bg1"/>
                </a:solidFill>
              </a:rPr>
              <a:t>Theophilus</a:t>
            </a:r>
            <a:r>
              <a:rPr lang="en-US" sz="3300" dirty="0" smtClean="0">
                <a:solidFill>
                  <a:schemeClr val="bg1"/>
                </a:solidFill>
              </a:rPr>
              <a:t>, 4 so that you may know the certainty of the things you have been taught.</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1</a:t>
            </a:r>
            <a:endParaRPr lang="en-US" sz="3200" dirty="0">
              <a:solidFill>
                <a:prstClr val="white"/>
              </a:solidFill>
            </a:endParaRPr>
          </a:p>
        </p:txBody>
      </p:sp>
      <p:sp>
        <p:nvSpPr>
          <p:cNvPr id="4" name="TextBox 3"/>
          <p:cNvSpPr txBox="1"/>
          <p:nvPr/>
        </p:nvSpPr>
        <p:spPr>
          <a:xfrm>
            <a:off x="4556235" y="609600"/>
            <a:ext cx="4572000" cy="2631490"/>
          </a:xfrm>
          <a:prstGeom prst="rect">
            <a:avLst/>
          </a:prstGeom>
          <a:noFill/>
        </p:spPr>
        <p:txBody>
          <a:bodyPr wrap="square" rtlCol="0">
            <a:spAutoFit/>
          </a:bodyPr>
          <a:lstStyle/>
          <a:p>
            <a:r>
              <a:rPr lang="en-US" altLang="zh-TW" sz="3300" dirty="0" smtClean="0">
                <a:solidFill>
                  <a:schemeClr val="bg1"/>
                </a:solidFill>
              </a:rPr>
              <a:t>3 </a:t>
            </a:r>
            <a:r>
              <a:rPr lang="zh-TW" altLang="en-US" sz="3300" dirty="0" smtClean="0">
                <a:solidFill>
                  <a:schemeClr val="bg1"/>
                </a:solidFill>
              </a:rPr>
              <a:t>這 些 事 我 既 從 起 頭 都 詳 細 考 察 了 ， 就 定 意 要 按 著 次 序 寫 給 你 ，</a:t>
            </a:r>
            <a:r>
              <a:rPr lang="en-US" altLang="zh-TW" sz="3300" dirty="0" smtClean="0">
                <a:solidFill>
                  <a:schemeClr val="bg1"/>
                </a:solidFill>
              </a:rPr>
              <a:t>4 </a:t>
            </a:r>
            <a:r>
              <a:rPr lang="zh-TW" altLang="en-US" sz="3300" dirty="0" smtClean="0">
                <a:solidFill>
                  <a:schemeClr val="bg1"/>
                </a:solidFill>
              </a:rPr>
              <a:t>使 你 知 道 所 學 之 道 都 是 確 實 的 。</a:t>
            </a:r>
            <a:endParaRPr lang="en-US" sz="3300" dirty="0" smtClean="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2369</TotalTime>
  <Words>2222</Words>
  <Application>Microsoft Office PowerPoint</Application>
  <PresentationFormat>On-screen Show (4:3)</PresentationFormat>
  <Paragraphs>117</Paragraphs>
  <Slides>42</Slides>
  <Notes>1</Notes>
  <HiddenSlides>0</HiddenSlides>
  <MMClips>0</MMClips>
  <ScaleCrop>false</ScaleCrop>
  <HeadingPairs>
    <vt:vector size="4" baseType="variant">
      <vt:variant>
        <vt:lpstr>Theme</vt:lpstr>
      </vt:variant>
      <vt:variant>
        <vt:i4>4</vt:i4>
      </vt:variant>
      <vt:variant>
        <vt:lpstr>Slide Titles</vt:lpstr>
      </vt:variant>
      <vt:variant>
        <vt:i4>42</vt:i4>
      </vt:variant>
    </vt:vector>
  </HeadingPairs>
  <TitlesOfParts>
    <vt:vector size="46" baseType="lpstr">
      <vt:lpstr>Office Theme</vt:lpstr>
      <vt:lpstr>1_Office Theme</vt:lpstr>
      <vt:lpstr>2_Office Theme</vt:lpstr>
      <vt:lpstr>3_Office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618</cp:revision>
  <dcterms:created xsi:type="dcterms:W3CDTF">2015-05-17T06:09:38Z</dcterms:created>
  <dcterms:modified xsi:type="dcterms:W3CDTF">2018-08-05T03:34:25Z</dcterms:modified>
</cp:coreProperties>
</file>